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1.xml" ContentType="application/vnd.openxmlformats-officedocument.drawingml.chart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457" r:id="rId1"/>
  </p:sldMasterIdLst>
  <p:notesMasterIdLst>
    <p:notesMasterId r:id="rId106"/>
  </p:notesMasterIdLst>
  <p:sldIdLst>
    <p:sldId id="258" r:id="rId2"/>
    <p:sldId id="394" r:id="rId3"/>
    <p:sldId id="484" r:id="rId4"/>
    <p:sldId id="257" r:id="rId5"/>
    <p:sldId id="287" r:id="rId6"/>
    <p:sldId id="487" r:id="rId7"/>
    <p:sldId id="276" r:id="rId8"/>
    <p:sldId id="288" r:id="rId9"/>
    <p:sldId id="279" r:id="rId10"/>
    <p:sldId id="280" r:id="rId11"/>
    <p:sldId id="281" r:id="rId12"/>
    <p:sldId id="282" r:id="rId13"/>
    <p:sldId id="393" r:id="rId14"/>
    <p:sldId id="435" r:id="rId15"/>
    <p:sldId id="488" r:id="rId16"/>
    <p:sldId id="395" r:id="rId17"/>
    <p:sldId id="431" r:id="rId18"/>
    <p:sldId id="432" r:id="rId19"/>
    <p:sldId id="421" r:id="rId20"/>
    <p:sldId id="423" r:id="rId21"/>
    <p:sldId id="430" r:id="rId22"/>
    <p:sldId id="426" r:id="rId23"/>
    <p:sldId id="402" r:id="rId24"/>
    <p:sldId id="363" r:id="rId25"/>
    <p:sldId id="362" r:id="rId26"/>
    <p:sldId id="364" r:id="rId27"/>
    <p:sldId id="372" r:id="rId28"/>
    <p:sldId id="429" r:id="rId29"/>
    <p:sldId id="436" r:id="rId30"/>
    <p:sldId id="373" r:id="rId31"/>
    <p:sldId id="440" r:id="rId32"/>
    <p:sldId id="439" r:id="rId33"/>
    <p:sldId id="438" r:id="rId34"/>
    <p:sldId id="433" r:id="rId35"/>
    <p:sldId id="428" r:id="rId36"/>
    <p:sldId id="441" r:id="rId37"/>
    <p:sldId id="442" r:id="rId38"/>
    <p:sldId id="434" r:id="rId39"/>
    <p:sldId id="354" r:id="rId40"/>
    <p:sldId id="486" r:id="rId41"/>
    <p:sldId id="485" r:id="rId42"/>
    <p:sldId id="450" r:id="rId43"/>
    <p:sldId id="443" r:id="rId44"/>
    <p:sldId id="444" r:id="rId45"/>
    <p:sldId id="445" r:id="rId46"/>
    <p:sldId id="446" r:id="rId47"/>
    <p:sldId id="449" r:id="rId48"/>
    <p:sldId id="458" r:id="rId49"/>
    <p:sldId id="459" r:id="rId50"/>
    <p:sldId id="460" r:id="rId51"/>
    <p:sldId id="461" r:id="rId52"/>
    <p:sldId id="462" r:id="rId53"/>
    <p:sldId id="463" r:id="rId54"/>
    <p:sldId id="464" r:id="rId55"/>
    <p:sldId id="465" r:id="rId56"/>
    <p:sldId id="466" r:id="rId57"/>
    <p:sldId id="467" r:id="rId58"/>
    <p:sldId id="468" r:id="rId59"/>
    <p:sldId id="469" r:id="rId60"/>
    <p:sldId id="471" r:id="rId61"/>
    <p:sldId id="397" r:id="rId62"/>
    <p:sldId id="398" r:id="rId63"/>
    <p:sldId id="399" r:id="rId64"/>
    <p:sldId id="400" r:id="rId65"/>
    <p:sldId id="401" r:id="rId66"/>
    <p:sldId id="403" r:id="rId67"/>
    <p:sldId id="404" r:id="rId68"/>
    <p:sldId id="405" r:id="rId69"/>
    <p:sldId id="406" r:id="rId70"/>
    <p:sldId id="478" r:id="rId71"/>
    <p:sldId id="479" r:id="rId72"/>
    <p:sldId id="407" r:id="rId73"/>
    <p:sldId id="408" r:id="rId74"/>
    <p:sldId id="409" r:id="rId75"/>
    <p:sldId id="410" r:id="rId76"/>
    <p:sldId id="477" r:id="rId77"/>
    <p:sldId id="411" r:id="rId78"/>
    <p:sldId id="412" r:id="rId79"/>
    <p:sldId id="413" r:id="rId80"/>
    <p:sldId id="451" r:id="rId81"/>
    <p:sldId id="452" r:id="rId82"/>
    <p:sldId id="473" r:id="rId83"/>
    <p:sldId id="474" r:id="rId84"/>
    <p:sldId id="475" r:id="rId85"/>
    <p:sldId id="476" r:id="rId86"/>
    <p:sldId id="384" r:id="rId87"/>
    <p:sldId id="454" r:id="rId88"/>
    <p:sldId id="455" r:id="rId89"/>
    <p:sldId id="456" r:id="rId90"/>
    <p:sldId id="457" r:id="rId91"/>
    <p:sldId id="453" r:id="rId92"/>
    <p:sldId id="385" r:id="rId93"/>
    <p:sldId id="415" r:id="rId94"/>
    <p:sldId id="419" r:id="rId95"/>
    <p:sldId id="387" r:id="rId96"/>
    <p:sldId id="418" r:id="rId97"/>
    <p:sldId id="386" r:id="rId98"/>
    <p:sldId id="416" r:id="rId99"/>
    <p:sldId id="417" r:id="rId100"/>
    <p:sldId id="392" r:id="rId101"/>
    <p:sldId id="480" r:id="rId102"/>
    <p:sldId id="481" r:id="rId103"/>
    <p:sldId id="482" r:id="rId104"/>
    <p:sldId id="483" r:id="rId10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 baseline="-250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 baseline="-250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 baseline="-250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 baseline="-250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DA24C0"/>
    <a:srgbClr val="E717DD"/>
    <a:srgbClr val="00CC00"/>
    <a:srgbClr val="7B5EAE"/>
    <a:srgbClr val="A9DF4D"/>
    <a:srgbClr val="F7662C"/>
    <a:srgbClr val="2C106E"/>
    <a:srgbClr val="C86400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28" autoAdjust="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819" b="1" i="0" u="sng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cs-CZ" sz="2819" dirty="0"/>
              <a:t>Teplota (F) </a:t>
            </a:r>
            <a:r>
              <a:rPr lang="cs-CZ" sz="2819" dirty="0" err="1"/>
              <a:t>vs</a:t>
            </a:r>
            <a:r>
              <a:rPr lang="cs-CZ" sz="2819" dirty="0"/>
              <a:t> Hustota (% ideální)</a:t>
            </a:r>
            <a:endParaRPr lang="en-IN" sz="2819" dirty="0"/>
          </a:p>
        </c:rich>
      </c:tx>
      <c:layout>
        <c:manualLayout>
          <c:xMode val="edge"/>
          <c:yMode val="edge"/>
          <c:x val="0.23013704018587924"/>
          <c:y val="2.209944590259556E-2"/>
        </c:manualLayout>
      </c:layout>
      <c:overlay val="0"/>
      <c:spPr>
        <a:noFill/>
        <a:ln w="29835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7777777777777846"/>
          <c:y val="0.25"/>
          <c:w val="0.87847222222222221"/>
          <c:h val="0.66891891891891964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Sheet1!$D$5</c:f>
              <c:strCache>
                <c:ptCount val="1"/>
                <c:pt idx="0">
                  <c:v>deNSITY</c:v>
                </c:pt>
              </c:strCache>
            </c:strRef>
          </c:tx>
          <c:spPr>
            <a:ln w="29835">
              <a:solidFill>
                <a:srgbClr val="000000"/>
              </a:solidFill>
              <a:prstDash val="solid"/>
            </a:ln>
          </c:spPr>
          <c:marker>
            <c:symbol val="diamond"/>
            <c:size val="8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xVal>
            <c:numRef>
              <c:f>Sheet1!$C$6:$C$27</c:f>
              <c:numCache>
                <c:formatCode>General</c:formatCode>
                <c:ptCount val="22"/>
                <c:pt idx="0">
                  <c:v>80</c:v>
                </c:pt>
                <c:pt idx="1">
                  <c:v>500</c:v>
                </c:pt>
                <c:pt idx="2">
                  <c:v>800</c:v>
                </c:pt>
                <c:pt idx="3">
                  <c:v>1200</c:v>
                </c:pt>
                <c:pt idx="4">
                  <c:v>1650</c:v>
                </c:pt>
                <c:pt idx="5">
                  <c:v>1900</c:v>
                </c:pt>
                <c:pt idx="6">
                  <c:v>2160</c:v>
                </c:pt>
                <c:pt idx="7">
                  <c:v>2200</c:v>
                </c:pt>
                <c:pt idx="8">
                  <c:v>2240</c:v>
                </c:pt>
                <c:pt idx="9">
                  <c:v>2270</c:v>
                </c:pt>
                <c:pt idx="10">
                  <c:v>2300</c:v>
                </c:pt>
                <c:pt idx="11">
                  <c:v>2310</c:v>
                </c:pt>
                <c:pt idx="12">
                  <c:v>2320</c:v>
                </c:pt>
                <c:pt idx="13">
                  <c:v>2350</c:v>
                </c:pt>
                <c:pt idx="14">
                  <c:v>2400</c:v>
                </c:pt>
                <c:pt idx="15">
                  <c:v>2420</c:v>
                </c:pt>
                <c:pt idx="16">
                  <c:v>2430</c:v>
                </c:pt>
                <c:pt idx="17">
                  <c:v>2440</c:v>
                </c:pt>
                <c:pt idx="18">
                  <c:v>2480</c:v>
                </c:pt>
                <c:pt idx="19">
                  <c:v>2500</c:v>
                </c:pt>
                <c:pt idx="20">
                  <c:v>2520</c:v>
                </c:pt>
                <c:pt idx="21">
                  <c:v>2540</c:v>
                </c:pt>
              </c:numCache>
            </c:numRef>
          </c:xVal>
          <c:yVal>
            <c:numRef>
              <c:f>Sheet1!$D$6:$D$27</c:f>
              <c:numCache>
                <c:formatCode>General</c:formatCode>
                <c:ptCount val="22"/>
                <c:pt idx="0">
                  <c:v>60</c:v>
                </c:pt>
                <c:pt idx="1">
                  <c:v>62</c:v>
                </c:pt>
                <c:pt idx="2">
                  <c:v>64</c:v>
                </c:pt>
                <c:pt idx="3">
                  <c:v>70</c:v>
                </c:pt>
                <c:pt idx="4">
                  <c:v>80</c:v>
                </c:pt>
                <c:pt idx="5">
                  <c:v>86</c:v>
                </c:pt>
                <c:pt idx="6">
                  <c:v>92</c:v>
                </c:pt>
                <c:pt idx="7">
                  <c:v>93</c:v>
                </c:pt>
                <c:pt idx="8">
                  <c:v>94</c:v>
                </c:pt>
                <c:pt idx="9">
                  <c:v>95</c:v>
                </c:pt>
                <c:pt idx="10">
                  <c:v>95.5</c:v>
                </c:pt>
                <c:pt idx="11">
                  <c:v>95.8</c:v>
                </c:pt>
                <c:pt idx="12">
                  <c:v>96</c:v>
                </c:pt>
                <c:pt idx="13">
                  <c:v>96.5</c:v>
                </c:pt>
                <c:pt idx="14">
                  <c:v>97</c:v>
                </c:pt>
                <c:pt idx="15">
                  <c:v>97.1</c:v>
                </c:pt>
                <c:pt idx="16">
                  <c:v>97.2</c:v>
                </c:pt>
                <c:pt idx="17">
                  <c:v>97.3</c:v>
                </c:pt>
                <c:pt idx="18">
                  <c:v>97.4</c:v>
                </c:pt>
                <c:pt idx="19">
                  <c:v>97.4</c:v>
                </c:pt>
                <c:pt idx="20">
                  <c:v>97.5</c:v>
                </c:pt>
                <c:pt idx="21">
                  <c:v>97.5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09F-4559-BBB6-8FC0A09A5E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1971312"/>
        <c:axId val="341970136"/>
      </c:scatterChart>
      <c:valAx>
        <c:axId val="341971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72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1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41970136"/>
        <c:crosses val="autoZero"/>
        <c:crossBetween val="midCat"/>
      </c:valAx>
      <c:valAx>
        <c:axId val="341970136"/>
        <c:scaling>
          <c:orientation val="minMax"/>
          <c:min val="6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72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41971312"/>
        <c:crosses val="autoZero"/>
        <c:crossBetween val="midCat"/>
      </c:valAx>
      <c:spPr>
        <a:solidFill>
          <a:srgbClr val="FFFFFF"/>
        </a:solidFill>
        <a:ln w="29835">
          <a:solidFill>
            <a:srgbClr val="00000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 w="9525" cap="flat" cmpd="sng" algn="ctr">
      <a:solidFill>
        <a:srgbClr val="000000"/>
      </a:solidFill>
      <a:prstDash val="solid"/>
      <a:miter lim="800000"/>
      <a:headEnd type="none" w="med" len="med"/>
      <a:tailEnd type="none" w="med" len="med"/>
    </a:ln>
  </c:spPr>
  <c:txPr>
    <a:bodyPr/>
    <a:lstStyle/>
    <a:p>
      <a:pPr>
        <a:defRPr sz="352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60AF95-5F8F-47B4-8603-724974B0E54F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5FF20A5-E71C-4DE0-B635-1CF19DD65EEA}">
      <dgm:prSet phldrT="[Text]"/>
      <dgm:spPr/>
      <dgm:t>
        <a:bodyPr/>
        <a:lstStyle/>
        <a:p>
          <a:r>
            <a:rPr lang="en-US" dirty="0">
              <a:solidFill>
                <a:schemeClr val="bg2">
                  <a:lumMod val="25000"/>
                </a:schemeClr>
              </a:solidFill>
            </a:rPr>
            <a:t>Velikost částic a jejich rozložení</a:t>
          </a:r>
        </a:p>
      </dgm:t>
    </dgm:pt>
    <dgm:pt modelId="{55A7D8C6-AFFF-4283-876D-CAD1B377D453}" type="parTrans" cxnId="{909D93D7-6A23-44A3-9A04-4E78E9EDCA97}">
      <dgm:prSet/>
      <dgm:spPr/>
      <dgm:t>
        <a:bodyPr/>
        <a:lstStyle/>
        <a:p>
          <a:endParaRPr lang="en-US"/>
        </a:p>
      </dgm:t>
    </dgm:pt>
    <dgm:pt modelId="{0B2EB96F-B216-4570-8917-6790035E3E16}" type="sibTrans" cxnId="{909D93D7-6A23-44A3-9A04-4E78E9EDCA97}">
      <dgm:prSet/>
      <dgm:spPr/>
      <dgm:t>
        <a:bodyPr/>
        <a:lstStyle/>
        <a:p>
          <a:endParaRPr lang="en-US"/>
        </a:p>
      </dgm:t>
    </dgm:pt>
    <dgm:pt modelId="{D4317177-440E-4D17-BEA5-ABD4C53115C6}">
      <dgm:prSet phldrT="[Text]"/>
      <dgm:spPr/>
      <dgm:t>
        <a:bodyPr/>
        <a:lstStyle/>
        <a:p>
          <a:r>
            <a:rPr lang="en-US" dirty="0">
              <a:solidFill>
                <a:schemeClr val="bg2">
                  <a:lumMod val="25000"/>
                </a:schemeClr>
              </a:solidFill>
            </a:rPr>
            <a:t>Tvar částic</a:t>
          </a:r>
        </a:p>
      </dgm:t>
    </dgm:pt>
    <dgm:pt modelId="{5563CFF9-A8EA-49C6-941D-6B9C83847272}" type="parTrans" cxnId="{B3FC1319-8802-4FA5-A1F2-5DFD3CB858F0}">
      <dgm:prSet/>
      <dgm:spPr/>
      <dgm:t>
        <a:bodyPr/>
        <a:lstStyle/>
        <a:p>
          <a:endParaRPr lang="en-US"/>
        </a:p>
      </dgm:t>
    </dgm:pt>
    <dgm:pt modelId="{D430CF2F-43D0-4EE7-B9B9-53BDB1ED991F}" type="sibTrans" cxnId="{B3FC1319-8802-4FA5-A1F2-5DFD3CB858F0}">
      <dgm:prSet/>
      <dgm:spPr/>
      <dgm:t>
        <a:bodyPr/>
        <a:lstStyle/>
        <a:p>
          <a:endParaRPr lang="en-US"/>
        </a:p>
      </dgm:t>
    </dgm:pt>
    <dgm:pt modelId="{813D28F2-2D0B-47BC-B573-8BFABD5A0C31}">
      <dgm:prSet phldrT="[Text]"/>
      <dgm:spPr/>
      <dgm:t>
        <a:bodyPr/>
        <a:lstStyle/>
        <a:p>
          <a:r>
            <a:rPr lang="en-US" dirty="0">
              <a:solidFill>
                <a:schemeClr val="bg2">
                  <a:lumMod val="25000"/>
                </a:schemeClr>
              </a:solidFill>
            </a:rPr>
            <a:t>Chemické složení</a:t>
          </a:r>
        </a:p>
      </dgm:t>
    </dgm:pt>
    <dgm:pt modelId="{F036AE59-EF0B-4D19-947A-73F1D2C90C47}" type="parTrans" cxnId="{0FA4C7C3-B85B-4CC6-A971-227F6AD7547A}">
      <dgm:prSet/>
      <dgm:spPr/>
      <dgm:t>
        <a:bodyPr/>
        <a:lstStyle/>
        <a:p>
          <a:endParaRPr lang="en-US"/>
        </a:p>
      </dgm:t>
    </dgm:pt>
    <dgm:pt modelId="{CA7B4512-8A71-4E7E-AED6-68238C02CEBD}" type="sibTrans" cxnId="{0FA4C7C3-B85B-4CC6-A971-227F6AD7547A}">
      <dgm:prSet/>
      <dgm:spPr/>
      <dgm:t>
        <a:bodyPr/>
        <a:lstStyle/>
        <a:p>
          <a:endParaRPr lang="en-US"/>
        </a:p>
      </dgm:t>
    </dgm:pt>
    <dgm:pt modelId="{932B7387-ED0C-4F01-957A-60EB96117FDF}">
      <dgm:prSet phldrT="[Text]"/>
      <dgm:spPr/>
      <dgm:t>
        <a:bodyPr/>
        <a:lstStyle/>
        <a:p>
          <a:r>
            <a:rPr lang="en-US" dirty="0">
              <a:solidFill>
                <a:schemeClr val="bg2">
                  <a:lumMod val="25000"/>
                </a:schemeClr>
              </a:solidFill>
            </a:rPr>
            <a:t>Hustota částic</a:t>
          </a:r>
        </a:p>
      </dgm:t>
    </dgm:pt>
    <dgm:pt modelId="{EB4E7D29-5724-459C-8A07-33F8D334330C}" type="parTrans" cxnId="{45B2F1B8-4036-4461-A94A-F2D603EBA6F2}">
      <dgm:prSet/>
      <dgm:spPr/>
      <dgm:t>
        <a:bodyPr/>
        <a:lstStyle/>
        <a:p>
          <a:endParaRPr lang="en-US"/>
        </a:p>
      </dgm:t>
    </dgm:pt>
    <dgm:pt modelId="{49C15856-47DD-4FC7-9B7D-8812DDDCED36}" type="sibTrans" cxnId="{45B2F1B8-4036-4461-A94A-F2D603EBA6F2}">
      <dgm:prSet/>
      <dgm:spPr/>
      <dgm:t>
        <a:bodyPr/>
        <a:lstStyle/>
        <a:p>
          <a:endParaRPr lang="en-US"/>
        </a:p>
      </dgm:t>
    </dgm:pt>
    <dgm:pt modelId="{9751976D-DCF2-4040-AD69-D38002DF355F}" type="pres">
      <dgm:prSet presAssocID="{4560AF95-5F8F-47B4-8603-724974B0E54F}" presName="rootnode" presStyleCnt="0">
        <dgm:presLayoutVars>
          <dgm:chMax/>
          <dgm:chPref/>
          <dgm:dir/>
          <dgm:animLvl val="lvl"/>
        </dgm:presLayoutVars>
      </dgm:prSet>
      <dgm:spPr/>
    </dgm:pt>
    <dgm:pt modelId="{EDED2DAC-DF0B-4A3B-9C1F-6EF49DF833B8}" type="pres">
      <dgm:prSet presAssocID="{85FF20A5-E71C-4DE0-B635-1CF19DD65EEA}" presName="composite" presStyleCnt="0"/>
      <dgm:spPr/>
    </dgm:pt>
    <dgm:pt modelId="{EF6ABF61-0E8F-41C0-976B-6C3B7B21CAAC}" type="pres">
      <dgm:prSet presAssocID="{85FF20A5-E71C-4DE0-B635-1CF19DD65EEA}" presName="bentUpArrow1" presStyleLbl="alignImgPlace1" presStyleIdx="0" presStyleCnt="3"/>
      <dgm:spPr/>
    </dgm:pt>
    <dgm:pt modelId="{1A8DA3C8-3E36-49A5-8FC4-B7E597BF8C1B}" type="pres">
      <dgm:prSet presAssocID="{85FF20A5-E71C-4DE0-B635-1CF19DD65EEA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D63B5A18-E0F3-49A9-AC59-C382474EEC29}" type="pres">
      <dgm:prSet presAssocID="{85FF20A5-E71C-4DE0-B635-1CF19DD65EEA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9089891E-ED1F-4AFF-BF0C-F88408DEEDFB}" type="pres">
      <dgm:prSet presAssocID="{0B2EB96F-B216-4570-8917-6790035E3E16}" presName="sibTrans" presStyleCnt="0"/>
      <dgm:spPr/>
    </dgm:pt>
    <dgm:pt modelId="{0B539440-4A50-440F-9D7F-1EED7EB1C287}" type="pres">
      <dgm:prSet presAssocID="{D4317177-440E-4D17-BEA5-ABD4C53115C6}" presName="composite" presStyleCnt="0"/>
      <dgm:spPr/>
    </dgm:pt>
    <dgm:pt modelId="{17751A30-2D8C-4858-99BC-2B65B9B4173E}" type="pres">
      <dgm:prSet presAssocID="{D4317177-440E-4D17-BEA5-ABD4C53115C6}" presName="bentUpArrow1" presStyleLbl="alignImgPlace1" presStyleIdx="1" presStyleCnt="3"/>
      <dgm:spPr/>
    </dgm:pt>
    <dgm:pt modelId="{4472C040-3633-4962-A921-F1994BFCB259}" type="pres">
      <dgm:prSet presAssocID="{D4317177-440E-4D17-BEA5-ABD4C53115C6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</dgm:pt>
    <dgm:pt modelId="{322012D8-48F6-449A-B40F-9A06E4E6CD7A}" type="pres">
      <dgm:prSet presAssocID="{D4317177-440E-4D17-BEA5-ABD4C53115C6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B5301352-223F-457E-AAD8-BD862357EA5D}" type="pres">
      <dgm:prSet presAssocID="{D430CF2F-43D0-4EE7-B9B9-53BDB1ED991F}" presName="sibTrans" presStyleCnt="0"/>
      <dgm:spPr/>
    </dgm:pt>
    <dgm:pt modelId="{B6BE2C81-C369-4BFF-9F49-9545ED4739E9}" type="pres">
      <dgm:prSet presAssocID="{813D28F2-2D0B-47BC-B573-8BFABD5A0C31}" presName="composite" presStyleCnt="0"/>
      <dgm:spPr/>
    </dgm:pt>
    <dgm:pt modelId="{2D1DB7F2-68A4-4B66-81B8-81575B44F577}" type="pres">
      <dgm:prSet presAssocID="{813D28F2-2D0B-47BC-B573-8BFABD5A0C31}" presName="bentUpArrow1" presStyleLbl="alignImgPlace1" presStyleIdx="2" presStyleCnt="3"/>
      <dgm:spPr/>
    </dgm:pt>
    <dgm:pt modelId="{365C8C37-218D-474A-A7C9-EA711D0F24C6}" type="pres">
      <dgm:prSet presAssocID="{813D28F2-2D0B-47BC-B573-8BFABD5A0C31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</dgm:pt>
    <dgm:pt modelId="{04F02788-969F-4471-A0E5-117B31EF21AC}" type="pres">
      <dgm:prSet presAssocID="{813D28F2-2D0B-47BC-B573-8BFABD5A0C31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290F342B-7E6B-4AD3-B600-1288A2349C5A}" type="pres">
      <dgm:prSet presAssocID="{CA7B4512-8A71-4E7E-AED6-68238C02CEBD}" presName="sibTrans" presStyleCnt="0"/>
      <dgm:spPr/>
    </dgm:pt>
    <dgm:pt modelId="{F6426A6E-FA1B-4949-BBC3-3E166FE671CF}" type="pres">
      <dgm:prSet presAssocID="{932B7387-ED0C-4F01-957A-60EB96117FDF}" presName="composite" presStyleCnt="0"/>
      <dgm:spPr/>
    </dgm:pt>
    <dgm:pt modelId="{FE3928FE-63F8-41FA-8910-51E3BA164C0A}" type="pres">
      <dgm:prSet presAssocID="{932B7387-ED0C-4F01-957A-60EB96117FDF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B3FC1319-8802-4FA5-A1F2-5DFD3CB858F0}" srcId="{4560AF95-5F8F-47B4-8603-724974B0E54F}" destId="{D4317177-440E-4D17-BEA5-ABD4C53115C6}" srcOrd="1" destOrd="0" parTransId="{5563CFF9-A8EA-49C6-941D-6B9C83847272}" sibTransId="{D430CF2F-43D0-4EE7-B9B9-53BDB1ED991F}"/>
    <dgm:cxn modelId="{13B0F343-2C66-45B6-B5FB-9CF6A52B2FDA}" type="presOf" srcId="{932B7387-ED0C-4F01-957A-60EB96117FDF}" destId="{FE3928FE-63F8-41FA-8910-51E3BA164C0A}" srcOrd="0" destOrd="0" presId="urn:microsoft.com/office/officeart/2005/8/layout/StepDownProcess"/>
    <dgm:cxn modelId="{E0C06F4B-9D60-4782-99B6-C439B9D5A7FF}" type="presOf" srcId="{813D28F2-2D0B-47BC-B573-8BFABD5A0C31}" destId="{365C8C37-218D-474A-A7C9-EA711D0F24C6}" srcOrd="0" destOrd="0" presId="urn:microsoft.com/office/officeart/2005/8/layout/StepDownProcess"/>
    <dgm:cxn modelId="{40AEF78C-0E8F-4075-BA8F-55A8304BC2BD}" type="presOf" srcId="{D4317177-440E-4D17-BEA5-ABD4C53115C6}" destId="{4472C040-3633-4962-A921-F1994BFCB259}" srcOrd="0" destOrd="0" presId="urn:microsoft.com/office/officeart/2005/8/layout/StepDownProcess"/>
    <dgm:cxn modelId="{D0F7DFB4-5A37-4721-AC63-FB19D5F7773A}" type="presOf" srcId="{4560AF95-5F8F-47B4-8603-724974B0E54F}" destId="{9751976D-DCF2-4040-AD69-D38002DF355F}" srcOrd="0" destOrd="0" presId="urn:microsoft.com/office/officeart/2005/8/layout/StepDownProcess"/>
    <dgm:cxn modelId="{45B2F1B8-4036-4461-A94A-F2D603EBA6F2}" srcId="{4560AF95-5F8F-47B4-8603-724974B0E54F}" destId="{932B7387-ED0C-4F01-957A-60EB96117FDF}" srcOrd="3" destOrd="0" parTransId="{EB4E7D29-5724-459C-8A07-33F8D334330C}" sibTransId="{49C15856-47DD-4FC7-9B7D-8812DDDCED36}"/>
    <dgm:cxn modelId="{0FA4C7C3-B85B-4CC6-A971-227F6AD7547A}" srcId="{4560AF95-5F8F-47B4-8603-724974B0E54F}" destId="{813D28F2-2D0B-47BC-B573-8BFABD5A0C31}" srcOrd="2" destOrd="0" parTransId="{F036AE59-EF0B-4D19-947A-73F1D2C90C47}" sibTransId="{CA7B4512-8A71-4E7E-AED6-68238C02CEBD}"/>
    <dgm:cxn modelId="{909D93D7-6A23-44A3-9A04-4E78E9EDCA97}" srcId="{4560AF95-5F8F-47B4-8603-724974B0E54F}" destId="{85FF20A5-E71C-4DE0-B635-1CF19DD65EEA}" srcOrd="0" destOrd="0" parTransId="{55A7D8C6-AFFF-4283-876D-CAD1B377D453}" sibTransId="{0B2EB96F-B216-4570-8917-6790035E3E16}"/>
    <dgm:cxn modelId="{9B211FE5-62D2-44CD-A292-628862779796}" type="presOf" srcId="{85FF20A5-E71C-4DE0-B635-1CF19DD65EEA}" destId="{1A8DA3C8-3E36-49A5-8FC4-B7E597BF8C1B}" srcOrd="0" destOrd="0" presId="urn:microsoft.com/office/officeart/2005/8/layout/StepDownProcess"/>
    <dgm:cxn modelId="{628A62AD-8169-4B41-BDDD-25AAB5027923}" type="presParOf" srcId="{9751976D-DCF2-4040-AD69-D38002DF355F}" destId="{EDED2DAC-DF0B-4A3B-9C1F-6EF49DF833B8}" srcOrd="0" destOrd="0" presId="urn:microsoft.com/office/officeart/2005/8/layout/StepDownProcess"/>
    <dgm:cxn modelId="{26FA5280-0ABE-4768-99E8-026DFA1576E1}" type="presParOf" srcId="{EDED2DAC-DF0B-4A3B-9C1F-6EF49DF833B8}" destId="{EF6ABF61-0E8F-41C0-976B-6C3B7B21CAAC}" srcOrd="0" destOrd="0" presId="urn:microsoft.com/office/officeart/2005/8/layout/StepDownProcess"/>
    <dgm:cxn modelId="{321EFA74-9BAA-4CEB-9E93-E0CA0B20019F}" type="presParOf" srcId="{EDED2DAC-DF0B-4A3B-9C1F-6EF49DF833B8}" destId="{1A8DA3C8-3E36-49A5-8FC4-B7E597BF8C1B}" srcOrd="1" destOrd="0" presId="urn:microsoft.com/office/officeart/2005/8/layout/StepDownProcess"/>
    <dgm:cxn modelId="{3DE6CEBF-3DD7-42CC-95CD-E429C3391F6E}" type="presParOf" srcId="{EDED2DAC-DF0B-4A3B-9C1F-6EF49DF833B8}" destId="{D63B5A18-E0F3-49A9-AC59-C382474EEC29}" srcOrd="2" destOrd="0" presId="urn:microsoft.com/office/officeart/2005/8/layout/StepDownProcess"/>
    <dgm:cxn modelId="{93A5E971-0574-4F30-81B9-55DB4759D5D8}" type="presParOf" srcId="{9751976D-DCF2-4040-AD69-D38002DF355F}" destId="{9089891E-ED1F-4AFF-BF0C-F88408DEEDFB}" srcOrd="1" destOrd="0" presId="urn:microsoft.com/office/officeart/2005/8/layout/StepDownProcess"/>
    <dgm:cxn modelId="{D894F8D4-2744-4C8D-BE1C-0EA7BA2DA584}" type="presParOf" srcId="{9751976D-DCF2-4040-AD69-D38002DF355F}" destId="{0B539440-4A50-440F-9D7F-1EED7EB1C287}" srcOrd="2" destOrd="0" presId="urn:microsoft.com/office/officeart/2005/8/layout/StepDownProcess"/>
    <dgm:cxn modelId="{6965E6C1-2EFD-4617-A2C1-1550D1D49540}" type="presParOf" srcId="{0B539440-4A50-440F-9D7F-1EED7EB1C287}" destId="{17751A30-2D8C-4858-99BC-2B65B9B4173E}" srcOrd="0" destOrd="0" presId="urn:microsoft.com/office/officeart/2005/8/layout/StepDownProcess"/>
    <dgm:cxn modelId="{DF6634D7-62C5-4166-84B5-3689E247AEDD}" type="presParOf" srcId="{0B539440-4A50-440F-9D7F-1EED7EB1C287}" destId="{4472C040-3633-4962-A921-F1994BFCB259}" srcOrd="1" destOrd="0" presId="urn:microsoft.com/office/officeart/2005/8/layout/StepDownProcess"/>
    <dgm:cxn modelId="{BD425056-B6DB-4FCC-9EF6-DEB4E2339C56}" type="presParOf" srcId="{0B539440-4A50-440F-9D7F-1EED7EB1C287}" destId="{322012D8-48F6-449A-B40F-9A06E4E6CD7A}" srcOrd="2" destOrd="0" presId="urn:microsoft.com/office/officeart/2005/8/layout/StepDownProcess"/>
    <dgm:cxn modelId="{D13362D1-7255-42EE-B2F7-9D11C67B8071}" type="presParOf" srcId="{9751976D-DCF2-4040-AD69-D38002DF355F}" destId="{B5301352-223F-457E-AAD8-BD862357EA5D}" srcOrd="3" destOrd="0" presId="urn:microsoft.com/office/officeart/2005/8/layout/StepDownProcess"/>
    <dgm:cxn modelId="{C4561D68-A22F-4AD8-AFAB-384F5819FBA2}" type="presParOf" srcId="{9751976D-DCF2-4040-AD69-D38002DF355F}" destId="{B6BE2C81-C369-4BFF-9F49-9545ED4739E9}" srcOrd="4" destOrd="0" presId="urn:microsoft.com/office/officeart/2005/8/layout/StepDownProcess"/>
    <dgm:cxn modelId="{AD4CBC39-CAB4-40D8-8801-2741C04F6A04}" type="presParOf" srcId="{B6BE2C81-C369-4BFF-9F49-9545ED4739E9}" destId="{2D1DB7F2-68A4-4B66-81B8-81575B44F577}" srcOrd="0" destOrd="0" presId="urn:microsoft.com/office/officeart/2005/8/layout/StepDownProcess"/>
    <dgm:cxn modelId="{961F7D6C-D1D4-4F15-A06A-9D061774289B}" type="presParOf" srcId="{B6BE2C81-C369-4BFF-9F49-9545ED4739E9}" destId="{365C8C37-218D-474A-A7C9-EA711D0F24C6}" srcOrd="1" destOrd="0" presId="urn:microsoft.com/office/officeart/2005/8/layout/StepDownProcess"/>
    <dgm:cxn modelId="{3E93BDC1-760A-4A8F-92F6-E564907CF4C5}" type="presParOf" srcId="{B6BE2C81-C369-4BFF-9F49-9545ED4739E9}" destId="{04F02788-969F-4471-A0E5-117B31EF21AC}" srcOrd="2" destOrd="0" presId="urn:microsoft.com/office/officeart/2005/8/layout/StepDownProcess"/>
    <dgm:cxn modelId="{0530D4EB-EA87-467C-8811-026331EE6B61}" type="presParOf" srcId="{9751976D-DCF2-4040-AD69-D38002DF355F}" destId="{290F342B-7E6B-4AD3-B600-1288A2349C5A}" srcOrd="5" destOrd="0" presId="urn:microsoft.com/office/officeart/2005/8/layout/StepDownProcess"/>
    <dgm:cxn modelId="{5A62346D-C8F8-4A67-8D97-7A4D9EF690C3}" type="presParOf" srcId="{9751976D-DCF2-4040-AD69-D38002DF355F}" destId="{F6426A6E-FA1B-4949-BBC3-3E166FE671CF}" srcOrd="6" destOrd="0" presId="urn:microsoft.com/office/officeart/2005/8/layout/StepDownProcess"/>
    <dgm:cxn modelId="{AC1F6BA7-D5F9-4383-9129-19A38180B6ED}" type="presParOf" srcId="{F6426A6E-FA1B-4949-BBC3-3E166FE671CF}" destId="{FE3928FE-63F8-41FA-8910-51E3BA164C0A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D71537F-5951-4E45-A510-2E84E8746C14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0D8194D-5F0E-40D7-956F-AD30A99AA598}">
      <dgm:prSet phldrT="[Text]"/>
      <dgm:spPr/>
      <dgm:t>
        <a:bodyPr/>
        <a:lstStyle/>
        <a:p>
          <a:r>
            <a:rPr lang="cs-CZ" dirty="0"/>
            <a:t>Vstup</a:t>
          </a:r>
          <a:endParaRPr lang="en-IN" dirty="0"/>
        </a:p>
      </dgm:t>
    </dgm:pt>
    <dgm:pt modelId="{D90CB7A3-87E3-4151-BB5E-B5FB4605B231}" type="parTrans" cxnId="{24976A27-3EE9-4709-ABD2-6181C55D5912}">
      <dgm:prSet/>
      <dgm:spPr/>
      <dgm:t>
        <a:bodyPr/>
        <a:lstStyle/>
        <a:p>
          <a:endParaRPr lang="en-IN"/>
        </a:p>
      </dgm:t>
    </dgm:pt>
    <dgm:pt modelId="{A1E629C8-BFAA-4789-9302-79F52536FE06}" type="sibTrans" cxnId="{24976A27-3EE9-4709-ABD2-6181C55D5912}">
      <dgm:prSet/>
      <dgm:spPr/>
      <dgm:t>
        <a:bodyPr/>
        <a:lstStyle/>
        <a:p>
          <a:endParaRPr lang="en-IN"/>
        </a:p>
      </dgm:t>
    </dgm:pt>
    <dgm:pt modelId="{AC1809E4-510F-40D1-9DA4-4E1D6215D662}">
      <dgm:prSet phldrT="[Text]"/>
      <dgm:spPr/>
      <dgm:t>
        <a:bodyPr anchor="ctr"/>
        <a:lstStyle/>
        <a:p>
          <a:r>
            <a:rPr lang="cs-CZ" dirty="0"/>
            <a:t>Tvarově hotová součást</a:t>
          </a:r>
          <a:endParaRPr lang="en-IN" dirty="0"/>
        </a:p>
      </dgm:t>
    </dgm:pt>
    <dgm:pt modelId="{8CB0056E-38E7-4E26-9204-AF4DAAA62904}" type="parTrans" cxnId="{2846496D-64D5-46E4-8025-05DDADAFDDCA}">
      <dgm:prSet/>
      <dgm:spPr/>
      <dgm:t>
        <a:bodyPr/>
        <a:lstStyle/>
        <a:p>
          <a:endParaRPr lang="en-IN"/>
        </a:p>
      </dgm:t>
    </dgm:pt>
    <dgm:pt modelId="{31B953EC-4A35-4F93-9182-B87CE8FC8F4A}" type="sibTrans" cxnId="{2846496D-64D5-46E4-8025-05DDADAFDDCA}">
      <dgm:prSet/>
      <dgm:spPr/>
      <dgm:t>
        <a:bodyPr/>
        <a:lstStyle/>
        <a:p>
          <a:endParaRPr lang="en-IN"/>
        </a:p>
      </dgm:t>
    </dgm:pt>
    <dgm:pt modelId="{6E2E8A5D-35D3-4B6E-8A39-837C59C25F63}">
      <dgm:prSet phldrT="[Text]"/>
      <dgm:spPr/>
      <dgm:t>
        <a:bodyPr/>
        <a:lstStyle/>
        <a:p>
          <a:r>
            <a:rPr lang="cs-CZ" dirty="0"/>
            <a:t>Operace</a:t>
          </a:r>
          <a:endParaRPr lang="en-IN" dirty="0"/>
        </a:p>
      </dgm:t>
    </dgm:pt>
    <dgm:pt modelId="{100E7BB8-5449-4819-BBA3-6489BA95F2BA}" type="parTrans" cxnId="{B63EE900-FFDC-4109-AA42-A5DF958CABBE}">
      <dgm:prSet/>
      <dgm:spPr/>
      <dgm:t>
        <a:bodyPr/>
        <a:lstStyle/>
        <a:p>
          <a:endParaRPr lang="en-IN"/>
        </a:p>
      </dgm:t>
    </dgm:pt>
    <dgm:pt modelId="{EB49953B-4D0B-4655-AB9E-CCF4B7D6FE1F}" type="sibTrans" cxnId="{B63EE900-FFDC-4109-AA42-A5DF958CABBE}">
      <dgm:prSet/>
      <dgm:spPr/>
      <dgm:t>
        <a:bodyPr/>
        <a:lstStyle/>
        <a:p>
          <a:endParaRPr lang="en-IN"/>
        </a:p>
      </dgm:t>
    </dgm:pt>
    <dgm:pt modelId="{4F880011-C866-436E-8AAA-433CF9C5C7DF}">
      <dgm:prSet phldrT="[Text]"/>
      <dgm:spPr/>
      <dgm:t>
        <a:bodyPr/>
        <a:lstStyle/>
        <a:p>
          <a:r>
            <a:rPr lang="cs-CZ" dirty="0"/>
            <a:t>Odstranění otřepů a ultrazvukové dočištění</a:t>
          </a:r>
          <a:endParaRPr lang="en-IN" dirty="0"/>
        </a:p>
      </dgm:t>
    </dgm:pt>
    <dgm:pt modelId="{6CFA85D8-1807-401C-876F-504A9A446803}" type="parTrans" cxnId="{C5D57A0A-352F-4B64-9EBD-3D493125E9A8}">
      <dgm:prSet/>
      <dgm:spPr/>
      <dgm:t>
        <a:bodyPr/>
        <a:lstStyle/>
        <a:p>
          <a:endParaRPr lang="en-IN"/>
        </a:p>
      </dgm:t>
    </dgm:pt>
    <dgm:pt modelId="{15E0E150-B863-48EF-9E2C-15058F49D4EF}" type="sibTrans" cxnId="{C5D57A0A-352F-4B64-9EBD-3D493125E9A8}">
      <dgm:prSet/>
      <dgm:spPr/>
      <dgm:t>
        <a:bodyPr/>
        <a:lstStyle/>
        <a:p>
          <a:endParaRPr lang="en-IN"/>
        </a:p>
      </dgm:t>
    </dgm:pt>
    <dgm:pt modelId="{12C6B764-2217-43C1-8A2A-B3B90F64E5B0}">
      <dgm:prSet phldrT="[Text]"/>
      <dgm:spPr/>
      <dgm:t>
        <a:bodyPr/>
        <a:lstStyle/>
        <a:p>
          <a:r>
            <a:rPr lang="cs-CZ" dirty="0"/>
            <a:t>Výstup</a:t>
          </a:r>
          <a:endParaRPr lang="en-IN" dirty="0"/>
        </a:p>
      </dgm:t>
    </dgm:pt>
    <dgm:pt modelId="{E5B28115-A58D-49A6-88BD-DD8F2437CF24}" type="parTrans" cxnId="{43D4B7D0-95E7-4D5C-867D-22587B81DE65}">
      <dgm:prSet/>
      <dgm:spPr/>
      <dgm:t>
        <a:bodyPr/>
        <a:lstStyle/>
        <a:p>
          <a:endParaRPr lang="en-IN"/>
        </a:p>
      </dgm:t>
    </dgm:pt>
    <dgm:pt modelId="{4097AB97-ADC1-4805-BEE2-63C787BD7BF0}" type="sibTrans" cxnId="{43D4B7D0-95E7-4D5C-867D-22587B81DE65}">
      <dgm:prSet/>
      <dgm:spPr/>
      <dgm:t>
        <a:bodyPr/>
        <a:lstStyle/>
        <a:p>
          <a:endParaRPr lang="en-IN"/>
        </a:p>
      </dgm:t>
    </dgm:pt>
    <dgm:pt modelId="{557F57B6-01B4-441F-8163-3BD0B29A9FC3}">
      <dgm:prSet phldrT="[Text]"/>
      <dgm:spPr/>
      <dgm:t>
        <a:bodyPr anchor="ctr"/>
        <a:lstStyle/>
        <a:p>
          <a:r>
            <a:rPr lang="cs-CZ" dirty="0"/>
            <a:t>Očištěná součástka</a:t>
          </a:r>
          <a:endParaRPr lang="en-IN" dirty="0"/>
        </a:p>
      </dgm:t>
    </dgm:pt>
    <dgm:pt modelId="{0851CBA1-E042-4398-BC80-DA153BAC759D}" type="parTrans" cxnId="{689B41DF-F427-40DF-88AA-260D8AD6C191}">
      <dgm:prSet/>
      <dgm:spPr/>
      <dgm:t>
        <a:bodyPr/>
        <a:lstStyle/>
        <a:p>
          <a:endParaRPr lang="en-IN"/>
        </a:p>
      </dgm:t>
    </dgm:pt>
    <dgm:pt modelId="{8D8866E0-6981-4923-99CB-3DFABD167C9B}" type="sibTrans" cxnId="{689B41DF-F427-40DF-88AA-260D8AD6C191}">
      <dgm:prSet/>
      <dgm:spPr/>
      <dgm:t>
        <a:bodyPr/>
        <a:lstStyle/>
        <a:p>
          <a:endParaRPr lang="en-IN"/>
        </a:p>
      </dgm:t>
    </dgm:pt>
    <dgm:pt modelId="{3773C2E2-A631-4DDD-9CCC-C6AECF4E8E71}" type="pres">
      <dgm:prSet presAssocID="{5D71537F-5951-4E45-A510-2E84E8746C14}" presName="linearFlow" presStyleCnt="0">
        <dgm:presLayoutVars>
          <dgm:dir/>
          <dgm:animLvl val="lvl"/>
          <dgm:resizeHandles val="exact"/>
        </dgm:presLayoutVars>
      </dgm:prSet>
      <dgm:spPr/>
    </dgm:pt>
    <dgm:pt modelId="{5F9A4DD3-603D-49D4-8C33-FFCAA43E1345}" type="pres">
      <dgm:prSet presAssocID="{90D8194D-5F0E-40D7-956F-AD30A99AA598}" presName="composite" presStyleCnt="0"/>
      <dgm:spPr/>
    </dgm:pt>
    <dgm:pt modelId="{7B578912-06B4-436E-99E2-E06454B4CC4A}" type="pres">
      <dgm:prSet presAssocID="{90D8194D-5F0E-40D7-956F-AD30A99AA598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4E6D3E9-FCF2-41B5-A962-04F762EB670D}" type="pres">
      <dgm:prSet presAssocID="{90D8194D-5F0E-40D7-956F-AD30A99AA598}" presName="parSh" presStyleLbl="node1" presStyleIdx="0" presStyleCnt="3"/>
      <dgm:spPr/>
    </dgm:pt>
    <dgm:pt modelId="{22BA410A-1BF7-40C2-B080-021EEC74CF0C}" type="pres">
      <dgm:prSet presAssocID="{90D8194D-5F0E-40D7-956F-AD30A99AA598}" presName="desTx" presStyleLbl="fgAcc1" presStyleIdx="0" presStyleCnt="3">
        <dgm:presLayoutVars>
          <dgm:bulletEnabled val="1"/>
        </dgm:presLayoutVars>
      </dgm:prSet>
      <dgm:spPr/>
    </dgm:pt>
    <dgm:pt modelId="{ACD0BD9A-A30D-4D13-8E46-3468C87FCA8B}" type="pres">
      <dgm:prSet presAssocID="{A1E629C8-BFAA-4789-9302-79F52536FE06}" presName="sibTrans" presStyleLbl="sibTrans2D1" presStyleIdx="0" presStyleCnt="2"/>
      <dgm:spPr/>
    </dgm:pt>
    <dgm:pt modelId="{8B725996-E965-4046-AD60-DEB5F913BBFC}" type="pres">
      <dgm:prSet presAssocID="{A1E629C8-BFAA-4789-9302-79F52536FE06}" presName="connTx" presStyleLbl="sibTrans2D1" presStyleIdx="0" presStyleCnt="2"/>
      <dgm:spPr/>
    </dgm:pt>
    <dgm:pt modelId="{29209342-C686-46B1-A11E-0C257EA527EA}" type="pres">
      <dgm:prSet presAssocID="{6E2E8A5D-35D3-4B6E-8A39-837C59C25F63}" presName="composite" presStyleCnt="0"/>
      <dgm:spPr/>
    </dgm:pt>
    <dgm:pt modelId="{D485E1B7-CC7F-4009-A0E7-96C14D5635B7}" type="pres">
      <dgm:prSet presAssocID="{6E2E8A5D-35D3-4B6E-8A39-837C59C25F63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0CD6158-2509-438F-98CB-0B377A25E2F3}" type="pres">
      <dgm:prSet presAssocID="{6E2E8A5D-35D3-4B6E-8A39-837C59C25F63}" presName="parSh" presStyleLbl="node1" presStyleIdx="1" presStyleCnt="3"/>
      <dgm:spPr/>
    </dgm:pt>
    <dgm:pt modelId="{83A28BDF-B42B-4B76-B4A9-75E7B1CF0B6E}" type="pres">
      <dgm:prSet presAssocID="{6E2E8A5D-35D3-4B6E-8A39-837C59C25F63}" presName="desTx" presStyleLbl="fgAcc1" presStyleIdx="1" presStyleCnt="3" custScaleX="115897">
        <dgm:presLayoutVars>
          <dgm:bulletEnabled val="1"/>
        </dgm:presLayoutVars>
      </dgm:prSet>
      <dgm:spPr/>
    </dgm:pt>
    <dgm:pt modelId="{4B138B35-EB0B-4C49-9E78-61CE1A1AA23F}" type="pres">
      <dgm:prSet presAssocID="{EB49953B-4D0B-4655-AB9E-CCF4B7D6FE1F}" presName="sibTrans" presStyleLbl="sibTrans2D1" presStyleIdx="1" presStyleCnt="2"/>
      <dgm:spPr/>
    </dgm:pt>
    <dgm:pt modelId="{C970D8CA-DCA5-4814-9FB4-ED9021FE65C5}" type="pres">
      <dgm:prSet presAssocID="{EB49953B-4D0B-4655-AB9E-CCF4B7D6FE1F}" presName="connTx" presStyleLbl="sibTrans2D1" presStyleIdx="1" presStyleCnt="2"/>
      <dgm:spPr/>
    </dgm:pt>
    <dgm:pt modelId="{3ECC7183-277A-442E-885A-E24BB7FF2800}" type="pres">
      <dgm:prSet presAssocID="{12C6B764-2217-43C1-8A2A-B3B90F64E5B0}" presName="composite" presStyleCnt="0"/>
      <dgm:spPr/>
    </dgm:pt>
    <dgm:pt modelId="{81A06795-1AC7-4586-A8B4-742974EEA2B9}" type="pres">
      <dgm:prSet presAssocID="{12C6B764-2217-43C1-8A2A-B3B90F64E5B0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D943F78B-0488-49ED-94A6-C3B496859D54}" type="pres">
      <dgm:prSet presAssocID="{12C6B764-2217-43C1-8A2A-B3B90F64E5B0}" presName="parSh" presStyleLbl="node1" presStyleIdx="2" presStyleCnt="3"/>
      <dgm:spPr/>
    </dgm:pt>
    <dgm:pt modelId="{9156D34C-0FF3-480A-B499-39EA92BD679A}" type="pres">
      <dgm:prSet presAssocID="{12C6B764-2217-43C1-8A2A-B3B90F64E5B0}" presName="desTx" presStyleLbl="fgAcc1" presStyleIdx="2" presStyleCnt="3" custScaleX="118261">
        <dgm:presLayoutVars>
          <dgm:bulletEnabled val="1"/>
        </dgm:presLayoutVars>
      </dgm:prSet>
      <dgm:spPr/>
    </dgm:pt>
  </dgm:ptLst>
  <dgm:cxnLst>
    <dgm:cxn modelId="{B63EE900-FFDC-4109-AA42-A5DF958CABBE}" srcId="{5D71537F-5951-4E45-A510-2E84E8746C14}" destId="{6E2E8A5D-35D3-4B6E-8A39-837C59C25F63}" srcOrd="1" destOrd="0" parTransId="{100E7BB8-5449-4819-BBA3-6489BA95F2BA}" sibTransId="{EB49953B-4D0B-4655-AB9E-CCF4B7D6FE1F}"/>
    <dgm:cxn modelId="{C5D57A0A-352F-4B64-9EBD-3D493125E9A8}" srcId="{6E2E8A5D-35D3-4B6E-8A39-837C59C25F63}" destId="{4F880011-C866-436E-8AAA-433CF9C5C7DF}" srcOrd="0" destOrd="0" parTransId="{6CFA85D8-1807-401C-876F-504A9A446803}" sibTransId="{15E0E150-B863-48EF-9E2C-15058F49D4EF}"/>
    <dgm:cxn modelId="{24976A27-3EE9-4709-ABD2-6181C55D5912}" srcId="{5D71537F-5951-4E45-A510-2E84E8746C14}" destId="{90D8194D-5F0E-40D7-956F-AD30A99AA598}" srcOrd="0" destOrd="0" parTransId="{D90CB7A3-87E3-4151-BB5E-B5FB4605B231}" sibTransId="{A1E629C8-BFAA-4789-9302-79F52536FE06}"/>
    <dgm:cxn modelId="{7150EF28-AA95-4F76-A58F-887FF9AAEC00}" type="presOf" srcId="{AC1809E4-510F-40D1-9DA4-4E1D6215D662}" destId="{22BA410A-1BF7-40C2-B080-021EEC74CF0C}" srcOrd="0" destOrd="0" presId="urn:microsoft.com/office/officeart/2005/8/layout/process3"/>
    <dgm:cxn modelId="{1A173F31-6DC2-40DD-8669-22B21A9F9706}" type="presOf" srcId="{5D71537F-5951-4E45-A510-2E84E8746C14}" destId="{3773C2E2-A631-4DDD-9CCC-C6AECF4E8E71}" srcOrd="0" destOrd="0" presId="urn:microsoft.com/office/officeart/2005/8/layout/process3"/>
    <dgm:cxn modelId="{9FF1B068-94D1-4D41-B5A1-7A2CBE030E5E}" type="presOf" srcId="{A1E629C8-BFAA-4789-9302-79F52536FE06}" destId="{8B725996-E965-4046-AD60-DEB5F913BBFC}" srcOrd="1" destOrd="0" presId="urn:microsoft.com/office/officeart/2005/8/layout/process3"/>
    <dgm:cxn modelId="{2846496D-64D5-46E4-8025-05DDADAFDDCA}" srcId="{90D8194D-5F0E-40D7-956F-AD30A99AA598}" destId="{AC1809E4-510F-40D1-9DA4-4E1D6215D662}" srcOrd="0" destOrd="0" parTransId="{8CB0056E-38E7-4E26-9204-AF4DAAA62904}" sibTransId="{31B953EC-4A35-4F93-9182-B87CE8FC8F4A}"/>
    <dgm:cxn modelId="{5385B87A-0FB9-4A7C-AF38-0CE7CCD480D9}" type="presOf" srcId="{A1E629C8-BFAA-4789-9302-79F52536FE06}" destId="{ACD0BD9A-A30D-4D13-8E46-3468C87FCA8B}" srcOrd="0" destOrd="0" presId="urn:microsoft.com/office/officeart/2005/8/layout/process3"/>
    <dgm:cxn modelId="{8D173388-AEAF-45CF-95D2-E71719186A60}" type="presOf" srcId="{90D8194D-5F0E-40D7-956F-AD30A99AA598}" destId="{7B578912-06B4-436E-99E2-E06454B4CC4A}" srcOrd="0" destOrd="0" presId="urn:microsoft.com/office/officeart/2005/8/layout/process3"/>
    <dgm:cxn modelId="{A0F56D8C-08DD-4AF2-A931-92A0E493B6C3}" type="presOf" srcId="{557F57B6-01B4-441F-8163-3BD0B29A9FC3}" destId="{9156D34C-0FF3-480A-B499-39EA92BD679A}" srcOrd="0" destOrd="0" presId="urn:microsoft.com/office/officeart/2005/8/layout/process3"/>
    <dgm:cxn modelId="{89FCF996-CC35-4384-9EFD-AF01FFE2C74C}" type="presOf" srcId="{EB49953B-4D0B-4655-AB9E-CCF4B7D6FE1F}" destId="{C970D8CA-DCA5-4814-9FB4-ED9021FE65C5}" srcOrd="1" destOrd="0" presId="urn:microsoft.com/office/officeart/2005/8/layout/process3"/>
    <dgm:cxn modelId="{627A19A1-A04E-43BB-ABEB-E955E6D5C00B}" type="presOf" srcId="{90D8194D-5F0E-40D7-956F-AD30A99AA598}" destId="{44E6D3E9-FCF2-41B5-A962-04F762EB670D}" srcOrd="1" destOrd="0" presId="urn:microsoft.com/office/officeart/2005/8/layout/process3"/>
    <dgm:cxn modelId="{27F7C0A5-9B7A-43CE-B466-60DC63920F73}" type="presOf" srcId="{6E2E8A5D-35D3-4B6E-8A39-837C59C25F63}" destId="{D485E1B7-CC7F-4009-A0E7-96C14D5635B7}" srcOrd="0" destOrd="0" presId="urn:microsoft.com/office/officeart/2005/8/layout/process3"/>
    <dgm:cxn modelId="{C1EE3BB1-2834-4E91-ABDD-8D73FE5CBC51}" type="presOf" srcId="{12C6B764-2217-43C1-8A2A-B3B90F64E5B0}" destId="{81A06795-1AC7-4586-A8B4-742974EEA2B9}" srcOrd="0" destOrd="0" presId="urn:microsoft.com/office/officeart/2005/8/layout/process3"/>
    <dgm:cxn modelId="{EC1C25B5-EFE0-4181-AA6B-870A9A3D53A4}" type="presOf" srcId="{12C6B764-2217-43C1-8A2A-B3B90F64E5B0}" destId="{D943F78B-0488-49ED-94A6-C3B496859D54}" srcOrd="1" destOrd="0" presId="urn:microsoft.com/office/officeart/2005/8/layout/process3"/>
    <dgm:cxn modelId="{5EB954B9-70D8-449C-B8AA-DD0BA2BCAB8D}" type="presOf" srcId="{6E2E8A5D-35D3-4B6E-8A39-837C59C25F63}" destId="{60CD6158-2509-438F-98CB-0B377A25E2F3}" srcOrd="1" destOrd="0" presId="urn:microsoft.com/office/officeart/2005/8/layout/process3"/>
    <dgm:cxn modelId="{7CA42CC5-653E-4625-871B-F5C41AB036D3}" type="presOf" srcId="{4F880011-C866-436E-8AAA-433CF9C5C7DF}" destId="{83A28BDF-B42B-4B76-B4A9-75E7B1CF0B6E}" srcOrd="0" destOrd="0" presId="urn:microsoft.com/office/officeart/2005/8/layout/process3"/>
    <dgm:cxn modelId="{43D4B7D0-95E7-4D5C-867D-22587B81DE65}" srcId="{5D71537F-5951-4E45-A510-2E84E8746C14}" destId="{12C6B764-2217-43C1-8A2A-B3B90F64E5B0}" srcOrd="2" destOrd="0" parTransId="{E5B28115-A58D-49A6-88BD-DD8F2437CF24}" sibTransId="{4097AB97-ADC1-4805-BEE2-63C787BD7BF0}"/>
    <dgm:cxn modelId="{689B41DF-F427-40DF-88AA-260D8AD6C191}" srcId="{12C6B764-2217-43C1-8A2A-B3B90F64E5B0}" destId="{557F57B6-01B4-441F-8163-3BD0B29A9FC3}" srcOrd="0" destOrd="0" parTransId="{0851CBA1-E042-4398-BC80-DA153BAC759D}" sibTransId="{8D8866E0-6981-4923-99CB-3DFABD167C9B}"/>
    <dgm:cxn modelId="{FF3F7EF7-247F-4769-B9DF-7A24BB7BF973}" type="presOf" srcId="{EB49953B-4D0B-4655-AB9E-CCF4B7D6FE1F}" destId="{4B138B35-EB0B-4C49-9E78-61CE1A1AA23F}" srcOrd="0" destOrd="0" presId="urn:microsoft.com/office/officeart/2005/8/layout/process3"/>
    <dgm:cxn modelId="{1D029D66-5B73-4A5B-ACB8-E1A2266CE23A}" type="presParOf" srcId="{3773C2E2-A631-4DDD-9CCC-C6AECF4E8E71}" destId="{5F9A4DD3-603D-49D4-8C33-FFCAA43E1345}" srcOrd="0" destOrd="0" presId="urn:microsoft.com/office/officeart/2005/8/layout/process3"/>
    <dgm:cxn modelId="{2A8AC081-A6A5-42FB-9C4A-F4A876F862ED}" type="presParOf" srcId="{5F9A4DD3-603D-49D4-8C33-FFCAA43E1345}" destId="{7B578912-06B4-436E-99E2-E06454B4CC4A}" srcOrd="0" destOrd="0" presId="urn:microsoft.com/office/officeart/2005/8/layout/process3"/>
    <dgm:cxn modelId="{183E0B5F-14CF-4626-98F0-590195E38B08}" type="presParOf" srcId="{5F9A4DD3-603D-49D4-8C33-FFCAA43E1345}" destId="{44E6D3E9-FCF2-41B5-A962-04F762EB670D}" srcOrd="1" destOrd="0" presId="urn:microsoft.com/office/officeart/2005/8/layout/process3"/>
    <dgm:cxn modelId="{ED43205F-F2D2-48F4-867C-0CD4A1816F16}" type="presParOf" srcId="{5F9A4DD3-603D-49D4-8C33-FFCAA43E1345}" destId="{22BA410A-1BF7-40C2-B080-021EEC74CF0C}" srcOrd="2" destOrd="0" presId="urn:microsoft.com/office/officeart/2005/8/layout/process3"/>
    <dgm:cxn modelId="{A94FA4F9-20CA-4145-B26A-28D16ADE2E0E}" type="presParOf" srcId="{3773C2E2-A631-4DDD-9CCC-C6AECF4E8E71}" destId="{ACD0BD9A-A30D-4D13-8E46-3468C87FCA8B}" srcOrd="1" destOrd="0" presId="urn:microsoft.com/office/officeart/2005/8/layout/process3"/>
    <dgm:cxn modelId="{3AC924D4-68F7-40A8-8C36-103B64846440}" type="presParOf" srcId="{ACD0BD9A-A30D-4D13-8E46-3468C87FCA8B}" destId="{8B725996-E965-4046-AD60-DEB5F913BBFC}" srcOrd="0" destOrd="0" presId="urn:microsoft.com/office/officeart/2005/8/layout/process3"/>
    <dgm:cxn modelId="{3C49DB84-220A-4DFA-94AE-056A2363796E}" type="presParOf" srcId="{3773C2E2-A631-4DDD-9CCC-C6AECF4E8E71}" destId="{29209342-C686-46B1-A11E-0C257EA527EA}" srcOrd="2" destOrd="0" presId="urn:microsoft.com/office/officeart/2005/8/layout/process3"/>
    <dgm:cxn modelId="{EF2F3F00-8416-42E7-A10A-1419B3D2F5C6}" type="presParOf" srcId="{29209342-C686-46B1-A11E-0C257EA527EA}" destId="{D485E1B7-CC7F-4009-A0E7-96C14D5635B7}" srcOrd="0" destOrd="0" presId="urn:microsoft.com/office/officeart/2005/8/layout/process3"/>
    <dgm:cxn modelId="{D48435A8-B6DF-414D-B08F-C226706E8683}" type="presParOf" srcId="{29209342-C686-46B1-A11E-0C257EA527EA}" destId="{60CD6158-2509-438F-98CB-0B377A25E2F3}" srcOrd="1" destOrd="0" presId="urn:microsoft.com/office/officeart/2005/8/layout/process3"/>
    <dgm:cxn modelId="{C7F5F4FC-5BB6-4894-946E-58692E73523D}" type="presParOf" srcId="{29209342-C686-46B1-A11E-0C257EA527EA}" destId="{83A28BDF-B42B-4B76-B4A9-75E7B1CF0B6E}" srcOrd="2" destOrd="0" presId="urn:microsoft.com/office/officeart/2005/8/layout/process3"/>
    <dgm:cxn modelId="{6D4CB351-EDC3-499D-B0F2-F2D639FA285B}" type="presParOf" srcId="{3773C2E2-A631-4DDD-9CCC-C6AECF4E8E71}" destId="{4B138B35-EB0B-4C49-9E78-61CE1A1AA23F}" srcOrd="3" destOrd="0" presId="urn:microsoft.com/office/officeart/2005/8/layout/process3"/>
    <dgm:cxn modelId="{D231402A-FDCB-406B-B139-96B0B9178AA9}" type="presParOf" srcId="{4B138B35-EB0B-4C49-9E78-61CE1A1AA23F}" destId="{C970D8CA-DCA5-4814-9FB4-ED9021FE65C5}" srcOrd="0" destOrd="0" presId="urn:microsoft.com/office/officeart/2005/8/layout/process3"/>
    <dgm:cxn modelId="{2451F476-B408-4229-820B-27F75BD072D7}" type="presParOf" srcId="{3773C2E2-A631-4DDD-9CCC-C6AECF4E8E71}" destId="{3ECC7183-277A-442E-885A-E24BB7FF2800}" srcOrd="4" destOrd="0" presId="urn:microsoft.com/office/officeart/2005/8/layout/process3"/>
    <dgm:cxn modelId="{C44A4818-A6EA-46D0-8891-370608460DAE}" type="presParOf" srcId="{3ECC7183-277A-442E-885A-E24BB7FF2800}" destId="{81A06795-1AC7-4586-A8B4-742974EEA2B9}" srcOrd="0" destOrd="0" presId="urn:microsoft.com/office/officeart/2005/8/layout/process3"/>
    <dgm:cxn modelId="{94C2AF2B-DDA7-4CC3-B2AE-50B1E35F3A02}" type="presParOf" srcId="{3ECC7183-277A-442E-885A-E24BB7FF2800}" destId="{D943F78B-0488-49ED-94A6-C3B496859D54}" srcOrd="1" destOrd="0" presId="urn:microsoft.com/office/officeart/2005/8/layout/process3"/>
    <dgm:cxn modelId="{CCDAE3AD-493C-4868-8C9D-61E97B3E7E52}" type="presParOf" srcId="{3ECC7183-277A-442E-885A-E24BB7FF2800}" destId="{9156D34C-0FF3-480A-B499-39EA92BD679A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60AF95-5F8F-47B4-8603-724974B0E54F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5FF20A5-E71C-4DE0-B635-1CF19DD65EEA}">
      <dgm:prSet phldrT="[Text]" custT="1"/>
      <dgm:spPr/>
      <dgm:t>
        <a:bodyPr/>
        <a:lstStyle/>
        <a:p>
          <a:r>
            <a:rPr lang="en-US" sz="1800" dirty="0">
              <a:solidFill>
                <a:schemeClr val="bg2">
                  <a:lumMod val="25000"/>
                </a:schemeClr>
              </a:solidFill>
            </a:rPr>
            <a:t>Zdánlivá / objemová hustota</a:t>
          </a:r>
        </a:p>
      </dgm:t>
    </dgm:pt>
    <dgm:pt modelId="{55A7D8C6-AFFF-4283-876D-CAD1B377D453}" type="parTrans" cxnId="{909D93D7-6A23-44A3-9A04-4E78E9EDCA97}">
      <dgm:prSet/>
      <dgm:spPr/>
      <dgm:t>
        <a:bodyPr/>
        <a:lstStyle/>
        <a:p>
          <a:endParaRPr lang="en-US"/>
        </a:p>
      </dgm:t>
    </dgm:pt>
    <dgm:pt modelId="{0B2EB96F-B216-4570-8917-6790035E3E16}" type="sibTrans" cxnId="{909D93D7-6A23-44A3-9A04-4E78E9EDCA97}">
      <dgm:prSet/>
      <dgm:spPr/>
      <dgm:t>
        <a:bodyPr/>
        <a:lstStyle/>
        <a:p>
          <a:endParaRPr lang="en-US"/>
        </a:p>
      </dgm:t>
    </dgm:pt>
    <dgm:pt modelId="{D4317177-440E-4D17-BEA5-ABD4C53115C6}">
      <dgm:prSet phldrT="[Text]" custT="1"/>
      <dgm:spPr/>
      <dgm:t>
        <a:bodyPr/>
        <a:lstStyle/>
        <a:p>
          <a:r>
            <a:rPr lang="en-US" sz="1800" dirty="0">
              <a:solidFill>
                <a:schemeClr val="bg2">
                  <a:lumMod val="25000"/>
                </a:schemeClr>
              </a:solidFill>
            </a:rPr>
            <a:t>Průtoková rychlost</a:t>
          </a:r>
        </a:p>
      </dgm:t>
    </dgm:pt>
    <dgm:pt modelId="{5563CFF9-A8EA-49C6-941D-6B9C83847272}" type="parTrans" cxnId="{B3FC1319-8802-4FA5-A1F2-5DFD3CB858F0}">
      <dgm:prSet/>
      <dgm:spPr/>
      <dgm:t>
        <a:bodyPr/>
        <a:lstStyle/>
        <a:p>
          <a:endParaRPr lang="en-US"/>
        </a:p>
      </dgm:t>
    </dgm:pt>
    <dgm:pt modelId="{D430CF2F-43D0-4EE7-B9B9-53BDB1ED991F}" type="sibTrans" cxnId="{B3FC1319-8802-4FA5-A1F2-5DFD3CB858F0}">
      <dgm:prSet/>
      <dgm:spPr/>
      <dgm:t>
        <a:bodyPr/>
        <a:lstStyle/>
        <a:p>
          <a:endParaRPr lang="en-US"/>
        </a:p>
      </dgm:t>
    </dgm:pt>
    <dgm:pt modelId="{813D28F2-2D0B-47BC-B573-8BFABD5A0C31}">
      <dgm:prSet phldrT="[Text]" custT="1"/>
      <dgm:spPr/>
      <dgm:t>
        <a:bodyPr/>
        <a:lstStyle/>
        <a:p>
          <a:r>
            <a:rPr lang="en-US" sz="1800" dirty="0" err="1">
              <a:solidFill>
                <a:schemeClr val="bg2">
                  <a:lumMod val="25000"/>
                </a:schemeClr>
              </a:solidFill>
            </a:rPr>
            <a:t>Hustota</a:t>
          </a:r>
          <a:endParaRPr lang="en-US" sz="1800" dirty="0">
            <a:solidFill>
              <a:schemeClr val="bg2">
                <a:lumMod val="25000"/>
              </a:schemeClr>
            </a:solidFill>
          </a:endParaRPr>
        </a:p>
      </dgm:t>
    </dgm:pt>
    <dgm:pt modelId="{F036AE59-EF0B-4D19-947A-73F1D2C90C47}" type="parTrans" cxnId="{0FA4C7C3-B85B-4CC6-A971-227F6AD7547A}">
      <dgm:prSet/>
      <dgm:spPr/>
      <dgm:t>
        <a:bodyPr/>
        <a:lstStyle/>
        <a:p>
          <a:endParaRPr lang="en-US"/>
        </a:p>
      </dgm:t>
    </dgm:pt>
    <dgm:pt modelId="{CA7B4512-8A71-4E7E-AED6-68238C02CEBD}" type="sibTrans" cxnId="{0FA4C7C3-B85B-4CC6-A971-227F6AD7547A}">
      <dgm:prSet/>
      <dgm:spPr/>
      <dgm:t>
        <a:bodyPr/>
        <a:lstStyle/>
        <a:p>
          <a:endParaRPr lang="en-US"/>
        </a:p>
      </dgm:t>
    </dgm:pt>
    <dgm:pt modelId="{932B7387-ED0C-4F01-957A-60EB96117FDF}">
      <dgm:prSet phldrT="[Text]" custT="1"/>
      <dgm:spPr/>
      <dgm:t>
        <a:bodyPr/>
        <a:lstStyle/>
        <a:p>
          <a:r>
            <a:rPr lang="en-US" sz="1200" dirty="0">
              <a:solidFill>
                <a:schemeClr val="bg2">
                  <a:lumMod val="25000"/>
                </a:schemeClr>
              </a:solidFill>
            </a:rPr>
            <a:t>Stlačitelnost a pevnost v zeleném stavu</a:t>
          </a:r>
        </a:p>
      </dgm:t>
    </dgm:pt>
    <dgm:pt modelId="{EB4E7D29-5724-459C-8A07-33F8D334330C}" type="parTrans" cxnId="{45B2F1B8-4036-4461-A94A-F2D603EBA6F2}">
      <dgm:prSet/>
      <dgm:spPr/>
      <dgm:t>
        <a:bodyPr/>
        <a:lstStyle/>
        <a:p>
          <a:endParaRPr lang="en-US"/>
        </a:p>
      </dgm:t>
    </dgm:pt>
    <dgm:pt modelId="{49C15856-47DD-4FC7-9B7D-8812DDDCED36}" type="sibTrans" cxnId="{45B2F1B8-4036-4461-A94A-F2D603EBA6F2}">
      <dgm:prSet/>
      <dgm:spPr/>
      <dgm:t>
        <a:bodyPr/>
        <a:lstStyle/>
        <a:p>
          <a:endParaRPr lang="en-US"/>
        </a:p>
      </dgm:t>
    </dgm:pt>
    <dgm:pt modelId="{9751976D-DCF2-4040-AD69-D38002DF355F}" type="pres">
      <dgm:prSet presAssocID="{4560AF95-5F8F-47B4-8603-724974B0E54F}" presName="rootnode" presStyleCnt="0">
        <dgm:presLayoutVars>
          <dgm:chMax/>
          <dgm:chPref/>
          <dgm:dir/>
          <dgm:animLvl val="lvl"/>
        </dgm:presLayoutVars>
      </dgm:prSet>
      <dgm:spPr/>
    </dgm:pt>
    <dgm:pt modelId="{EDED2DAC-DF0B-4A3B-9C1F-6EF49DF833B8}" type="pres">
      <dgm:prSet presAssocID="{85FF20A5-E71C-4DE0-B635-1CF19DD65EEA}" presName="composite" presStyleCnt="0"/>
      <dgm:spPr/>
    </dgm:pt>
    <dgm:pt modelId="{EF6ABF61-0E8F-41C0-976B-6C3B7B21CAAC}" type="pres">
      <dgm:prSet presAssocID="{85FF20A5-E71C-4DE0-B635-1CF19DD65EEA}" presName="bentUpArrow1" presStyleLbl="alignImgPlace1" presStyleIdx="0" presStyleCnt="3"/>
      <dgm:spPr/>
    </dgm:pt>
    <dgm:pt modelId="{1A8DA3C8-3E36-49A5-8FC4-B7E597BF8C1B}" type="pres">
      <dgm:prSet presAssocID="{85FF20A5-E71C-4DE0-B635-1CF19DD65EEA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D63B5A18-E0F3-49A9-AC59-C382474EEC29}" type="pres">
      <dgm:prSet presAssocID="{85FF20A5-E71C-4DE0-B635-1CF19DD65EEA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9089891E-ED1F-4AFF-BF0C-F88408DEEDFB}" type="pres">
      <dgm:prSet presAssocID="{0B2EB96F-B216-4570-8917-6790035E3E16}" presName="sibTrans" presStyleCnt="0"/>
      <dgm:spPr/>
    </dgm:pt>
    <dgm:pt modelId="{0B539440-4A50-440F-9D7F-1EED7EB1C287}" type="pres">
      <dgm:prSet presAssocID="{D4317177-440E-4D17-BEA5-ABD4C53115C6}" presName="composite" presStyleCnt="0"/>
      <dgm:spPr/>
    </dgm:pt>
    <dgm:pt modelId="{17751A30-2D8C-4858-99BC-2B65B9B4173E}" type="pres">
      <dgm:prSet presAssocID="{D4317177-440E-4D17-BEA5-ABD4C53115C6}" presName="bentUpArrow1" presStyleLbl="alignImgPlace1" presStyleIdx="1" presStyleCnt="3"/>
      <dgm:spPr/>
    </dgm:pt>
    <dgm:pt modelId="{4472C040-3633-4962-A921-F1994BFCB259}" type="pres">
      <dgm:prSet presAssocID="{D4317177-440E-4D17-BEA5-ABD4C53115C6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</dgm:pt>
    <dgm:pt modelId="{322012D8-48F6-449A-B40F-9A06E4E6CD7A}" type="pres">
      <dgm:prSet presAssocID="{D4317177-440E-4D17-BEA5-ABD4C53115C6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B5301352-223F-457E-AAD8-BD862357EA5D}" type="pres">
      <dgm:prSet presAssocID="{D430CF2F-43D0-4EE7-B9B9-53BDB1ED991F}" presName="sibTrans" presStyleCnt="0"/>
      <dgm:spPr/>
    </dgm:pt>
    <dgm:pt modelId="{B6BE2C81-C369-4BFF-9F49-9545ED4739E9}" type="pres">
      <dgm:prSet presAssocID="{813D28F2-2D0B-47BC-B573-8BFABD5A0C31}" presName="composite" presStyleCnt="0"/>
      <dgm:spPr/>
    </dgm:pt>
    <dgm:pt modelId="{2D1DB7F2-68A4-4B66-81B8-81575B44F577}" type="pres">
      <dgm:prSet presAssocID="{813D28F2-2D0B-47BC-B573-8BFABD5A0C31}" presName="bentUpArrow1" presStyleLbl="alignImgPlace1" presStyleIdx="2" presStyleCnt="3"/>
      <dgm:spPr/>
    </dgm:pt>
    <dgm:pt modelId="{365C8C37-218D-474A-A7C9-EA711D0F24C6}" type="pres">
      <dgm:prSet presAssocID="{813D28F2-2D0B-47BC-B573-8BFABD5A0C31}" presName="ParentText" presStyleLbl="node1" presStyleIdx="2" presStyleCnt="4" custScaleX="116254">
        <dgm:presLayoutVars>
          <dgm:chMax val="1"/>
          <dgm:chPref val="1"/>
          <dgm:bulletEnabled val="1"/>
        </dgm:presLayoutVars>
      </dgm:prSet>
      <dgm:spPr/>
    </dgm:pt>
    <dgm:pt modelId="{04F02788-969F-4471-A0E5-117B31EF21AC}" type="pres">
      <dgm:prSet presAssocID="{813D28F2-2D0B-47BC-B573-8BFABD5A0C31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290F342B-7E6B-4AD3-B600-1288A2349C5A}" type="pres">
      <dgm:prSet presAssocID="{CA7B4512-8A71-4E7E-AED6-68238C02CEBD}" presName="sibTrans" presStyleCnt="0"/>
      <dgm:spPr/>
    </dgm:pt>
    <dgm:pt modelId="{F6426A6E-FA1B-4949-BBC3-3E166FE671CF}" type="pres">
      <dgm:prSet presAssocID="{932B7387-ED0C-4F01-957A-60EB96117FDF}" presName="composite" presStyleCnt="0"/>
      <dgm:spPr/>
    </dgm:pt>
    <dgm:pt modelId="{FE3928FE-63F8-41FA-8910-51E3BA164C0A}" type="pres">
      <dgm:prSet presAssocID="{932B7387-ED0C-4F01-957A-60EB96117FDF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B3FC1319-8802-4FA5-A1F2-5DFD3CB858F0}" srcId="{4560AF95-5F8F-47B4-8603-724974B0E54F}" destId="{D4317177-440E-4D17-BEA5-ABD4C53115C6}" srcOrd="1" destOrd="0" parTransId="{5563CFF9-A8EA-49C6-941D-6B9C83847272}" sibTransId="{D430CF2F-43D0-4EE7-B9B9-53BDB1ED991F}"/>
    <dgm:cxn modelId="{91F70A2A-BB1D-4553-8747-1A818E156302}" type="presOf" srcId="{D4317177-440E-4D17-BEA5-ABD4C53115C6}" destId="{4472C040-3633-4962-A921-F1994BFCB259}" srcOrd="0" destOrd="0" presId="urn:microsoft.com/office/officeart/2005/8/layout/StepDownProcess"/>
    <dgm:cxn modelId="{B36C41A4-9212-44EA-AE48-60115CB7D496}" type="presOf" srcId="{813D28F2-2D0B-47BC-B573-8BFABD5A0C31}" destId="{365C8C37-218D-474A-A7C9-EA711D0F24C6}" srcOrd="0" destOrd="0" presId="urn:microsoft.com/office/officeart/2005/8/layout/StepDownProcess"/>
    <dgm:cxn modelId="{22D4F9B0-74DF-41D0-B8EE-4DCBC9EE3E9C}" type="presOf" srcId="{932B7387-ED0C-4F01-957A-60EB96117FDF}" destId="{FE3928FE-63F8-41FA-8910-51E3BA164C0A}" srcOrd="0" destOrd="0" presId="urn:microsoft.com/office/officeart/2005/8/layout/StepDownProcess"/>
    <dgm:cxn modelId="{8DCFC0B5-C06E-42F6-BBEC-644B2159BFB5}" type="presOf" srcId="{4560AF95-5F8F-47B4-8603-724974B0E54F}" destId="{9751976D-DCF2-4040-AD69-D38002DF355F}" srcOrd="0" destOrd="0" presId="urn:microsoft.com/office/officeart/2005/8/layout/StepDownProcess"/>
    <dgm:cxn modelId="{45B2F1B8-4036-4461-A94A-F2D603EBA6F2}" srcId="{4560AF95-5F8F-47B4-8603-724974B0E54F}" destId="{932B7387-ED0C-4F01-957A-60EB96117FDF}" srcOrd="3" destOrd="0" parTransId="{EB4E7D29-5724-459C-8A07-33F8D334330C}" sibTransId="{49C15856-47DD-4FC7-9B7D-8812DDDCED36}"/>
    <dgm:cxn modelId="{0FA4C7C3-B85B-4CC6-A971-227F6AD7547A}" srcId="{4560AF95-5F8F-47B4-8603-724974B0E54F}" destId="{813D28F2-2D0B-47BC-B573-8BFABD5A0C31}" srcOrd="2" destOrd="0" parTransId="{F036AE59-EF0B-4D19-947A-73F1D2C90C47}" sibTransId="{CA7B4512-8A71-4E7E-AED6-68238C02CEBD}"/>
    <dgm:cxn modelId="{909D93D7-6A23-44A3-9A04-4E78E9EDCA97}" srcId="{4560AF95-5F8F-47B4-8603-724974B0E54F}" destId="{85FF20A5-E71C-4DE0-B635-1CF19DD65EEA}" srcOrd="0" destOrd="0" parTransId="{55A7D8C6-AFFF-4283-876D-CAD1B377D453}" sibTransId="{0B2EB96F-B216-4570-8917-6790035E3E16}"/>
    <dgm:cxn modelId="{95D590EC-D8EE-4798-BC12-82CF76B5779F}" type="presOf" srcId="{85FF20A5-E71C-4DE0-B635-1CF19DD65EEA}" destId="{1A8DA3C8-3E36-49A5-8FC4-B7E597BF8C1B}" srcOrd="0" destOrd="0" presId="urn:microsoft.com/office/officeart/2005/8/layout/StepDownProcess"/>
    <dgm:cxn modelId="{95EA768B-B0FC-4A9D-BC6F-4ABD4323B31A}" type="presParOf" srcId="{9751976D-DCF2-4040-AD69-D38002DF355F}" destId="{EDED2DAC-DF0B-4A3B-9C1F-6EF49DF833B8}" srcOrd="0" destOrd="0" presId="urn:microsoft.com/office/officeart/2005/8/layout/StepDownProcess"/>
    <dgm:cxn modelId="{01FC132F-6978-4D0A-A55E-2367EDB475C5}" type="presParOf" srcId="{EDED2DAC-DF0B-4A3B-9C1F-6EF49DF833B8}" destId="{EF6ABF61-0E8F-41C0-976B-6C3B7B21CAAC}" srcOrd="0" destOrd="0" presId="urn:microsoft.com/office/officeart/2005/8/layout/StepDownProcess"/>
    <dgm:cxn modelId="{EB2EC899-2200-4B80-BE93-0E50734CF305}" type="presParOf" srcId="{EDED2DAC-DF0B-4A3B-9C1F-6EF49DF833B8}" destId="{1A8DA3C8-3E36-49A5-8FC4-B7E597BF8C1B}" srcOrd="1" destOrd="0" presId="urn:microsoft.com/office/officeart/2005/8/layout/StepDownProcess"/>
    <dgm:cxn modelId="{CB4A1A5E-FA2C-4B96-AC53-F1537D256086}" type="presParOf" srcId="{EDED2DAC-DF0B-4A3B-9C1F-6EF49DF833B8}" destId="{D63B5A18-E0F3-49A9-AC59-C382474EEC29}" srcOrd="2" destOrd="0" presId="urn:microsoft.com/office/officeart/2005/8/layout/StepDownProcess"/>
    <dgm:cxn modelId="{A8AA3DFE-133E-4CA3-99DD-C8FFDEA286E7}" type="presParOf" srcId="{9751976D-DCF2-4040-AD69-D38002DF355F}" destId="{9089891E-ED1F-4AFF-BF0C-F88408DEEDFB}" srcOrd="1" destOrd="0" presId="urn:microsoft.com/office/officeart/2005/8/layout/StepDownProcess"/>
    <dgm:cxn modelId="{B79B40A7-BACF-4618-B822-1FB30205391A}" type="presParOf" srcId="{9751976D-DCF2-4040-AD69-D38002DF355F}" destId="{0B539440-4A50-440F-9D7F-1EED7EB1C287}" srcOrd="2" destOrd="0" presId="urn:microsoft.com/office/officeart/2005/8/layout/StepDownProcess"/>
    <dgm:cxn modelId="{D3D9F2B2-C825-456E-8C63-78D50D30C4CE}" type="presParOf" srcId="{0B539440-4A50-440F-9D7F-1EED7EB1C287}" destId="{17751A30-2D8C-4858-99BC-2B65B9B4173E}" srcOrd="0" destOrd="0" presId="urn:microsoft.com/office/officeart/2005/8/layout/StepDownProcess"/>
    <dgm:cxn modelId="{1693FDF9-72F6-42DF-98C0-2555839DF263}" type="presParOf" srcId="{0B539440-4A50-440F-9D7F-1EED7EB1C287}" destId="{4472C040-3633-4962-A921-F1994BFCB259}" srcOrd="1" destOrd="0" presId="urn:microsoft.com/office/officeart/2005/8/layout/StepDownProcess"/>
    <dgm:cxn modelId="{7EE31F26-DC63-48F7-814A-D044D8B0E950}" type="presParOf" srcId="{0B539440-4A50-440F-9D7F-1EED7EB1C287}" destId="{322012D8-48F6-449A-B40F-9A06E4E6CD7A}" srcOrd="2" destOrd="0" presId="urn:microsoft.com/office/officeart/2005/8/layout/StepDownProcess"/>
    <dgm:cxn modelId="{DEF25047-6D63-422B-9E51-385F38A75022}" type="presParOf" srcId="{9751976D-DCF2-4040-AD69-D38002DF355F}" destId="{B5301352-223F-457E-AAD8-BD862357EA5D}" srcOrd="3" destOrd="0" presId="urn:microsoft.com/office/officeart/2005/8/layout/StepDownProcess"/>
    <dgm:cxn modelId="{EFBF407D-FCD0-4BF3-A3C6-0A572950741C}" type="presParOf" srcId="{9751976D-DCF2-4040-AD69-D38002DF355F}" destId="{B6BE2C81-C369-4BFF-9F49-9545ED4739E9}" srcOrd="4" destOrd="0" presId="urn:microsoft.com/office/officeart/2005/8/layout/StepDownProcess"/>
    <dgm:cxn modelId="{3151518E-B43C-40C8-86C4-BB21252BCEBA}" type="presParOf" srcId="{B6BE2C81-C369-4BFF-9F49-9545ED4739E9}" destId="{2D1DB7F2-68A4-4B66-81B8-81575B44F577}" srcOrd="0" destOrd="0" presId="urn:microsoft.com/office/officeart/2005/8/layout/StepDownProcess"/>
    <dgm:cxn modelId="{9F26BC25-19E8-4211-9A80-72D6A1ED407F}" type="presParOf" srcId="{B6BE2C81-C369-4BFF-9F49-9545ED4739E9}" destId="{365C8C37-218D-474A-A7C9-EA711D0F24C6}" srcOrd="1" destOrd="0" presId="urn:microsoft.com/office/officeart/2005/8/layout/StepDownProcess"/>
    <dgm:cxn modelId="{51E17D86-26A5-4E76-824C-1ABB6DCF50F7}" type="presParOf" srcId="{B6BE2C81-C369-4BFF-9F49-9545ED4739E9}" destId="{04F02788-969F-4471-A0E5-117B31EF21AC}" srcOrd="2" destOrd="0" presId="urn:microsoft.com/office/officeart/2005/8/layout/StepDownProcess"/>
    <dgm:cxn modelId="{0247DCDC-5393-47B6-836E-3A6EDBAFDAC1}" type="presParOf" srcId="{9751976D-DCF2-4040-AD69-D38002DF355F}" destId="{290F342B-7E6B-4AD3-B600-1288A2349C5A}" srcOrd="5" destOrd="0" presId="urn:microsoft.com/office/officeart/2005/8/layout/StepDownProcess"/>
    <dgm:cxn modelId="{4C3512BC-B784-470E-B8BB-D2FA7D43DAC0}" type="presParOf" srcId="{9751976D-DCF2-4040-AD69-D38002DF355F}" destId="{F6426A6E-FA1B-4949-BBC3-3E166FE671CF}" srcOrd="6" destOrd="0" presId="urn:microsoft.com/office/officeart/2005/8/layout/StepDownProcess"/>
    <dgm:cxn modelId="{3874FE8A-3969-4E63-8104-8ECCE737C174}" type="presParOf" srcId="{F6426A6E-FA1B-4949-BBC3-3E166FE671CF}" destId="{FE3928FE-63F8-41FA-8910-51E3BA164C0A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EB811C-BD3E-415B-B9AF-51B857BAC001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BDAC90C-EBCE-41E9-9662-EE5C3F6D3DF8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000" dirty="0">
              <a:latin typeface="Lucis san"/>
            </a:rPr>
            <a:t>17-4 PH</a:t>
          </a:r>
        </a:p>
        <a:p>
          <a:r>
            <a:rPr lang="en-US" sz="2000" dirty="0">
              <a:latin typeface="Lucis san"/>
            </a:rPr>
            <a:t>15-5 PH</a:t>
          </a:r>
        </a:p>
      </dgm:t>
    </dgm:pt>
    <dgm:pt modelId="{4A844AFA-AFCA-41D6-8EE0-50C367011845}" type="parTrans" cxnId="{9586CC75-2A38-4089-B1EB-3CF3C87E6C82}">
      <dgm:prSet/>
      <dgm:spPr/>
      <dgm:t>
        <a:bodyPr/>
        <a:lstStyle/>
        <a:p>
          <a:endParaRPr lang="en-US" sz="1600">
            <a:latin typeface="Lucis san"/>
          </a:endParaRPr>
        </a:p>
      </dgm:t>
    </dgm:pt>
    <dgm:pt modelId="{CD92A040-86E5-4C63-98CE-3518C4BA3A7D}" type="sibTrans" cxnId="{9586CC75-2A38-4089-B1EB-3CF3C87E6C82}">
      <dgm:prSet custT="1"/>
      <dgm:spPr/>
      <dgm:t>
        <a:bodyPr/>
        <a:lstStyle/>
        <a:p>
          <a:r>
            <a:rPr lang="en-US" sz="2000" dirty="0">
              <a:latin typeface="Lucis san"/>
            </a:rPr>
            <a:t>HK30</a:t>
          </a:r>
        </a:p>
      </dgm:t>
    </dgm:pt>
    <dgm:pt modelId="{42F07C6D-D3CD-4A23-ACA9-20C97396D8C6}">
      <dgm:prSet phldrT="[Text]" custT="1"/>
      <dgm:spPr/>
      <dgm:t>
        <a:bodyPr/>
        <a:lstStyle/>
        <a:p>
          <a:r>
            <a:rPr lang="en-US" sz="2000" dirty="0">
              <a:latin typeface="Lucis san"/>
            </a:rPr>
            <a:t>Inconel 718, 713C</a:t>
          </a:r>
        </a:p>
      </dgm:t>
    </dgm:pt>
    <dgm:pt modelId="{810FC78F-A0B1-4566-9175-DB54F3C23DBB}" type="parTrans" cxnId="{F7B470A7-9FDC-4236-8D45-D1627ABA5F73}">
      <dgm:prSet/>
      <dgm:spPr/>
      <dgm:t>
        <a:bodyPr/>
        <a:lstStyle/>
        <a:p>
          <a:endParaRPr lang="en-US" sz="1600">
            <a:latin typeface="Lucis san"/>
          </a:endParaRPr>
        </a:p>
      </dgm:t>
    </dgm:pt>
    <dgm:pt modelId="{CA63DB95-0575-45D0-AD2E-7FAC4303F19A}" type="sibTrans" cxnId="{F7B470A7-9FDC-4236-8D45-D1627ABA5F73}">
      <dgm:prSet custT="1"/>
      <dgm:spPr/>
      <dgm:t>
        <a:bodyPr/>
        <a:lstStyle/>
        <a:p>
          <a:r>
            <a:rPr lang="en-US" sz="2000" dirty="0">
              <a:latin typeface="Lucis san"/>
            </a:rPr>
            <a:t>18Ni300</a:t>
          </a:r>
        </a:p>
        <a:p>
          <a:r>
            <a:rPr lang="en-US" sz="2000" dirty="0">
              <a:latin typeface="Lucis san"/>
            </a:rPr>
            <a:t>H13, D2</a:t>
          </a:r>
          <a:r>
            <a:rPr lang="en-US" sz="2000">
              <a:latin typeface="Lucis san"/>
            </a:rPr>
            <a:t>, Stellite 12</a:t>
          </a:r>
          <a:endParaRPr lang="en-US" sz="2000" dirty="0">
            <a:latin typeface="Lucis san"/>
          </a:endParaRPr>
        </a:p>
      </dgm:t>
    </dgm:pt>
    <dgm:pt modelId="{395F8AB8-4F9E-42D4-9075-A2CD856BDF58}">
      <dgm:prSet phldrT="[Text]" custT="1"/>
      <dgm:spPr/>
      <dgm:t>
        <a:bodyPr/>
        <a:lstStyle/>
        <a:p>
          <a:r>
            <a:rPr lang="en-US" sz="2000" dirty="0">
              <a:latin typeface="Lucis san"/>
            </a:rPr>
            <a:t>SS 316L </a:t>
          </a:r>
          <a:endParaRPr lang="en-US" sz="2000" dirty="0">
            <a:solidFill>
              <a:srgbClr val="002060"/>
            </a:solidFill>
            <a:latin typeface="Lucis san"/>
          </a:endParaRPr>
        </a:p>
      </dgm:t>
    </dgm:pt>
    <dgm:pt modelId="{513B8328-0E4A-42AB-B772-2CD0B0EC18CB}" type="parTrans" cxnId="{541DF0DF-EA61-498B-A3FA-3F74AEA29B44}">
      <dgm:prSet/>
      <dgm:spPr/>
      <dgm:t>
        <a:bodyPr/>
        <a:lstStyle/>
        <a:p>
          <a:endParaRPr lang="en-US" sz="1600">
            <a:latin typeface="Lucis san"/>
          </a:endParaRPr>
        </a:p>
      </dgm:t>
    </dgm:pt>
    <dgm:pt modelId="{E4A24E2C-2388-497E-BE04-75FD9D2CE4E6}" type="sibTrans" cxnId="{541DF0DF-EA61-498B-A3FA-3F74AEA29B44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000" dirty="0">
              <a:latin typeface="Lucis san"/>
            </a:rPr>
            <a:t>Slitiny Co-Cr F75</a:t>
          </a:r>
        </a:p>
      </dgm:t>
    </dgm:pt>
    <dgm:pt modelId="{D536AA92-8EE5-4EEC-B884-AC51DD5567B0}" type="pres">
      <dgm:prSet presAssocID="{19EB811C-BD3E-415B-B9AF-51B857BAC001}" presName="Name0" presStyleCnt="0">
        <dgm:presLayoutVars>
          <dgm:chMax/>
          <dgm:chPref/>
          <dgm:dir/>
          <dgm:animLvl val="lvl"/>
        </dgm:presLayoutVars>
      </dgm:prSet>
      <dgm:spPr/>
    </dgm:pt>
    <dgm:pt modelId="{7F714593-4857-4B2D-BD9F-A3F5FBA1193B}" type="pres">
      <dgm:prSet presAssocID="{2BDAC90C-EBCE-41E9-9662-EE5C3F6D3DF8}" presName="composite" presStyleCnt="0"/>
      <dgm:spPr/>
    </dgm:pt>
    <dgm:pt modelId="{2E22AA94-0B14-442A-A2F5-A962684D1D22}" type="pres">
      <dgm:prSet presAssocID="{2BDAC90C-EBCE-41E9-9662-EE5C3F6D3DF8}" presName="Parent1" presStyleLbl="node1" presStyleIdx="0" presStyleCnt="6" custLinFactNeighborX="9098" custLinFactNeighborY="-8024">
        <dgm:presLayoutVars>
          <dgm:chMax val="1"/>
          <dgm:chPref val="1"/>
          <dgm:bulletEnabled val="1"/>
        </dgm:presLayoutVars>
      </dgm:prSet>
      <dgm:spPr/>
    </dgm:pt>
    <dgm:pt modelId="{8240D994-C00E-4860-89B8-D2C63E0008AA}" type="pres">
      <dgm:prSet presAssocID="{2BDAC90C-EBCE-41E9-9662-EE5C3F6D3DF8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676131AE-FBD4-464F-90BF-45365BA38E9F}" type="pres">
      <dgm:prSet presAssocID="{2BDAC90C-EBCE-41E9-9662-EE5C3F6D3DF8}" presName="BalanceSpacing" presStyleCnt="0"/>
      <dgm:spPr/>
    </dgm:pt>
    <dgm:pt modelId="{6AE5E06A-A595-4133-B691-C77BC4362C4B}" type="pres">
      <dgm:prSet presAssocID="{2BDAC90C-EBCE-41E9-9662-EE5C3F6D3DF8}" presName="BalanceSpacing1" presStyleCnt="0"/>
      <dgm:spPr/>
    </dgm:pt>
    <dgm:pt modelId="{03E59CFE-EF2A-4C70-9964-6B56B58E5504}" type="pres">
      <dgm:prSet presAssocID="{CD92A040-86E5-4C63-98CE-3518C4BA3A7D}" presName="Accent1Text" presStyleLbl="node1" presStyleIdx="1" presStyleCnt="6" custLinFactNeighborY="-3206"/>
      <dgm:spPr/>
    </dgm:pt>
    <dgm:pt modelId="{9B1708EC-BFA1-4E6E-984E-FA399454430D}" type="pres">
      <dgm:prSet presAssocID="{CD92A040-86E5-4C63-98CE-3518C4BA3A7D}" presName="spaceBetweenRectangles" presStyleCnt="0"/>
      <dgm:spPr/>
    </dgm:pt>
    <dgm:pt modelId="{B8A7FA24-8E07-454D-8E77-65B0AC720B3A}" type="pres">
      <dgm:prSet presAssocID="{42F07C6D-D3CD-4A23-ACA9-20C97396D8C6}" presName="composite" presStyleCnt="0"/>
      <dgm:spPr/>
    </dgm:pt>
    <dgm:pt modelId="{D7A2ABA6-6E5B-4F2E-B4C1-2D8ADED50AA7}" type="pres">
      <dgm:prSet presAssocID="{42F07C6D-D3CD-4A23-ACA9-20C97396D8C6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FB8BBAD5-AC9E-42D7-9414-C7883D282075}" type="pres">
      <dgm:prSet presAssocID="{42F07C6D-D3CD-4A23-ACA9-20C97396D8C6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D2C1557-3758-4082-9983-321F2F77C872}" type="pres">
      <dgm:prSet presAssocID="{42F07C6D-D3CD-4A23-ACA9-20C97396D8C6}" presName="BalanceSpacing" presStyleCnt="0"/>
      <dgm:spPr/>
    </dgm:pt>
    <dgm:pt modelId="{B572E321-FEF1-4277-8D80-99A76602BD24}" type="pres">
      <dgm:prSet presAssocID="{42F07C6D-D3CD-4A23-ACA9-20C97396D8C6}" presName="BalanceSpacing1" presStyleCnt="0"/>
      <dgm:spPr/>
    </dgm:pt>
    <dgm:pt modelId="{F3296406-EBCD-4ABE-A802-4B9004EC0102}" type="pres">
      <dgm:prSet presAssocID="{CA63DB95-0575-45D0-AD2E-7FAC4303F19A}" presName="Accent1Text" presStyleLbl="node1" presStyleIdx="3" presStyleCnt="6" custScaleX="109996" custScaleY="101779" custLinFactNeighborY="0"/>
      <dgm:spPr/>
    </dgm:pt>
    <dgm:pt modelId="{E8C5E626-7828-4BC5-B39B-1C701F4991C7}" type="pres">
      <dgm:prSet presAssocID="{CA63DB95-0575-45D0-AD2E-7FAC4303F19A}" presName="spaceBetweenRectangles" presStyleCnt="0"/>
      <dgm:spPr/>
    </dgm:pt>
    <dgm:pt modelId="{9C907D9B-7EF1-44CD-9FA6-F80D6E499D1D}" type="pres">
      <dgm:prSet presAssocID="{395F8AB8-4F9E-42D4-9075-A2CD856BDF58}" presName="composite" presStyleCnt="0"/>
      <dgm:spPr/>
    </dgm:pt>
    <dgm:pt modelId="{3666E83B-466A-4123-9C20-1BF8BBBB55F3}" type="pres">
      <dgm:prSet presAssocID="{395F8AB8-4F9E-42D4-9075-A2CD856BDF58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BB937463-4B20-4B5D-A4DC-D669536C38B5}" type="pres">
      <dgm:prSet presAssocID="{395F8AB8-4F9E-42D4-9075-A2CD856BDF58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FCAA87E9-6ED4-4C06-A7DF-C054D2267893}" type="pres">
      <dgm:prSet presAssocID="{395F8AB8-4F9E-42D4-9075-A2CD856BDF58}" presName="BalanceSpacing" presStyleCnt="0"/>
      <dgm:spPr/>
    </dgm:pt>
    <dgm:pt modelId="{64F899A9-6A85-40D8-99B9-DDB280A318B9}" type="pres">
      <dgm:prSet presAssocID="{395F8AB8-4F9E-42D4-9075-A2CD856BDF58}" presName="BalanceSpacing1" presStyleCnt="0"/>
      <dgm:spPr/>
    </dgm:pt>
    <dgm:pt modelId="{A96EA25C-4DC5-44DE-B43B-146E8E2279C0}" type="pres">
      <dgm:prSet presAssocID="{E4A24E2C-2388-497E-BE04-75FD9D2CE4E6}" presName="Accent1Text" presStyleLbl="node1" presStyleIdx="5" presStyleCnt="6"/>
      <dgm:spPr/>
    </dgm:pt>
  </dgm:ptLst>
  <dgm:cxnLst>
    <dgm:cxn modelId="{DA8A4B03-B9C0-453A-8A7E-C395D17019B7}" type="presOf" srcId="{2BDAC90C-EBCE-41E9-9662-EE5C3F6D3DF8}" destId="{2E22AA94-0B14-442A-A2F5-A962684D1D22}" srcOrd="0" destOrd="0" presId="urn:microsoft.com/office/officeart/2008/layout/AlternatingHexagons"/>
    <dgm:cxn modelId="{F7C87621-53C1-4EAC-829F-A5BC95F970DA}" type="presOf" srcId="{42F07C6D-D3CD-4A23-ACA9-20C97396D8C6}" destId="{D7A2ABA6-6E5B-4F2E-B4C1-2D8ADED50AA7}" srcOrd="0" destOrd="0" presId="urn:microsoft.com/office/officeart/2008/layout/AlternatingHexagons"/>
    <dgm:cxn modelId="{36519F5C-6D75-43A9-981E-2DCDD425CBD2}" type="presOf" srcId="{395F8AB8-4F9E-42D4-9075-A2CD856BDF58}" destId="{3666E83B-466A-4123-9C20-1BF8BBBB55F3}" srcOrd="0" destOrd="0" presId="urn:microsoft.com/office/officeart/2008/layout/AlternatingHexagons"/>
    <dgm:cxn modelId="{78DE556C-BC6B-47EA-88C7-F8BA63A4384D}" type="presOf" srcId="{CA63DB95-0575-45D0-AD2E-7FAC4303F19A}" destId="{F3296406-EBCD-4ABE-A802-4B9004EC0102}" srcOrd="0" destOrd="0" presId="urn:microsoft.com/office/officeart/2008/layout/AlternatingHexagons"/>
    <dgm:cxn modelId="{9586CC75-2A38-4089-B1EB-3CF3C87E6C82}" srcId="{19EB811C-BD3E-415B-B9AF-51B857BAC001}" destId="{2BDAC90C-EBCE-41E9-9662-EE5C3F6D3DF8}" srcOrd="0" destOrd="0" parTransId="{4A844AFA-AFCA-41D6-8EE0-50C367011845}" sibTransId="{CD92A040-86E5-4C63-98CE-3518C4BA3A7D}"/>
    <dgm:cxn modelId="{FB6C3158-8ABB-48EB-8371-7506254F9F47}" type="presOf" srcId="{E4A24E2C-2388-497E-BE04-75FD9D2CE4E6}" destId="{A96EA25C-4DC5-44DE-B43B-146E8E2279C0}" srcOrd="0" destOrd="0" presId="urn:microsoft.com/office/officeart/2008/layout/AlternatingHexagons"/>
    <dgm:cxn modelId="{F7B470A7-9FDC-4236-8D45-D1627ABA5F73}" srcId="{19EB811C-BD3E-415B-B9AF-51B857BAC001}" destId="{42F07C6D-D3CD-4A23-ACA9-20C97396D8C6}" srcOrd="1" destOrd="0" parTransId="{810FC78F-A0B1-4566-9175-DB54F3C23DBB}" sibTransId="{CA63DB95-0575-45D0-AD2E-7FAC4303F19A}"/>
    <dgm:cxn modelId="{ABD8EFD2-0BEC-4364-9F81-6323B90A42EB}" type="presOf" srcId="{19EB811C-BD3E-415B-B9AF-51B857BAC001}" destId="{D536AA92-8EE5-4EEC-B884-AC51DD5567B0}" srcOrd="0" destOrd="0" presId="urn:microsoft.com/office/officeart/2008/layout/AlternatingHexagons"/>
    <dgm:cxn modelId="{2684BEDA-7062-44DA-A927-BF35F9AE4EE8}" type="presOf" srcId="{CD92A040-86E5-4C63-98CE-3518C4BA3A7D}" destId="{03E59CFE-EF2A-4C70-9964-6B56B58E5504}" srcOrd="0" destOrd="0" presId="urn:microsoft.com/office/officeart/2008/layout/AlternatingHexagons"/>
    <dgm:cxn modelId="{541DF0DF-EA61-498B-A3FA-3F74AEA29B44}" srcId="{19EB811C-BD3E-415B-B9AF-51B857BAC001}" destId="{395F8AB8-4F9E-42D4-9075-A2CD856BDF58}" srcOrd="2" destOrd="0" parTransId="{513B8328-0E4A-42AB-B772-2CD0B0EC18CB}" sibTransId="{E4A24E2C-2388-497E-BE04-75FD9D2CE4E6}"/>
    <dgm:cxn modelId="{BB65C29B-9879-4ED1-9A3C-C474F7C8A384}" type="presParOf" srcId="{D536AA92-8EE5-4EEC-B884-AC51DD5567B0}" destId="{7F714593-4857-4B2D-BD9F-A3F5FBA1193B}" srcOrd="0" destOrd="0" presId="urn:microsoft.com/office/officeart/2008/layout/AlternatingHexagons"/>
    <dgm:cxn modelId="{B7E61A06-15EF-4DFF-AB37-4884D5B0A12D}" type="presParOf" srcId="{7F714593-4857-4B2D-BD9F-A3F5FBA1193B}" destId="{2E22AA94-0B14-442A-A2F5-A962684D1D22}" srcOrd="0" destOrd="0" presId="urn:microsoft.com/office/officeart/2008/layout/AlternatingHexagons"/>
    <dgm:cxn modelId="{8586AF97-5A41-4C14-A118-E090B8736FE8}" type="presParOf" srcId="{7F714593-4857-4B2D-BD9F-A3F5FBA1193B}" destId="{8240D994-C00E-4860-89B8-D2C63E0008AA}" srcOrd="1" destOrd="0" presId="urn:microsoft.com/office/officeart/2008/layout/AlternatingHexagons"/>
    <dgm:cxn modelId="{67E016B0-2D84-4536-A2CD-AB894A2DD43A}" type="presParOf" srcId="{7F714593-4857-4B2D-BD9F-A3F5FBA1193B}" destId="{676131AE-FBD4-464F-90BF-45365BA38E9F}" srcOrd="2" destOrd="0" presId="urn:microsoft.com/office/officeart/2008/layout/AlternatingHexagons"/>
    <dgm:cxn modelId="{7D6BC8E8-686C-4664-A7BB-66EAD1F2020F}" type="presParOf" srcId="{7F714593-4857-4B2D-BD9F-A3F5FBA1193B}" destId="{6AE5E06A-A595-4133-B691-C77BC4362C4B}" srcOrd="3" destOrd="0" presId="urn:microsoft.com/office/officeart/2008/layout/AlternatingHexagons"/>
    <dgm:cxn modelId="{2D9E30D9-A172-4E7F-AD18-818B2BBF42B4}" type="presParOf" srcId="{7F714593-4857-4B2D-BD9F-A3F5FBA1193B}" destId="{03E59CFE-EF2A-4C70-9964-6B56B58E5504}" srcOrd="4" destOrd="0" presId="urn:microsoft.com/office/officeart/2008/layout/AlternatingHexagons"/>
    <dgm:cxn modelId="{962E661C-C1F5-4921-A578-E629152EF9C4}" type="presParOf" srcId="{D536AA92-8EE5-4EEC-B884-AC51DD5567B0}" destId="{9B1708EC-BFA1-4E6E-984E-FA399454430D}" srcOrd="1" destOrd="0" presId="urn:microsoft.com/office/officeart/2008/layout/AlternatingHexagons"/>
    <dgm:cxn modelId="{593B9799-55EE-4625-9F32-E95D3E8708AA}" type="presParOf" srcId="{D536AA92-8EE5-4EEC-B884-AC51DD5567B0}" destId="{B8A7FA24-8E07-454D-8E77-65B0AC720B3A}" srcOrd="2" destOrd="0" presId="urn:microsoft.com/office/officeart/2008/layout/AlternatingHexagons"/>
    <dgm:cxn modelId="{C7A86A95-5234-4584-96A7-981D02B66A05}" type="presParOf" srcId="{B8A7FA24-8E07-454D-8E77-65B0AC720B3A}" destId="{D7A2ABA6-6E5B-4F2E-B4C1-2D8ADED50AA7}" srcOrd="0" destOrd="0" presId="urn:microsoft.com/office/officeart/2008/layout/AlternatingHexagons"/>
    <dgm:cxn modelId="{1A93E605-AEC5-48F2-8A79-4021DD91C23D}" type="presParOf" srcId="{B8A7FA24-8E07-454D-8E77-65B0AC720B3A}" destId="{FB8BBAD5-AC9E-42D7-9414-C7883D282075}" srcOrd="1" destOrd="0" presId="urn:microsoft.com/office/officeart/2008/layout/AlternatingHexagons"/>
    <dgm:cxn modelId="{FBED7D64-BC58-4F0B-8B6C-74EB3999FF65}" type="presParOf" srcId="{B8A7FA24-8E07-454D-8E77-65B0AC720B3A}" destId="{6D2C1557-3758-4082-9983-321F2F77C872}" srcOrd="2" destOrd="0" presId="urn:microsoft.com/office/officeart/2008/layout/AlternatingHexagons"/>
    <dgm:cxn modelId="{ECF961DC-1DC1-4056-8D93-0E4A02C7B809}" type="presParOf" srcId="{B8A7FA24-8E07-454D-8E77-65B0AC720B3A}" destId="{B572E321-FEF1-4277-8D80-99A76602BD24}" srcOrd="3" destOrd="0" presId="urn:microsoft.com/office/officeart/2008/layout/AlternatingHexagons"/>
    <dgm:cxn modelId="{2CD60B7C-47BC-431A-89B0-C5273A1EA95C}" type="presParOf" srcId="{B8A7FA24-8E07-454D-8E77-65B0AC720B3A}" destId="{F3296406-EBCD-4ABE-A802-4B9004EC0102}" srcOrd="4" destOrd="0" presId="urn:microsoft.com/office/officeart/2008/layout/AlternatingHexagons"/>
    <dgm:cxn modelId="{01C9FC88-EF56-4CE5-AD2F-1FA424244603}" type="presParOf" srcId="{D536AA92-8EE5-4EEC-B884-AC51DD5567B0}" destId="{E8C5E626-7828-4BC5-B39B-1C701F4991C7}" srcOrd="3" destOrd="0" presId="urn:microsoft.com/office/officeart/2008/layout/AlternatingHexagons"/>
    <dgm:cxn modelId="{E4E878ED-AF8B-4EF9-B9EC-35D53C321B71}" type="presParOf" srcId="{D536AA92-8EE5-4EEC-B884-AC51DD5567B0}" destId="{9C907D9B-7EF1-44CD-9FA6-F80D6E499D1D}" srcOrd="4" destOrd="0" presId="urn:microsoft.com/office/officeart/2008/layout/AlternatingHexagons"/>
    <dgm:cxn modelId="{8FBE1167-B9C9-4525-AA4C-065B8FB830C4}" type="presParOf" srcId="{9C907D9B-7EF1-44CD-9FA6-F80D6E499D1D}" destId="{3666E83B-466A-4123-9C20-1BF8BBBB55F3}" srcOrd="0" destOrd="0" presId="urn:microsoft.com/office/officeart/2008/layout/AlternatingHexagons"/>
    <dgm:cxn modelId="{A29DC810-61F6-4BD3-94C6-4F55C33B6C9A}" type="presParOf" srcId="{9C907D9B-7EF1-44CD-9FA6-F80D6E499D1D}" destId="{BB937463-4B20-4B5D-A4DC-D669536C38B5}" srcOrd="1" destOrd="0" presId="urn:microsoft.com/office/officeart/2008/layout/AlternatingHexagons"/>
    <dgm:cxn modelId="{49FFC4A3-5191-42B4-BD48-A35D9B9EB5D4}" type="presParOf" srcId="{9C907D9B-7EF1-44CD-9FA6-F80D6E499D1D}" destId="{FCAA87E9-6ED4-4C06-A7DF-C054D2267893}" srcOrd="2" destOrd="0" presId="urn:microsoft.com/office/officeart/2008/layout/AlternatingHexagons"/>
    <dgm:cxn modelId="{3FABC0AD-10B6-478D-85CE-02CD2AC2FC9E}" type="presParOf" srcId="{9C907D9B-7EF1-44CD-9FA6-F80D6E499D1D}" destId="{64F899A9-6A85-40D8-99B9-DDB280A318B9}" srcOrd="3" destOrd="0" presId="urn:microsoft.com/office/officeart/2008/layout/AlternatingHexagons"/>
    <dgm:cxn modelId="{4C51429F-7A21-497E-9C6B-B1EE0F93332F}" type="presParOf" srcId="{9C907D9B-7EF1-44CD-9FA6-F80D6E499D1D}" destId="{A96EA25C-4DC5-44DE-B43B-146E8E2279C0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F3CA9D8-CE78-4DF2-8BD4-75CBFFE75015}" type="doc">
      <dgm:prSet loTypeId="urn:microsoft.com/office/officeart/2005/8/layout/process2" loCatId="process" qsTypeId="urn:microsoft.com/office/officeart/2005/8/quickstyle/simple5" qsCatId="simple" csTypeId="urn:microsoft.com/office/officeart/2005/8/colors/colorful4" csCatId="colorful" phldr="1"/>
      <dgm:spPr/>
    </dgm:pt>
    <dgm:pt modelId="{38700F2B-5ED4-4C95-8B67-74ADD7569092}">
      <dgm:prSet phldrT="[Text]" custT="1"/>
      <dgm:spPr/>
      <dgm:t>
        <a:bodyPr/>
        <a:lstStyle/>
        <a:p>
          <a:r>
            <a:rPr lang="cs-CZ" sz="2000" dirty="0"/>
            <a:t>Vstupní materiály</a:t>
          </a:r>
          <a:endParaRPr lang="en-IN" sz="2000" dirty="0"/>
        </a:p>
      </dgm:t>
    </dgm:pt>
    <dgm:pt modelId="{4F519AED-ECBD-4B8E-9EA8-4DBE2E16683D}" type="parTrans" cxnId="{B78CC643-15EB-41A3-B753-F4B6B6921FAC}">
      <dgm:prSet/>
      <dgm:spPr/>
      <dgm:t>
        <a:bodyPr/>
        <a:lstStyle/>
        <a:p>
          <a:endParaRPr lang="en-IN" sz="3200"/>
        </a:p>
      </dgm:t>
    </dgm:pt>
    <dgm:pt modelId="{C4626F36-CCC5-46AD-B8EC-D01773014D25}" type="sibTrans" cxnId="{B78CC643-15EB-41A3-B753-F4B6B6921FAC}">
      <dgm:prSet custT="1"/>
      <dgm:spPr/>
      <dgm:t>
        <a:bodyPr/>
        <a:lstStyle/>
        <a:p>
          <a:endParaRPr lang="en-IN" sz="3200"/>
        </a:p>
      </dgm:t>
    </dgm:pt>
    <dgm:pt modelId="{E49C37FD-2842-4868-8677-C0E8800CA28A}">
      <dgm:prSet phldrT="[Text]" custT="1"/>
      <dgm:spPr/>
      <dgm:t>
        <a:bodyPr/>
        <a:lstStyle/>
        <a:p>
          <a:r>
            <a:rPr lang="cs-CZ" sz="2000" dirty="0"/>
            <a:t>Míchání směsi</a:t>
          </a:r>
          <a:endParaRPr lang="en-IN" sz="2000" dirty="0"/>
        </a:p>
      </dgm:t>
    </dgm:pt>
    <dgm:pt modelId="{CF1395FB-4A24-4570-9FE6-A7FD11ADD13D}" type="parTrans" cxnId="{A344E756-9E7D-406A-A050-38AF5312FE49}">
      <dgm:prSet/>
      <dgm:spPr/>
      <dgm:t>
        <a:bodyPr/>
        <a:lstStyle/>
        <a:p>
          <a:endParaRPr lang="en-IN" sz="3200"/>
        </a:p>
      </dgm:t>
    </dgm:pt>
    <dgm:pt modelId="{4313685F-90A4-4DA5-AA82-5EDA62B931A8}" type="sibTrans" cxnId="{A344E756-9E7D-406A-A050-38AF5312FE49}">
      <dgm:prSet custT="1"/>
      <dgm:spPr/>
      <dgm:t>
        <a:bodyPr/>
        <a:lstStyle/>
        <a:p>
          <a:endParaRPr lang="en-IN" sz="3200"/>
        </a:p>
      </dgm:t>
    </dgm:pt>
    <dgm:pt modelId="{B8E243AD-323A-458A-9A21-E9A5F03E0C4F}">
      <dgm:prSet phldrT="[Text]" custT="1"/>
      <dgm:spPr/>
      <dgm:t>
        <a:bodyPr/>
        <a:lstStyle/>
        <a:p>
          <a:r>
            <a:rPr lang="cs-CZ" sz="2000" dirty="0"/>
            <a:t>Vstřikování</a:t>
          </a:r>
          <a:endParaRPr lang="en-IN" sz="2000" dirty="0"/>
        </a:p>
      </dgm:t>
    </dgm:pt>
    <dgm:pt modelId="{39BD2052-6056-4C2C-97E4-35AC91AE4B99}" type="parTrans" cxnId="{B50D8D46-9377-4CAE-BD6A-0D38E06C2B53}">
      <dgm:prSet/>
      <dgm:spPr/>
      <dgm:t>
        <a:bodyPr/>
        <a:lstStyle/>
        <a:p>
          <a:endParaRPr lang="en-IN" sz="3200"/>
        </a:p>
      </dgm:t>
    </dgm:pt>
    <dgm:pt modelId="{0B614C34-855F-4C27-B862-61EA27134932}" type="sibTrans" cxnId="{B50D8D46-9377-4CAE-BD6A-0D38E06C2B53}">
      <dgm:prSet custT="1"/>
      <dgm:spPr/>
      <dgm:t>
        <a:bodyPr/>
        <a:lstStyle/>
        <a:p>
          <a:endParaRPr lang="en-IN" sz="3200"/>
        </a:p>
      </dgm:t>
    </dgm:pt>
    <dgm:pt modelId="{2B915FE4-FFF3-4C85-AF51-4B4A9BDAA43B}">
      <dgm:prSet phldrT="[Text]" custT="1"/>
      <dgm:spPr/>
      <dgm:t>
        <a:bodyPr/>
        <a:lstStyle/>
        <a:p>
          <a:r>
            <a:rPr lang="cs-CZ" sz="2000" dirty="0" err="1"/>
            <a:t>Sinterace</a:t>
          </a:r>
          <a:endParaRPr lang="en-IN" sz="2000" dirty="0"/>
        </a:p>
      </dgm:t>
    </dgm:pt>
    <dgm:pt modelId="{72B945AC-D870-4656-940E-E4D3F853D550}" type="parTrans" cxnId="{789D6519-95A0-4B07-876B-FCAAAE4F6CAE}">
      <dgm:prSet/>
      <dgm:spPr/>
      <dgm:t>
        <a:bodyPr/>
        <a:lstStyle/>
        <a:p>
          <a:endParaRPr lang="en-IN" sz="3200"/>
        </a:p>
      </dgm:t>
    </dgm:pt>
    <dgm:pt modelId="{B53F01D4-4A4B-4642-92B6-8E6C5299C97F}" type="sibTrans" cxnId="{789D6519-95A0-4B07-876B-FCAAAE4F6CAE}">
      <dgm:prSet custT="1"/>
      <dgm:spPr/>
      <dgm:t>
        <a:bodyPr/>
        <a:lstStyle/>
        <a:p>
          <a:endParaRPr lang="en-IN" sz="3200"/>
        </a:p>
      </dgm:t>
    </dgm:pt>
    <dgm:pt modelId="{EFD4B669-D70A-46EB-84D4-11C534D5BD64}">
      <dgm:prSet phldrT="[Text]" custT="1"/>
      <dgm:spPr/>
      <dgm:t>
        <a:bodyPr/>
        <a:lstStyle/>
        <a:p>
          <a:r>
            <a:rPr lang="cs-CZ" sz="2000" dirty="0"/>
            <a:t>Broušení profilu</a:t>
          </a:r>
          <a:endParaRPr lang="en-IN" sz="2000" dirty="0"/>
        </a:p>
      </dgm:t>
    </dgm:pt>
    <dgm:pt modelId="{31F2304D-4162-4D59-801B-CBC933293505}" type="parTrans" cxnId="{27AC4570-84CB-45A8-BBD0-AA0300198615}">
      <dgm:prSet/>
      <dgm:spPr/>
      <dgm:t>
        <a:bodyPr/>
        <a:lstStyle/>
        <a:p>
          <a:endParaRPr lang="en-IN" sz="3200"/>
        </a:p>
      </dgm:t>
    </dgm:pt>
    <dgm:pt modelId="{6FA02C6D-5526-4B9C-AA86-525775D05751}" type="sibTrans" cxnId="{27AC4570-84CB-45A8-BBD0-AA0300198615}">
      <dgm:prSet custT="1"/>
      <dgm:spPr/>
      <dgm:t>
        <a:bodyPr/>
        <a:lstStyle/>
        <a:p>
          <a:endParaRPr lang="en-IN" sz="3200"/>
        </a:p>
      </dgm:t>
    </dgm:pt>
    <dgm:pt modelId="{49CDDED4-982C-4A4E-B1E7-C10609E5F9ED}">
      <dgm:prSet phldrT="[Text]" custT="1"/>
      <dgm:spPr/>
      <dgm:t>
        <a:bodyPr/>
        <a:lstStyle/>
        <a:p>
          <a:r>
            <a:rPr lang="cs-CZ" sz="2000" dirty="0"/>
            <a:t>Ultrazvukové čištění</a:t>
          </a:r>
          <a:endParaRPr lang="en-IN" sz="2000" dirty="0"/>
        </a:p>
      </dgm:t>
    </dgm:pt>
    <dgm:pt modelId="{E9674E35-1741-4928-B0D5-1435008B7D1E}" type="parTrans" cxnId="{3EEB8B05-96AA-4761-8F04-093A38CC86B5}">
      <dgm:prSet/>
      <dgm:spPr/>
      <dgm:t>
        <a:bodyPr/>
        <a:lstStyle/>
        <a:p>
          <a:endParaRPr lang="en-IN" sz="3200"/>
        </a:p>
      </dgm:t>
    </dgm:pt>
    <dgm:pt modelId="{8E3543EF-6F1C-4683-957F-8223DABE31E2}" type="sibTrans" cxnId="{3EEB8B05-96AA-4761-8F04-093A38CC86B5}">
      <dgm:prSet custT="1"/>
      <dgm:spPr/>
      <dgm:t>
        <a:bodyPr/>
        <a:lstStyle/>
        <a:p>
          <a:endParaRPr lang="en-IN" sz="3200"/>
        </a:p>
      </dgm:t>
    </dgm:pt>
    <dgm:pt modelId="{D7504299-8911-40E6-A7E8-35F3E5F56C83}">
      <dgm:prSet phldrT="[Text]" custT="1"/>
      <dgm:spPr/>
      <dgm:t>
        <a:bodyPr/>
        <a:lstStyle/>
        <a:p>
          <a:r>
            <a:rPr lang="cs-CZ" sz="2000" dirty="0"/>
            <a:t>Odstranění vazače</a:t>
          </a:r>
          <a:endParaRPr lang="en-IN" sz="2000" dirty="0"/>
        </a:p>
      </dgm:t>
    </dgm:pt>
    <dgm:pt modelId="{C718496F-7706-4B7D-AF9E-F19611E07809}" type="parTrans" cxnId="{DA358EA0-6DED-4E1B-81C9-CE867C54F028}">
      <dgm:prSet/>
      <dgm:spPr/>
      <dgm:t>
        <a:bodyPr/>
        <a:lstStyle/>
        <a:p>
          <a:endParaRPr lang="en-IN"/>
        </a:p>
      </dgm:t>
    </dgm:pt>
    <dgm:pt modelId="{7BCD35B5-8021-4FDD-A3D4-17984BFB3CBE}" type="sibTrans" cxnId="{DA358EA0-6DED-4E1B-81C9-CE867C54F028}">
      <dgm:prSet/>
      <dgm:spPr/>
      <dgm:t>
        <a:bodyPr/>
        <a:lstStyle/>
        <a:p>
          <a:endParaRPr lang="en-IN"/>
        </a:p>
      </dgm:t>
    </dgm:pt>
    <dgm:pt modelId="{B9B50E67-02DD-43F9-9FC0-0F2834B3F6B6}">
      <dgm:prSet phldrT="[Text]" custT="1"/>
      <dgm:spPr/>
      <dgm:t>
        <a:bodyPr/>
        <a:lstStyle/>
        <a:p>
          <a:r>
            <a:rPr lang="cs-CZ" sz="2000" dirty="0"/>
            <a:t>Výstupní kontrola</a:t>
          </a:r>
          <a:endParaRPr lang="en-IN" sz="2000" dirty="0"/>
        </a:p>
      </dgm:t>
    </dgm:pt>
    <dgm:pt modelId="{4B3A3C5C-4FCB-4723-89F2-E1C8CE5557CB}" type="parTrans" cxnId="{5743BD72-5672-4198-BE19-9F3C41A19288}">
      <dgm:prSet/>
      <dgm:spPr/>
      <dgm:t>
        <a:bodyPr/>
        <a:lstStyle/>
        <a:p>
          <a:endParaRPr lang="en-IN"/>
        </a:p>
      </dgm:t>
    </dgm:pt>
    <dgm:pt modelId="{BB52015C-BAFA-4F8B-BB29-9631D6AEB602}" type="sibTrans" cxnId="{5743BD72-5672-4198-BE19-9F3C41A19288}">
      <dgm:prSet/>
      <dgm:spPr/>
      <dgm:t>
        <a:bodyPr/>
        <a:lstStyle/>
        <a:p>
          <a:endParaRPr lang="en-IN"/>
        </a:p>
      </dgm:t>
    </dgm:pt>
    <dgm:pt modelId="{4F88E5FA-6BC2-4D38-9EA0-9136116FD42B}">
      <dgm:prSet phldrT="[Text]" custT="1"/>
      <dgm:spPr/>
      <dgm:t>
        <a:bodyPr/>
        <a:lstStyle/>
        <a:p>
          <a:r>
            <a:rPr lang="cs-CZ" sz="2000" dirty="0"/>
            <a:t>Balení a </a:t>
          </a:r>
          <a:r>
            <a:rPr lang="cs-CZ" sz="2000" dirty="0" err="1"/>
            <a:t>distrbuce</a:t>
          </a:r>
          <a:endParaRPr lang="en-IN" sz="2000" dirty="0"/>
        </a:p>
      </dgm:t>
    </dgm:pt>
    <dgm:pt modelId="{2A800685-0013-4688-AD0A-BC402776D8BF}" type="parTrans" cxnId="{D39DD70E-83F6-4D47-B015-58DEEFA0C4D9}">
      <dgm:prSet/>
      <dgm:spPr/>
      <dgm:t>
        <a:bodyPr/>
        <a:lstStyle/>
        <a:p>
          <a:endParaRPr lang="en-IN"/>
        </a:p>
      </dgm:t>
    </dgm:pt>
    <dgm:pt modelId="{BD4C4CE7-0C62-4D95-8334-691F14FEF2CE}" type="sibTrans" cxnId="{D39DD70E-83F6-4D47-B015-58DEEFA0C4D9}">
      <dgm:prSet/>
      <dgm:spPr/>
      <dgm:t>
        <a:bodyPr/>
        <a:lstStyle/>
        <a:p>
          <a:endParaRPr lang="en-IN"/>
        </a:p>
      </dgm:t>
    </dgm:pt>
    <dgm:pt modelId="{3272D203-E52C-4268-A326-6CCB33EAD998}" type="pres">
      <dgm:prSet presAssocID="{3F3CA9D8-CE78-4DF2-8BD4-75CBFFE75015}" presName="linearFlow" presStyleCnt="0">
        <dgm:presLayoutVars>
          <dgm:resizeHandles val="exact"/>
        </dgm:presLayoutVars>
      </dgm:prSet>
      <dgm:spPr/>
    </dgm:pt>
    <dgm:pt modelId="{995D6E4F-BBDD-4F54-802A-E5A749CD1E21}" type="pres">
      <dgm:prSet presAssocID="{38700F2B-5ED4-4C95-8B67-74ADD7569092}" presName="node" presStyleLbl="node1" presStyleIdx="0" presStyleCnt="9" custScaleX="165654">
        <dgm:presLayoutVars>
          <dgm:bulletEnabled val="1"/>
        </dgm:presLayoutVars>
      </dgm:prSet>
      <dgm:spPr/>
    </dgm:pt>
    <dgm:pt modelId="{D0E7EDBA-E961-46FD-B93D-A5297D5D47C0}" type="pres">
      <dgm:prSet presAssocID="{C4626F36-CCC5-46AD-B8EC-D01773014D25}" presName="sibTrans" presStyleLbl="sibTrans2D1" presStyleIdx="0" presStyleCnt="8"/>
      <dgm:spPr/>
    </dgm:pt>
    <dgm:pt modelId="{F09603ED-48EB-4C3C-8ADC-863C0799F46C}" type="pres">
      <dgm:prSet presAssocID="{C4626F36-CCC5-46AD-B8EC-D01773014D25}" presName="connectorText" presStyleLbl="sibTrans2D1" presStyleIdx="0" presStyleCnt="8"/>
      <dgm:spPr/>
    </dgm:pt>
    <dgm:pt modelId="{374F155A-1CB9-4FF7-9E58-8E74D94E5AA0}" type="pres">
      <dgm:prSet presAssocID="{E49C37FD-2842-4868-8677-C0E8800CA28A}" presName="node" presStyleLbl="node1" presStyleIdx="1" presStyleCnt="9" custScaleX="165654">
        <dgm:presLayoutVars>
          <dgm:bulletEnabled val="1"/>
        </dgm:presLayoutVars>
      </dgm:prSet>
      <dgm:spPr/>
    </dgm:pt>
    <dgm:pt modelId="{B1B9792A-217A-4FD2-95B3-69F73F57B20A}" type="pres">
      <dgm:prSet presAssocID="{4313685F-90A4-4DA5-AA82-5EDA62B931A8}" presName="sibTrans" presStyleLbl="sibTrans2D1" presStyleIdx="1" presStyleCnt="8"/>
      <dgm:spPr/>
    </dgm:pt>
    <dgm:pt modelId="{8C1BC5EE-6154-448B-9277-C894B266E898}" type="pres">
      <dgm:prSet presAssocID="{4313685F-90A4-4DA5-AA82-5EDA62B931A8}" presName="connectorText" presStyleLbl="sibTrans2D1" presStyleIdx="1" presStyleCnt="8"/>
      <dgm:spPr/>
    </dgm:pt>
    <dgm:pt modelId="{7C7E2150-4AF5-48F5-8105-2972200BB58C}" type="pres">
      <dgm:prSet presAssocID="{B8E243AD-323A-458A-9A21-E9A5F03E0C4F}" presName="node" presStyleLbl="node1" presStyleIdx="2" presStyleCnt="9" custScaleX="165654">
        <dgm:presLayoutVars>
          <dgm:bulletEnabled val="1"/>
        </dgm:presLayoutVars>
      </dgm:prSet>
      <dgm:spPr/>
    </dgm:pt>
    <dgm:pt modelId="{5E5C54DF-AB86-4F47-8DD0-C2E7EC26143A}" type="pres">
      <dgm:prSet presAssocID="{0B614C34-855F-4C27-B862-61EA27134932}" presName="sibTrans" presStyleLbl="sibTrans2D1" presStyleIdx="2" presStyleCnt="8"/>
      <dgm:spPr/>
    </dgm:pt>
    <dgm:pt modelId="{55768E7D-70E8-44FB-9A6A-0306CB2C04D9}" type="pres">
      <dgm:prSet presAssocID="{0B614C34-855F-4C27-B862-61EA27134932}" presName="connectorText" presStyleLbl="sibTrans2D1" presStyleIdx="2" presStyleCnt="8"/>
      <dgm:spPr/>
    </dgm:pt>
    <dgm:pt modelId="{7232BCE9-278D-4D6B-BAB4-C92AF4E3EE31}" type="pres">
      <dgm:prSet presAssocID="{D7504299-8911-40E6-A7E8-35F3E5F56C83}" presName="node" presStyleLbl="node1" presStyleIdx="3" presStyleCnt="9" custScaleX="165654">
        <dgm:presLayoutVars>
          <dgm:bulletEnabled val="1"/>
        </dgm:presLayoutVars>
      </dgm:prSet>
      <dgm:spPr/>
    </dgm:pt>
    <dgm:pt modelId="{73527B2A-0481-4316-BF5A-F506BEB4E521}" type="pres">
      <dgm:prSet presAssocID="{7BCD35B5-8021-4FDD-A3D4-17984BFB3CBE}" presName="sibTrans" presStyleLbl="sibTrans2D1" presStyleIdx="3" presStyleCnt="8"/>
      <dgm:spPr/>
    </dgm:pt>
    <dgm:pt modelId="{1FF42F9F-A0B3-408C-8530-130D9C80DA10}" type="pres">
      <dgm:prSet presAssocID="{7BCD35B5-8021-4FDD-A3D4-17984BFB3CBE}" presName="connectorText" presStyleLbl="sibTrans2D1" presStyleIdx="3" presStyleCnt="8"/>
      <dgm:spPr/>
    </dgm:pt>
    <dgm:pt modelId="{E29C8D82-4468-4374-A069-8FBD34F98289}" type="pres">
      <dgm:prSet presAssocID="{2B915FE4-FFF3-4C85-AF51-4B4A9BDAA43B}" presName="node" presStyleLbl="node1" presStyleIdx="4" presStyleCnt="9" custScaleX="165654">
        <dgm:presLayoutVars>
          <dgm:bulletEnabled val="1"/>
        </dgm:presLayoutVars>
      </dgm:prSet>
      <dgm:spPr/>
    </dgm:pt>
    <dgm:pt modelId="{3B401492-E7F7-4FC4-B410-4ECE7D094259}" type="pres">
      <dgm:prSet presAssocID="{B53F01D4-4A4B-4642-92B6-8E6C5299C97F}" presName="sibTrans" presStyleLbl="sibTrans2D1" presStyleIdx="4" presStyleCnt="8"/>
      <dgm:spPr/>
    </dgm:pt>
    <dgm:pt modelId="{F75D1125-16B7-4F2B-9B10-4ADBC48BDC44}" type="pres">
      <dgm:prSet presAssocID="{B53F01D4-4A4B-4642-92B6-8E6C5299C97F}" presName="connectorText" presStyleLbl="sibTrans2D1" presStyleIdx="4" presStyleCnt="8"/>
      <dgm:spPr/>
    </dgm:pt>
    <dgm:pt modelId="{C72B0FE7-EFB6-4107-8217-72FC79B1E3A5}" type="pres">
      <dgm:prSet presAssocID="{EFD4B669-D70A-46EB-84D4-11C534D5BD64}" presName="node" presStyleLbl="node1" presStyleIdx="5" presStyleCnt="9" custScaleX="200244">
        <dgm:presLayoutVars>
          <dgm:bulletEnabled val="1"/>
        </dgm:presLayoutVars>
      </dgm:prSet>
      <dgm:spPr/>
    </dgm:pt>
    <dgm:pt modelId="{28D72A45-AABC-4B72-964C-C6401347F0DA}" type="pres">
      <dgm:prSet presAssocID="{6FA02C6D-5526-4B9C-AA86-525775D05751}" presName="sibTrans" presStyleLbl="sibTrans2D1" presStyleIdx="5" presStyleCnt="8"/>
      <dgm:spPr/>
    </dgm:pt>
    <dgm:pt modelId="{8ABDFD09-D42F-49DA-8617-EE4D00DD336F}" type="pres">
      <dgm:prSet presAssocID="{6FA02C6D-5526-4B9C-AA86-525775D05751}" presName="connectorText" presStyleLbl="sibTrans2D1" presStyleIdx="5" presStyleCnt="8"/>
      <dgm:spPr/>
    </dgm:pt>
    <dgm:pt modelId="{E2749C97-BE27-4FE7-8A21-515772BDF159}" type="pres">
      <dgm:prSet presAssocID="{49CDDED4-982C-4A4E-B1E7-C10609E5F9ED}" presName="node" presStyleLbl="node1" presStyleIdx="6" presStyleCnt="9" custScaleX="200245">
        <dgm:presLayoutVars>
          <dgm:bulletEnabled val="1"/>
        </dgm:presLayoutVars>
      </dgm:prSet>
      <dgm:spPr/>
    </dgm:pt>
    <dgm:pt modelId="{7B1DE63A-809C-4100-A951-B9ADD42D61E3}" type="pres">
      <dgm:prSet presAssocID="{8E3543EF-6F1C-4683-957F-8223DABE31E2}" presName="sibTrans" presStyleLbl="sibTrans2D1" presStyleIdx="6" presStyleCnt="8"/>
      <dgm:spPr/>
    </dgm:pt>
    <dgm:pt modelId="{1922AE75-F08A-4876-8AFB-2E311F8AE3CF}" type="pres">
      <dgm:prSet presAssocID="{8E3543EF-6F1C-4683-957F-8223DABE31E2}" presName="connectorText" presStyleLbl="sibTrans2D1" presStyleIdx="6" presStyleCnt="8"/>
      <dgm:spPr/>
    </dgm:pt>
    <dgm:pt modelId="{B8ED1E88-6BAF-4F41-ADAF-CACA0C8DF24B}" type="pres">
      <dgm:prSet presAssocID="{B9B50E67-02DD-43F9-9FC0-0F2834B3F6B6}" presName="node" presStyleLbl="node1" presStyleIdx="7" presStyleCnt="9" custScaleX="158527">
        <dgm:presLayoutVars>
          <dgm:bulletEnabled val="1"/>
        </dgm:presLayoutVars>
      </dgm:prSet>
      <dgm:spPr/>
    </dgm:pt>
    <dgm:pt modelId="{70A6E1DD-E0A6-464F-90C0-933BB38F0D4F}" type="pres">
      <dgm:prSet presAssocID="{BB52015C-BAFA-4F8B-BB29-9631D6AEB602}" presName="sibTrans" presStyleLbl="sibTrans2D1" presStyleIdx="7" presStyleCnt="8"/>
      <dgm:spPr/>
    </dgm:pt>
    <dgm:pt modelId="{7CDB2FE6-39B0-47A1-8DE5-DC666A1BD6C5}" type="pres">
      <dgm:prSet presAssocID="{BB52015C-BAFA-4F8B-BB29-9631D6AEB602}" presName="connectorText" presStyleLbl="sibTrans2D1" presStyleIdx="7" presStyleCnt="8"/>
      <dgm:spPr/>
    </dgm:pt>
    <dgm:pt modelId="{9FDEB48E-A319-4985-9964-CAD2731D60EA}" type="pres">
      <dgm:prSet presAssocID="{4F88E5FA-6BC2-4D38-9EA0-9136116FD42B}" presName="node" presStyleLbl="node1" presStyleIdx="8" presStyleCnt="9" custScaleX="141840">
        <dgm:presLayoutVars>
          <dgm:bulletEnabled val="1"/>
        </dgm:presLayoutVars>
      </dgm:prSet>
      <dgm:spPr/>
    </dgm:pt>
  </dgm:ptLst>
  <dgm:cxnLst>
    <dgm:cxn modelId="{EB848C03-583C-4458-9623-40B3E81942B2}" type="presOf" srcId="{3F3CA9D8-CE78-4DF2-8BD4-75CBFFE75015}" destId="{3272D203-E52C-4268-A326-6CCB33EAD998}" srcOrd="0" destOrd="0" presId="urn:microsoft.com/office/officeart/2005/8/layout/process2"/>
    <dgm:cxn modelId="{3EEB8B05-96AA-4761-8F04-093A38CC86B5}" srcId="{3F3CA9D8-CE78-4DF2-8BD4-75CBFFE75015}" destId="{49CDDED4-982C-4A4E-B1E7-C10609E5F9ED}" srcOrd="6" destOrd="0" parTransId="{E9674E35-1741-4928-B0D5-1435008B7D1E}" sibTransId="{8E3543EF-6F1C-4683-957F-8223DABE31E2}"/>
    <dgm:cxn modelId="{D39DD70E-83F6-4D47-B015-58DEEFA0C4D9}" srcId="{3F3CA9D8-CE78-4DF2-8BD4-75CBFFE75015}" destId="{4F88E5FA-6BC2-4D38-9EA0-9136116FD42B}" srcOrd="8" destOrd="0" parTransId="{2A800685-0013-4688-AD0A-BC402776D8BF}" sibTransId="{BD4C4CE7-0C62-4D95-8334-691F14FEF2CE}"/>
    <dgm:cxn modelId="{789D6519-95A0-4B07-876B-FCAAAE4F6CAE}" srcId="{3F3CA9D8-CE78-4DF2-8BD4-75CBFFE75015}" destId="{2B915FE4-FFF3-4C85-AF51-4B4A9BDAA43B}" srcOrd="4" destOrd="0" parTransId="{72B945AC-D870-4656-940E-E4D3F853D550}" sibTransId="{B53F01D4-4A4B-4642-92B6-8E6C5299C97F}"/>
    <dgm:cxn modelId="{8B726719-71E7-44BB-8D81-8CACD911B516}" type="presOf" srcId="{B8E243AD-323A-458A-9A21-E9A5F03E0C4F}" destId="{7C7E2150-4AF5-48F5-8105-2972200BB58C}" srcOrd="0" destOrd="0" presId="urn:microsoft.com/office/officeart/2005/8/layout/process2"/>
    <dgm:cxn modelId="{7277E71B-4142-4B36-BA39-8ACDCEC17AE9}" type="presOf" srcId="{C4626F36-CCC5-46AD-B8EC-D01773014D25}" destId="{F09603ED-48EB-4C3C-8ADC-863C0799F46C}" srcOrd="1" destOrd="0" presId="urn:microsoft.com/office/officeart/2005/8/layout/process2"/>
    <dgm:cxn modelId="{3EA5101D-1EEC-44D8-B7EA-2FD2FF4D0041}" type="presOf" srcId="{2B915FE4-FFF3-4C85-AF51-4B4A9BDAA43B}" destId="{E29C8D82-4468-4374-A069-8FBD34F98289}" srcOrd="0" destOrd="0" presId="urn:microsoft.com/office/officeart/2005/8/layout/process2"/>
    <dgm:cxn modelId="{42C2C01F-0502-447F-A5DC-CA3EA963FBF6}" type="presOf" srcId="{D7504299-8911-40E6-A7E8-35F3E5F56C83}" destId="{7232BCE9-278D-4D6B-BAB4-C92AF4E3EE31}" srcOrd="0" destOrd="0" presId="urn:microsoft.com/office/officeart/2005/8/layout/process2"/>
    <dgm:cxn modelId="{2A3ADC25-7AEC-46FB-885A-D7E1DD931848}" type="presOf" srcId="{38700F2B-5ED4-4C95-8B67-74ADD7569092}" destId="{995D6E4F-BBDD-4F54-802A-E5A749CD1E21}" srcOrd="0" destOrd="0" presId="urn:microsoft.com/office/officeart/2005/8/layout/process2"/>
    <dgm:cxn modelId="{D168585C-0232-476B-B890-A07A5A707A51}" type="presOf" srcId="{4313685F-90A4-4DA5-AA82-5EDA62B931A8}" destId="{8C1BC5EE-6154-448B-9277-C894B266E898}" srcOrd="1" destOrd="0" presId="urn:microsoft.com/office/officeart/2005/8/layout/process2"/>
    <dgm:cxn modelId="{60333741-07F0-4266-8480-6EBE5C2C2F54}" type="presOf" srcId="{8E3543EF-6F1C-4683-957F-8223DABE31E2}" destId="{7B1DE63A-809C-4100-A951-B9ADD42D61E3}" srcOrd="0" destOrd="0" presId="urn:microsoft.com/office/officeart/2005/8/layout/process2"/>
    <dgm:cxn modelId="{EA53AF42-3C74-4FA6-88DE-86803E1654AD}" type="presOf" srcId="{BB52015C-BAFA-4F8B-BB29-9631D6AEB602}" destId="{7CDB2FE6-39B0-47A1-8DE5-DC666A1BD6C5}" srcOrd="1" destOrd="0" presId="urn:microsoft.com/office/officeart/2005/8/layout/process2"/>
    <dgm:cxn modelId="{B78CC643-15EB-41A3-B753-F4B6B6921FAC}" srcId="{3F3CA9D8-CE78-4DF2-8BD4-75CBFFE75015}" destId="{38700F2B-5ED4-4C95-8B67-74ADD7569092}" srcOrd="0" destOrd="0" parTransId="{4F519AED-ECBD-4B8E-9EA8-4DBE2E16683D}" sibTransId="{C4626F36-CCC5-46AD-B8EC-D01773014D25}"/>
    <dgm:cxn modelId="{9F649D65-DF03-4FD0-B7BF-DF719745159C}" type="presOf" srcId="{4313685F-90A4-4DA5-AA82-5EDA62B931A8}" destId="{B1B9792A-217A-4FD2-95B3-69F73F57B20A}" srcOrd="0" destOrd="0" presId="urn:microsoft.com/office/officeart/2005/8/layout/process2"/>
    <dgm:cxn modelId="{B50D8D46-9377-4CAE-BD6A-0D38E06C2B53}" srcId="{3F3CA9D8-CE78-4DF2-8BD4-75CBFFE75015}" destId="{B8E243AD-323A-458A-9A21-E9A5F03E0C4F}" srcOrd="2" destOrd="0" parTransId="{39BD2052-6056-4C2C-97E4-35AC91AE4B99}" sibTransId="{0B614C34-855F-4C27-B862-61EA27134932}"/>
    <dgm:cxn modelId="{EFC17A68-5D68-4746-9F6E-29AA9F166049}" type="presOf" srcId="{0B614C34-855F-4C27-B862-61EA27134932}" destId="{55768E7D-70E8-44FB-9A6A-0306CB2C04D9}" srcOrd="1" destOrd="0" presId="urn:microsoft.com/office/officeart/2005/8/layout/process2"/>
    <dgm:cxn modelId="{3A433B49-7067-4CF5-BC44-D2461A41D784}" type="presOf" srcId="{B53F01D4-4A4B-4642-92B6-8E6C5299C97F}" destId="{F75D1125-16B7-4F2B-9B10-4ADBC48BDC44}" srcOrd="1" destOrd="0" presId="urn:microsoft.com/office/officeart/2005/8/layout/process2"/>
    <dgm:cxn modelId="{EBB9084E-0C71-4621-BE4E-1AD77BAFA6A2}" type="presOf" srcId="{B53F01D4-4A4B-4642-92B6-8E6C5299C97F}" destId="{3B401492-E7F7-4FC4-B410-4ECE7D094259}" srcOrd="0" destOrd="0" presId="urn:microsoft.com/office/officeart/2005/8/layout/process2"/>
    <dgm:cxn modelId="{C95B986E-CDB1-4FC0-8C13-13B6DF0FDE61}" type="presOf" srcId="{4F88E5FA-6BC2-4D38-9EA0-9136116FD42B}" destId="{9FDEB48E-A319-4985-9964-CAD2731D60EA}" srcOrd="0" destOrd="0" presId="urn:microsoft.com/office/officeart/2005/8/layout/process2"/>
    <dgm:cxn modelId="{27AC4570-84CB-45A8-BBD0-AA0300198615}" srcId="{3F3CA9D8-CE78-4DF2-8BD4-75CBFFE75015}" destId="{EFD4B669-D70A-46EB-84D4-11C534D5BD64}" srcOrd="5" destOrd="0" parTransId="{31F2304D-4162-4D59-801B-CBC933293505}" sibTransId="{6FA02C6D-5526-4B9C-AA86-525775D05751}"/>
    <dgm:cxn modelId="{5743BD72-5672-4198-BE19-9F3C41A19288}" srcId="{3F3CA9D8-CE78-4DF2-8BD4-75CBFFE75015}" destId="{B9B50E67-02DD-43F9-9FC0-0F2834B3F6B6}" srcOrd="7" destOrd="0" parTransId="{4B3A3C5C-4FCB-4723-89F2-E1C8CE5557CB}" sibTransId="{BB52015C-BAFA-4F8B-BB29-9631D6AEB602}"/>
    <dgm:cxn modelId="{A344E756-9E7D-406A-A050-38AF5312FE49}" srcId="{3F3CA9D8-CE78-4DF2-8BD4-75CBFFE75015}" destId="{E49C37FD-2842-4868-8677-C0E8800CA28A}" srcOrd="1" destOrd="0" parTransId="{CF1395FB-4A24-4570-9FE6-A7FD11ADD13D}" sibTransId="{4313685F-90A4-4DA5-AA82-5EDA62B931A8}"/>
    <dgm:cxn modelId="{A1904058-C639-4A46-AE34-7A007D9FC91E}" type="presOf" srcId="{E49C37FD-2842-4868-8677-C0E8800CA28A}" destId="{374F155A-1CB9-4FF7-9E58-8E74D94E5AA0}" srcOrd="0" destOrd="0" presId="urn:microsoft.com/office/officeart/2005/8/layout/process2"/>
    <dgm:cxn modelId="{8C25327A-F0BB-4B6E-AE76-54983CC0D147}" type="presOf" srcId="{6FA02C6D-5526-4B9C-AA86-525775D05751}" destId="{28D72A45-AABC-4B72-964C-C6401347F0DA}" srcOrd="0" destOrd="0" presId="urn:microsoft.com/office/officeart/2005/8/layout/process2"/>
    <dgm:cxn modelId="{4F4B317C-8FCA-42B8-A41F-FA8D7DE8EA43}" type="presOf" srcId="{8E3543EF-6F1C-4683-957F-8223DABE31E2}" destId="{1922AE75-F08A-4876-8AFB-2E311F8AE3CF}" srcOrd="1" destOrd="0" presId="urn:microsoft.com/office/officeart/2005/8/layout/process2"/>
    <dgm:cxn modelId="{0384628C-07D7-473B-9B07-609CA7D3B1A0}" type="presOf" srcId="{EFD4B669-D70A-46EB-84D4-11C534D5BD64}" destId="{C72B0FE7-EFB6-4107-8217-72FC79B1E3A5}" srcOrd="0" destOrd="0" presId="urn:microsoft.com/office/officeart/2005/8/layout/process2"/>
    <dgm:cxn modelId="{AC722E90-1CEE-4650-92E4-B3C1D88A98FD}" type="presOf" srcId="{C4626F36-CCC5-46AD-B8EC-D01773014D25}" destId="{D0E7EDBA-E961-46FD-B93D-A5297D5D47C0}" srcOrd="0" destOrd="0" presId="urn:microsoft.com/office/officeart/2005/8/layout/process2"/>
    <dgm:cxn modelId="{DA358EA0-6DED-4E1B-81C9-CE867C54F028}" srcId="{3F3CA9D8-CE78-4DF2-8BD4-75CBFFE75015}" destId="{D7504299-8911-40E6-A7E8-35F3E5F56C83}" srcOrd="3" destOrd="0" parTransId="{C718496F-7706-4B7D-AF9E-F19611E07809}" sibTransId="{7BCD35B5-8021-4FDD-A3D4-17984BFB3CBE}"/>
    <dgm:cxn modelId="{306847B0-B63A-4FDA-9F1A-2B5A22C327C5}" type="presOf" srcId="{6FA02C6D-5526-4B9C-AA86-525775D05751}" destId="{8ABDFD09-D42F-49DA-8617-EE4D00DD336F}" srcOrd="1" destOrd="0" presId="urn:microsoft.com/office/officeart/2005/8/layout/process2"/>
    <dgm:cxn modelId="{DB204DB4-FE54-421C-8345-C6AE1126D19B}" type="presOf" srcId="{7BCD35B5-8021-4FDD-A3D4-17984BFB3CBE}" destId="{1FF42F9F-A0B3-408C-8530-130D9C80DA10}" srcOrd="1" destOrd="0" presId="urn:microsoft.com/office/officeart/2005/8/layout/process2"/>
    <dgm:cxn modelId="{19D99BB7-672E-48AA-B579-2739E3CADF39}" type="presOf" srcId="{BB52015C-BAFA-4F8B-BB29-9631D6AEB602}" destId="{70A6E1DD-E0A6-464F-90C0-933BB38F0D4F}" srcOrd="0" destOrd="0" presId="urn:microsoft.com/office/officeart/2005/8/layout/process2"/>
    <dgm:cxn modelId="{C746EDC6-34D8-45BD-B484-1B750272D139}" type="presOf" srcId="{0B614C34-855F-4C27-B862-61EA27134932}" destId="{5E5C54DF-AB86-4F47-8DD0-C2E7EC26143A}" srcOrd="0" destOrd="0" presId="urn:microsoft.com/office/officeart/2005/8/layout/process2"/>
    <dgm:cxn modelId="{344A4DC7-297A-4E5B-A954-F55C762ABEF8}" type="presOf" srcId="{7BCD35B5-8021-4FDD-A3D4-17984BFB3CBE}" destId="{73527B2A-0481-4316-BF5A-F506BEB4E521}" srcOrd="0" destOrd="0" presId="urn:microsoft.com/office/officeart/2005/8/layout/process2"/>
    <dgm:cxn modelId="{AD7E50D4-210C-4481-94C4-FC6E1D3890D4}" type="presOf" srcId="{B9B50E67-02DD-43F9-9FC0-0F2834B3F6B6}" destId="{B8ED1E88-6BAF-4F41-ADAF-CACA0C8DF24B}" srcOrd="0" destOrd="0" presId="urn:microsoft.com/office/officeart/2005/8/layout/process2"/>
    <dgm:cxn modelId="{7C0E32EC-7515-4F63-8636-1F257B2225C8}" type="presOf" srcId="{49CDDED4-982C-4A4E-B1E7-C10609E5F9ED}" destId="{E2749C97-BE27-4FE7-8A21-515772BDF159}" srcOrd="0" destOrd="0" presId="urn:microsoft.com/office/officeart/2005/8/layout/process2"/>
    <dgm:cxn modelId="{BF352109-87DC-454B-A485-B59A916820C0}" type="presParOf" srcId="{3272D203-E52C-4268-A326-6CCB33EAD998}" destId="{995D6E4F-BBDD-4F54-802A-E5A749CD1E21}" srcOrd="0" destOrd="0" presId="urn:microsoft.com/office/officeart/2005/8/layout/process2"/>
    <dgm:cxn modelId="{F2679ABB-E2DC-4BB8-9CDD-316988E0259E}" type="presParOf" srcId="{3272D203-E52C-4268-A326-6CCB33EAD998}" destId="{D0E7EDBA-E961-46FD-B93D-A5297D5D47C0}" srcOrd="1" destOrd="0" presId="urn:microsoft.com/office/officeart/2005/8/layout/process2"/>
    <dgm:cxn modelId="{30E5B374-9F44-415A-B7AC-FD3EA93B900F}" type="presParOf" srcId="{D0E7EDBA-E961-46FD-B93D-A5297D5D47C0}" destId="{F09603ED-48EB-4C3C-8ADC-863C0799F46C}" srcOrd="0" destOrd="0" presId="urn:microsoft.com/office/officeart/2005/8/layout/process2"/>
    <dgm:cxn modelId="{0E6F70F1-4E03-47BE-8565-959C147C00BD}" type="presParOf" srcId="{3272D203-E52C-4268-A326-6CCB33EAD998}" destId="{374F155A-1CB9-4FF7-9E58-8E74D94E5AA0}" srcOrd="2" destOrd="0" presId="urn:microsoft.com/office/officeart/2005/8/layout/process2"/>
    <dgm:cxn modelId="{62576ABA-D163-4CAF-A3F7-EE75CC5F78BE}" type="presParOf" srcId="{3272D203-E52C-4268-A326-6CCB33EAD998}" destId="{B1B9792A-217A-4FD2-95B3-69F73F57B20A}" srcOrd="3" destOrd="0" presId="urn:microsoft.com/office/officeart/2005/8/layout/process2"/>
    <dgm:cxn modelId="{25EDA790-B00A-4F9F-BFC0-F6EEF3DA27C8}" type="presParOf" srcId="{B1B9792A-217A-4FD2-95B3-69F73F57B20A}" destId="{8C1BC5EE-6154-448B-9277-C894B266E898}" srcOrd="0" destOrd="0" presId="urn:microsoft.com/office/officeart/2005/8/layout/process2"/>
    <dgm:cxn modelId="{937DF80C-5062-483A-BA43-A7A9CDA953E2}" type="presParOf" srcId="{3272D203-E52C-4268-A326-6CCB33EAD998}" destId="{7C7E2150-4AF5-48F5-8105-2972200BB58C}" srcOrd="4" destOrd="0" presId="urn:microsoft.com/office/officeart/2005/8/layout/process2"/>
    <dgm:cxn modelId="{63A08FAE-87EC-4E3B-B0E3-4035E8B101D6}" type="presParOf" srcId="{3272D203-E52C-4268-A326-6CCB33EAD998}" destId="{5E5C54DF-AB86-4F47-8DD0-C2E7EC26143A}" srcOrd="5" destOrd="0" presId="urn:microsoft.com/office/officeart/2005/8/layout/process2"/>
    <dgm:cxn modelId="{454ED858-E415-4D98-94C2-98F20BE6F647}" type="presParOf" srcId="{5E5C54DF-AB86-4F47-8DD0-C2E7EC26143A}" destId="{55768E7D-70E8-44FB-9A6A-0306CB2C04D9}" srcOrd="0" destOrd="0" presId="urn:microsoft.com/office/officeart/2005/8/layout/process2"/>
    <dgm:cxn modelId="{95AC769D-3996-4801-9ED2-88326EAFE2D9}" type="presParOf" srcId="{3272D203-E52C-4268-A326-6CCB33EAD998}" destId="{7232BCE9-278D-4D6B-BAB4-C92AF4E3EE31}" srcOrd="6" destOrd="0" presId="urn:microsoft.com/office/officeart/2005/8/layout/process2"/>
    <dgm:cxn modelId="{86A4C59E-B7A9-47FD-B9E8-11214BFF10EE}" type="presParOf" srcId="{3272D203-E52C-4268-A326-6CCB33EAD998}" destId="{73527B2A-0481-4316-BF5A-F506BEB4E521}" srcOrd="7" destOrd="0" presId="urn:microsoft.com/office/officeart/2005/8/layout/process2"/>
    <dgm:cxn modelId="{047FF6A3-FA00-45AB-8A40-95E928BB65D4}" type="presParOf" srcId="{73527B2A-0481-4316-BF5A-F506BEB4E521}" destId="{1FF42F9F-A0B3-408C-8530-130D9C80DA10}" srcOrd="0" destOrd="0" presId="urn:microsoft.com/office/officeart/2005/8/layout/process2"/>
    <dgm:cxn modelId="{FA37DC47-9C73-43C1-99A0-9CCEF8B491C2}" type="presParOf" srcId="{3272D203-E52C-4268-A326-6CCB33EAD998}" destId="{E29C8D82-4468-4374-A069-8FBD34F98289}" srcOrd="8" destOrd="0" presId="urn:microsoft.com/office/officeart/2005/8/layout/process2"/>
    <dgm:cxn modelId="{84E3F051-0636-4158-8083-44430F6A9A7D}" type="presParOf" srcId="{3272D203-E52C-4268-A326-6CCB33EAD998}" destId="{3B401492-E7F7-4FC4-B410-4ECE7D094259}" srcOrd="9" destOrd="0" presId="urn:microsoft.com/office/officeart/2005/8/layout/process2"/>
    <dgm:cxn modelId="{24FF1428-9614-40A5-8118-5864B0E3DE75}" type="presParOf" srcId="{3B401492-E7F7-4FC4-B410-4ECE7D094259}" destId="{F75D1125-16B7-4F2B-9B10-4ADBC48BDC44}" srcOrd="0" destOrd="0" presId="urn:microsoft.com/office/officeart/2005/8/layout/process2"/>
    <dgm:cxn modelId="{926DF4EA-4630-446E-8682-F5A3BCA1C1F5}" type="presParOf" srcId="{3272D203-E52C-4268-A326-6CCB33EAD998}" destId="{C72B0FE7-EFB6-4107-8217-72FC79B1E3A5}" srcOrd="10" destOrd="0" presId="urn:microsoft.com/office/officeart/2005/8/layout/process2"/>
    <dgm:cxn modelId="{EEA9910D-8B08-45B6-BB06-B0A9D1DC7CA6}" type="presParOf" srcId="{3272D203-E52C-4268-A326-6CCB33EAD998}" destId="{28D72A45-AABC-4B72-964C-C6401347F0DA}" srcOrd="11" destOrd="0" presId="urn:microsoft.com/office/officeart/2005/8/layout/process2"/>
    <dgm:cxn modelId="{7F6E6855-638D-4146-BF37-E49D70A437CD}" type="presParOf" srcId="{28D72A45-AABC-4B72-964C-C6401347F0DA}" destId="{8ABDFD09-D42F-49DA-8617-EE4D00DD336F}" srcOrd="0" destOrd="0" presId="urn:microsoft.com/office/officeart/2005/8/layout/process2"/>
    <dgm:cxn modelId="{4EB1065A-A29C-4A58-9377-3AE263B3FE00}" type="presParOf" srcId="{3272D203-E52C-4268-A326-6CCB33EAD998}" destId="{E2749C97-BE27-4FE7-8A21-515772BDF159}" srcOrd="12" destOrd="0" presId="urn:microsoft.com/office/officeart/2005/8/layout/process2"/>
    <dgm:cxn modelId="{5607AF37-D515-4771-858B-874CBCE72131}" type="presParOf" srcId="{3272D203-E52C-4268-A326-6CCB33EAD998}" destId="{7B1DE63A-809C-4100-A951-B9ADD42D61E3}" srcOrd="13" destOrd="0" presId="urn:microsoft.com/office/officeart/2005/8/layout/process2"/>
    <dgm:cxn modelId="{22627E11-807C-42F7-99B1-2644BF4F018A}" type="presParOf" srcId="{7B1DE63A-809C-4100-A951-B9ADD42D61E3}" destId="{1922AE75-F08A-4876-8AFB-2E311F8AE3CF}" srcOrd="0" destOrd="0" presId="urn:microsoft.com/office/officeart/2005/8/layout/process2"/>
    <dgm:cxn modelId="{E8AE411A-7A77-4CA5-8A4E-BCDFC889EC9E}" type="presParOf" srcId="{3272D203-E52C-4268-A326-6CCB33EAD998}" destId="{B8ED1E88-6BAF-4F41-ADAF-CACA0C8DF24B}" srcOrd="14" destOrd="0" presId="urn:microsoft.com/office/officeart/2005/8/layout/process2"/>
    <dgm:cxn modelId="{95824C09-9EEA-42B0-8087-DEFDC8B3DAFF}" type="presParOf" srcId="{3272D203-E52C-4268-A326-6CCB33EAD998}" destId="{70A6E1DD-E0A6-464F-90C0-933BB38F0D4F}" srcOrd="15" destOrd="0" presId="urn:microsoft.com/office/officeart/2005/8/layout/process2"/>
    <dgm:cxn modelId="{E2836B6A-0BE4-4FE2-AFAB-248D84A4F38C}" type="presParOf" srcId="{70A6E1DD-E0A6-464F-90C0-933BB38F0D4F}" destId="{7CDB2FE6-39B0-47A1-8DE5-DC666A1BD6C5}" srcOrd="0" destOrd="0" presId="urn:microsoft.com/office/officeart/2005/8/layout/process2"/>
    <dgm:cxn modelId="{FFDF7D06-CE4A-4B7C-BF47-4179BF267590}" type="presParOf" srcId="{3272D203-E52C-4268-A326-6CCB33EAD998}" destId="{9FDEB48E-A319-4985-9964-CAD2731D60EA}" srcOrd="1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D71537F-5951-4E45-A510-2E84E8746C14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0D8194D-5F0E-40D7-956F-AD30A99AA598}">
      <dgm:prSet phldrT="[Text]"/>
      <dgm:spPr/>
      <dgm:t>
        <a:bodyPr/>
        <a:lstStyle/>
        <a:p>
          <a:r>
            <a:rPr lang="cs-CZ" dirty="0"/>
            <a:t>Vstup materiálu</a:t>
          </a:r>
          <a:endParaRPr lang="en-IN" dirty="0"/>
        </a:p>
      </dgm:t>
    </dgm:pt>
    <dgm:pt modelId="{D90CB7A3-87E3-4151-BB5E-B5FB4605B231}" type="parTrans" cxnId="{24976A27-3EE9-4709-ABD2-6181C55D5912}">
      <dgm:prSet/>
      <dgm:spPr/>
      <dgm:t>
        <a:bodyPr/>
        <a:lstStyle/>
        <a:p>
          <a:endParaRPr lang="en-IN"/>
        </a:p>
      </dgm:t>
    </dgm:pt>
    <dgm:pt modelId="{A1E629C8-BFAA-4789-9302-79F52536FE06}" type="sibTrans" cxnId="{24976A27-3EE9-4709-ABD2-6181C55D5912}">
      <dgm:prSet/>
      <dgm:spPr/>
      <dgm:t>
        <a:bodyPr/>
        <a:lstStyle/>
        <a:p>
          <a:endParaRPr lang="en-IN"/>
        </a:p>
      </dgm:t>
    </dgm:pt>
    <dgm:pt modelId="{AC1809E4-510F-40D1-9DA4-4E1D6215D662}">
      <dgm:prSet phldrT="[Text]"/>
      <dgm:spPr/>
      <dgm:t>
        <a:bodyPr anchor="ctr"/>
        <a:lstStyle/>
        <a:p>
          <a:r>
            <a:rPr lang="cs-CZ" dirty="0"/>
            <a:t>Kovový prášek a vazač</a:t>
          </a:r>
          <a:endParaRPr lang="en-IN" dirty="0"/>
        </a:p>
      </dgm:t>
    </dgm:pt>
    <dgm:pt modelId="{8CB0056E-38E7-4E26-9204-AF4DAAA62904}" type="parTrans" cxnId="{2846496D-64D5-46E4-8025-05DDADAFDDCA}">
      <dgm:prSet/>
      <dgm:spPr/>
      <dgm:t>
        <a:bodyPr/>
        <a:lstStyle/>
        <a:p>
          <a:endParaRPr lang="en-IN"/>
        </a:p>
      </dgm:t>
    </dgm:pt>
    <dgm:pt modelId="{31B953EC-4A35-4F93-9182-B87CE8FC8F4A}" type="sibTrans" cxnId="{2846496D-64D5-46E4-8025-05DDADAFDDCA}">
      <dgm:prSet/>
      <dgm:spPr/>
      <dgm:t>
        <a:bodyPr/>
        <a:lstStyle/>
        <a:p>
          <a:endParaRPr lang="en-IN"/>
        </a:p>
      </dgm:t>
    </dgm:pt>
    <dgm:pt modelId="{6E2E8A5D-35D3-4B6E-8A39-837C59C25F63}">
      <dgm:prSet phldrT="[Text]"/>
      <dgm:spPr/>
      <dgm:t>
        <a:bodyPr/>
        <a:lstStyle/>
        <a:p>
          <a:r>
            <a:rPr lang="cs-CZ" dirty="0"/>
            <a:t>Proces</a:t>
          </a:r>
          <a:endParaRPr lang="en-IN" dirty="0"/>
        </a:p>
      </dgm:t>
    </dgm:pt>
    <dgm:pt modelId="{100E7BB8-5449-4819-BBA3-6489BA95F2BA}" type="parTrans" cxnId="{B63EE900-FFDC-4109-AA42-A5DF958CABBE}">
      <dgm:prSet/>
      <dgm:spPr/>
      <dgm:t>
        <a:bodyPr/>
        <a:lstStyle/>
        <a:p>
          <a:endParaRPr lang="en-IN"/>
        </a:p>
      </dgm:t>
    </dgm:pt>
    <dgm:pt modelId="{EB49953B-4D0B-4655-AB9E-CCF4B7D6FE1F}" type="sibTrans" cxnId="{B63EE900-FFDC-4109-AA42-A5DF958CABBE}">
      <dgm:prSet/>
      <dgm:spPr/>
      <dgm:t>
        <a:bodyPr/>
        <a:lstStyle/>
        <a:p>
          <a:endParaRPr lang="en-IN"/>
        </a:p>
      </dgm:t>
    </dgm:pt>
    <dgm:pt modelId="{4F880011-C866-436E-8AAA-433CF9C5C7DF}">
      <dgm:prSet phldrT="[Text]"/>
      <dgm:spPr/>
      <dgm:t>
        <a:bodyPr anchor="ctr"/>
        <a:lstStyle/>
        <a:p>
          <a:r>
            <a:rPr lang="cs-CZ" dirty="0"/>
            <a:t>Míchání směsi prášku,</a:t>
          </a:r>
          <a:endParaRPr lang="en-IN" dirty="0"/>
        </a:p>
      </dgm:t>
    </dgm:pt>
    <dgm:pt modelId="{6CFA85D8-1807-401C-876F-504A9A446803}" type="parTrans" cxnId="{C5D57A0A-352F-4B64-9EBD-3D493125E9A8}">
      <dgm:prSet/>
      <dgm:spPr/>
      <dgm:t>
        <a:bodyPr/>
        <a:lstStyle/>
        <a:p>
          <a:endParaRPr lang="en-IN"/>
        </a:p>
      </dgm:t>
    </dgm:pt>
    <dgm:pt modelId="{15E0E150-B863-48EF-9E2C-15058F49D4EF}" type="sibTrans" cxnId="{C5D57A0A-352F-4B64-9EBD-3D493125E9A8}">
      <dgm:prSet/>
      <dgm:spPr/>
      <dgm:t>
        <a:bodyPr/>
        <a:lstStyle/>
        <a:p>
          <a:endParaRPr lang="en-IN"/>
        </a:p>
      </dgm:t>
    </dgm:pt>
    <dgm:pt modelId="{12C6B764-2217-43C1-8A2A-B3B90F64E5B0}">
      <dgm:prSet phldrT="[Text]"/>
      <dgm:spPr/>
      <dgm:t>
        <a:bodyPr/>
        <a:lstStyle/>
        <a:p>
          <a:r>
            <a:rPr lang="cs-CZ" dirty="0"/>
            <a:t>Výstup</a:t>
          </a:r>
          <a:endParaRPr lang="en-IN" dirty="0"/>
        </a:p>
      </dgm:t>
    </dgm:pt>
    <dgm:pt modelId="{E5B28115-A58D-49A6-88BD-DD8F2437CF24}" type="parTrans" cxnId="{43D4B7D0-95E7-4D5C-867D-22587B81DE65}">
      <dgm:prSet/>
      <dgm:spPr/>
      <dgm:t>
        <a:bodyPr/>
        <a:lstStyle/>
        <a:p>
          <a:endParaRPr lang="en-IN"/>
        </a:p>
      </dgm:t>
    </dgm:pt>
    <dgm:pt modelId="{4097AB97-ADC1-4805-BEE2-63C787BD7BF0}" type="sibTrans" cxnId="{43D4B7D0-95E7-4D5C-867D-22587B81DE65}">
      <dgm:prSet/>
      <dgm:spPr/>
      <dgm:t>
        <a:bodyPr/>
        <a:lstStyle/>
        <a:p>
          <a:endParaRPr lang="en-IN"/>
        </a:p>
      </dgm:t>
    </dgm:pt>
    <dgm:pt modelId="{557F57B6-01B4-441F-8163-3BD0B29A9FC3}">
      <dgm:prSet phldrT="[Text]"/>
      <dgm:spPr/>
      <dgm:t>
        <a:bodyPr anchor="ctr"/>
        <a:lstStyle/>
        <a:p>
          <a:r>
            <a:rPr lang="cs-CZ" dirty="0"/>
            <a:t>Granulát pro </a:t>
          </a:r>
          <a:r>
            <a:rPr lang="cs-CZ" dirty="0" err="1"/>
            <a:t>stříkolis</a:t>
          </a:r>
          <a:endParaRPr lang="en-IN" dirty="0"/>
        </a:p>
      </dgm:t>
    </dgm:pt>
    <dgm:pt modelId="{0851CBA1-E042-4398-BC80-DA153BAC759D}" type="parTrans" cxnId="{689B41DF-F427-40DF-88AA-260D8AD6C191}">
      <dgm:prSet/>
      <dgm:spPr/>
      <dgm:t>
        <a:bodyPr/>
        <a:lstStyle/>
        <a:p>
          <a:endParaRPr lang="en-IN"/>
        </a:p>
      </dgm:t>
    </dgm:pt>
    <dgm:pt modelId="{8D8866E0-6981-4923-99CB-3DFABD167C9B}" type="sibTrans" cxnId="{689B41DF-F427-40DF-88AA-260D8AD6C191}">
      <dgm:prSet/>
      <dgm:spPr/>
      <dgm:t>
        <a:bodyPr/>
        <a:lstStyle/>
        <a:p>
          <a:endParaRPr lang="en-IN"/>
        </a:p>
      </dgm:t>
    </dgm:pt>
    <dgm:pt modelId="{430D4420-7CC7-4B41-8076-64D161C98E58}">
      <dgm:prSet phldrT="[Text]"/>
      <dgm:spPr/>
      <dgm:t>
        <a:bodyPr anchor="ctr"/>
        <a:lstStyle/>
        <a:p>
          <a:r>
            <a:rPr lang="cs-CZ" dirty="0"/>
            <a:t>Míchání zahřáté směsi </a:t>
          </a:r>
          <a:endParaRPr lang="en-IN" dirty="0"/>
        </a:p>
      </dgm:t>
    </dgm:pt>
    <dgm:pt modelId="{6FFFD802-787A-41BA-AB82-DB220F5282F8}" type="parTrans" cxnId="{84D2DABB-DADC-4496-8E5B-7E47D4BCE565}">
      <dgm:prSet/>
      <dgm:spPr/>
      <dgm:t>
        <a:bodyPr/>
        <a:lstStyle/>
        <a:p>
          <a:endParaRPr lang="cs-CZ"/>
        </a:p>
      </dgm:t>
    </dgm:pt>
    <dgm:pt modelId="{80924122-1EE3-4890-8ADE-D0A21D76B24E}" type="sibTrans" cxnId="{84D2DABB-DADC-4496-8E5B-7E47D4BCE565}">
      <dgm:prSet/>
      <dgm:spPr/>
      <dgm:t>
        <a:bodyPr/>
        <a:lstStyle/>
        <a:p>
          <a:endParaRPr lang="cs-CZ"/>
        </a:p>
      </dgm:t>
    </dgm:pt>
    <dgm:pt modelId="{3773C2E2-A631-4DDD-9CCC-C6AECF4E8E71}" type="pres">
      <dgm:prSet presAssocID="{5D71537F-5951-4E45-A510-2E84E8746C14}" presName="linearFlow" presStyleCnt="0">
        <dgm:presLayoutVars>
          <dgm:dir/>
          <dgm:animLvl val="lvl"/>
          <dgm:resizeHandles val="exact"/>
        </dgm:presLayoutVars>
      </dgm:prSet>
      <dgm:spPr/>
    </dgm:pt>
    <dgm:pt modelId="{5F9A4DD3-603D-49D4-8C33-FFCAA43E1345}" type="pres">
      <dgm:prSet presAssocID="{90D8194D-5F0E-40D7-956F-AD30A99AA598}" presName="composite" presStyleCnt="0"/>
      <dgm:spPr/>
    </dgm:pt>
    <dgm:pt modelId="{7B578912-06B4-436E-99E2-E06454B4CC4A}" type="pres">
      <dgm:prSet presAssocID="{90D8194D-5F0E-40D7-956F-AD30A99AA598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4E6D3E9-FCF2-41B5-A962-04F762EB670D}" type="pres">
      <dgm:prSet presAssocID="{90D8194D-5F0E-40D7-956F-AD30A99AA598}" presName="parSh" presStyleLbl="node1" presStyleIdx="0" presStyleCnt="3"/>
      <dgm:spPr/>
    </dgm:pt>
    <dgm:pt modelId="{22BA410A-1BF7-40C2-B080-021EEC74CF0C}" type="pres">
      <dgm:prSet presAssocID="{90D8194D-5F0E-40D7-956F-AD30A99AA598}" presName="desTx" presStyleLbl="fgAcc1" presStyleIdx="0" presStyleCnt="3">
        <dgm:presLayoutVars>
          <dgm:bulletEnabled val="1"/>
        </dgm:presLayoutVars>
      </dgm:prSet>
      <dgm:spPr/>
    </dgm:pt>
    <dgm:pt modelId="{ACD0BD9A-A30D-4D13-8E46-3468C87FCA8B}" type="pres">
      <dgm:prSet presAssocID="{A1E629C8-BFAA-4789-9302-79F52536FE06}" presName="sibTrans" presStyleLbl="sibTrans2D1" presStyleIdx="0" presStyleCnt="2"/>
      <dgm:spPr/>
    </dgm:pt>
    <dgm:pt modelId="{8B725996-E965-4046-AD60-DEB5F913BBFC}" type="pres">
      <dgm:prSet presAssocID="{A1E629C8-BFAA-4789-9302-79F52536FE06}" presName="connTx" presStyleLbl="sibTrans2D1" presStyleIdx="0" presStyleCnt="2"/>
      <dgm:spPr/>
    </dgm:pt>
    <dgm:pt modelId="{29209342-C686-46B1-A11E-0C257EA527EA}" type="pres">
      <dgm:prSet presAssocID="{6E2E8A5D-35D3-4B6E-8A39-837C59C25F63}" presName="composite" presStyleCnt="0"/>
      <dgm:spPr/>
    </dgm:pt>
    <dgm:pt modelId="{D485E1B7-CC7F-4009-A0E7-96C14D5635B7}" type="pres">
      <dgm:prSet presAssocID="{6E2E8A5D-35D3-4B6E-8A39-837C59C25F63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0CD6158-2509-438F-98CB-0B377A25E2F3}" type="pres">
      <dgm:prSet presAssocID="{6E2E8A5D-35D3-4B6E-8A39-837C59C25F63}" presName="parSh" presStyleLbl="node1" presStyleIdx="1" presStyleCnt="3"/>
      <dgm:spPr/>
    </dgm:pt>
    <dgm:pt modelId="{83A28BDF-B42B-4B76-B4A9-75E7B1CF0B6E}" type="pres">
      <dgm:prSet presAssocID="{6E2E8A5D-35D3-4B6E-8A39-837C59C25F63}" presName="desTx" presStyleLbl="fgAcc1" presStyleIdx="1" presStyleCnt="3">
        <dgm:presLayoutVars>
          <dgm:bulletEnabled val="1"/>
        </dgm:presLayoutVars>
      </dgm:prSet>
      <dgm:spPr/>
    </dgm:pt>
    <dgm:pt modelId="{4B138B35-EB0B-4C49-9E78-61CE1A1AA23F}" type="pres">
      <dgm:prSet presAssocID="{EB49953B-4D0B-4655-AB9E-CCF4B7D6FE1F}" presName="sibTrans" presStyleLbl="sibTrans2D1" presStyleIdx="1" presStyleCnt="2"/>
      <dgm:spPr/>
    </dgm:pt>
    <dgm:pt modelId="{C970D8CA-DCA5-4814-9FB4-ED9021FE65C5}" type="pres">
      <dgm:prSet presAssocID="{EB49953B-4D0B-4655-AB9E-CCF4B7D6FE1F}" presName="connTx" presStyleLbl="sibTrans2D1" presStyleIdx="1" presStyleCnt="2"/>
      <dgm:spPr/>
    </dgm:pt>
    <dgm:pt modelId="{3ECC7183-277A-442E-885A-E24BB7FF2800}" type="pres">
      <dgm:prSet presAssocID="{12C6B764-2217-43C1-8A2A-B3B90F64E5B0}" presName="composite" presStyleCnt="0"/>
      <dgm:spPr/>
    </dgm:pt>
    <dgm:pt modelId="{81A06795-1AC7-4586-A8B4-742974EEA2B9}" type="pres">
      <dgm:prSet presAssocID="{12C6B764-2217-43C1-8A2A-B3B90F64E5B0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D943F78B-0488-49ED-94A6-C3B496859D54}" type="pres">
      <dgm:prSet presAssocID="{12C6B764-2217-43C1-8A2A-B3B90F64E5B0}" presName="parSh" presStyleLbl="node1" presStyleIdx="2" presStyleCnt="3"/>
      <dgm:spPr/>
    </dgm:pt>
    <dgm:pt modelId="{9156D34C-0FF3-480A-B499-39EA92BD679A}" type="pres">
      <dgm:prSet presAssocID="{12C6B764-2217-43C1-8A2A-B3B90F64E5B0}" presName="desTx" presStyleLbl="fgAcc1" presStyleIdx="2" presStyleCnt="3">
        <dgm:presLayoutVars>
          <dgm:bulletEnabled val="1"/>
        </dgm:presLayoutVars>
      </dgm:prSet>
      <dgm:spPr/>
    </dgm:pt>
  </dgm:ptLst>
  <dgm:cxnLst>
    <dgm:cxn modelId="{B63EE900-FFDC-4109-AA42-A5DF958CABBE}" srcId="{5D71537F-5951-4E45-A510-2E84E8746C14}" destId="{6E2E8A5D-35D3-4B6E-8A39-837C59C25F63}" srcOrd="1" destOrd="0" parTransId="{100E7BB8-5449-4819-BBA3-6489BA95F2BA}" sibTransId="{EB49953B-4D0B-4655-AB9E-CCF4B7D6FE1F}"/>
    <dgm:cxn modelId="{849A0B08-4FB9-45E8-BD80-90AFA3DBEE76}" type="presOf" srcId="{12C6B764-2217-43C1-8A2A-B3B90F64E5B0}" destId="{D943F78B-0488-49ED-94A6-C3B496859D54}" srcOrd="1" destOrd="0" presId="urn:microsoft.com/office/officeart/2005/8/layout/process3"/>
    <dgm:cxn modelId="{F721F009-87E6-42CD-9534-07B7E11154F8}" type="presOf" srcId="{A1E629C8-BFAA-4789-9302-79F52536FE06}" destId="{ACD0BD9A-A30D-4D13-8E46-3468C87FCA8B}" srcOrd="0" destOrd="0" presId="urn:microsoft.com/office/officeart/2005/8/layout/process3"/>
    <dgm:cxn modelId="{C5D57A0A-352F-4B64-9EBD-3D493125E9A8}" srcId="{6E2E8A5D-35D3-4B6E-8A39-837C59C25F63}" destId="{4F880011-C866-436E-8AAA-433CF9C5C7DF}" srcOrd="0" destOrd="0" parTransId="{6CFA85D8-1807-401C-876F-504A9A446803}" sibTransId="{15E0E150-B863-48EF-9E2C-15058F49D4EF}"/>
    <dgm:cxn modelId="{FCF7491B-ECCF-4B28-B7B6-1A4E06398169}" type="presOf" srcId="{EB49953B-4D0B-4655-AB9E-CCF4B7D6FE1F}" destId="{4B138B35-EB0B-4C49-9E78-61CE1A1AA23F}" srcOrd="0" destOrd="0" presId="urn:microsoft.com/office/officeart/2005/8/layout/process3"/>
    <dgm:cxn modelId="{A55F0C1F-B5D6-4D4D-8F49-EBF6CC0290D9}" type="presOf" srcId="{430D4420-7CC7-4B41-8076-64D161C98E58}" destId="{83A28BDF-B42B-4B76-B4A9-75E7B1CF0B6E}" srcOrd="0" destOrd="1" presId="urn:microsoft.com/office/officeart/2005/8/layout/process3"/>
    <dgm:cxn modelId="{9EB97722-D66F-4235-B616-768BDCC06AE1}" type="presOf" srcId="{A1E629C8-BFAA-4789-9302-79F52536FE06}" destId="{8B725996-E965-4046-AD60-DEB5F913BBFC}" srcOrd="1" destOrd="0" presId="urn:microsoft.com/office/officeart/2005/8/layout/process3"/>
    <dgm:cxn modelId="{24976A27-3EE9-4709-ABD2-6181C55D5912}" srcId="{5D71537F-5951-4E45-A510-2E84E8746C14}" destId="{90D8194D-5F0E-40D7-956F-AD30A99AA598}" srcOrd="0" destOrd="0" parTransId="{D90CB7A3-87E3-4151-BB5E-B5FB4605B231}" sibTransId="{A1E629C8-BFAA-4789-9302-79F52536FE06}"/>
    <dgm:cxn modelId="{F52ED13C-E8F4-4067-80F5-A570C6D0571F}" type="presOf" srcId="{557F57B6-01B4-441F-8163-3BD0B29A9FC3}" destId="{9156D34C-0FF3-480A-B499-39EA92BD679A}" srcOrd="0" destOrd="0" presId="urn:microsoft.com/office/officeart/2005/8/layout/process3"/>
    <dgm:cxn modelId="{65F95049-EB78-42A8-AE56-3AE068F6CA42}" type="presOf" srcId="{EB49953B-4D0B-4655-AB9E-CCF4B7D6FE1F}" destId="{C970D8CA-DCA5-4814-9FB4-ED9021FE65C5}" srcOrd="1" destOrd="0" presId="urn:microsoft.com/office/officeart/2005/8/layout/process3"/>
    <dgm:cxn modelId="{2846496D-64D5-46E4-8025-05DDADAFDDCA}" srcId="{90D8194D-5F0E-40D7-956F-AD30A99AA598}" destId="{AC1809E4-510F-40D1-9DA4-4E1D6215D662}" srcOrd="0" destOrd="0" parTransId="{8CB0056E-38E7-4E26-9204-AF4DAAA62904}" sibTransId="{31B953EC-4A35-4F93-9182-B87CE8FC8F4A}"/>
    <dgm:cxn modelId="{55F3DC8E-0221-4548-ACF1-E826779FF3BA}" type="presOf" srcId="{90D8194D-5F0E-40D7-956F-AD30A99AA598}" destId="{7B578912-06B4-436E-99E2-E06454B4CC4A}" srcOrd="0" destOrd="0" presId="urn:microsoft.com/office/officeart/2005/8/layout/process3"/>
    <dgm:cxn modelId="{F00E9F95-343A-43B7-93C1-CD7C7AA15644}" type="presOf" srcId="{90D8194D-5F0E-40D7-956F-AD30A99AA598}" destId="{44E6D3E9-FCF2-41B5-A962-04F762EB670D}" srcOrd="1" destOrd="0" presId="urn:microsoft.com/office/officeart/2005/8/layout/process3"/>
    <dgm:cxn modelId="{3AAB239D-4817-4558-988B-24727C50E167}" type="presOf" srcId="{12C6B764-2217-43C1-8A2A-B3B90F64E5B0}" destId="{81A06795-1AC7-4586-A8B4-742974EEA2B9}" srcOrd="0" destOrd="0" presId="urn:microsoft.com/office/officeart/2005/8/layout/process3"/>
    <dgm:cxn modelId="{959AD3AC-221F-41C4-A6DA-4B635204146B}" type="presOf" srcId="{5D71537F-5951-4E45-A510-2E84E8746C14}" destId="{3773C2E2-A631-4DDD-9CCC-C6AECF4E8E71}" srcOrd="0" destOrd="0" presId="urn:microsoft.com/office/officeart/2005/8/layout/process3"/>
    <dgm:cxn modelId="{1EB14BB8-9771-4ECF-9791-E4898BB4B22E}" type="presOf" srcId="{AC1809E4-510F-40D1-9DA4-4E1D6215D662}" destId="{22BA410A-1BF7-40C2-B080-021EEC74CF0C}" srcOrd="0" destOrd="0" presId="urn:microsoft.com/office/officeart/2005/8/layout/process3"/>
    <dgm:cxn modelId="{84D2DABB-DADC-4496-8E5B-7E47D4BCE565}" srcId="{6E2E8A5D-35D3-4B6E-8A39-837C59C25F63}" destId="{430D4420-7CC7-4B41-8076-64D161C98E58}" srcOrd="1" destOrd="0" parTransId="{6FFFD802-787A-41BA-AB82-DB220F5282F8}" sibTransId="{80924122-1EE3-4890-8ADE-D0A21D76B24E}"/>
    <dgm:cxn modelId="{BC8F3FCB-4D7A-4929-8E74-907CDEF93D34}" type="presOf" srcId="{6E2E8A5D-35D3-4B6E-8A39-837C59C25F63}" destId="{D485E1B7-CC7F-4009-A0E7-96C14D5635B7}" srcOrd="0" destOrd="0" presId="urn:microsoft.com/office/officeart/2005/8/layout/process3"/>
    <dgm:cxn modelId="{43D4B7D0-95E7-4D5C-867D-22587B81DE65}" srcId="{5D71537F-5951-4E45-A510-2E84E8746C14}" destId="{12C6B764-2217-43C1-8A2A-B3B90F64E5B0}" srcOrd="2" destOrd="0" parTransId="{E5B28115-A58D-49A6-88BD-DD8F2437CF24}" sibTransId="{4097AB97-ADC1-4805-BEE2-63C787BD7BF0}"/>
    <dgm:cxn modelId="{689B41DF-F427-40DF-88AA-260D8AD6C191}" srcId="{12C6B764-2217-43C1-8A2A-B3B90F64E5B0}" destId="{557F57B6-01B4-441F-8163-3BD0B29A9FC3}" srcOrd="0" destOrd="0" parTransId="{0851CBA1-E042-4398-BC80-DA153BAC759D}" sibTransId="{8D8866E0-6981-4923-99CB-3DFABD167C9B}"/>
    <dgm:cxn modelId="{CCF087EE-F96A-45B2-88AA-006BE175183B}" type="presOf" srcId="{4F880011-C866-436E-8AAA-433CF9C5C7DF}" destId="{83A28BDF-B42B-4B76-B4A9-75E7B1CF0B6E}" srcOrd="0" destOrd="0" presId="urn:microsoft.com/office/officeart/2005/8/layout/process3"/>
    <dgm:cxn modelId="{C7BA45F8-EAFA-4B9C-8CED-20478354421C}" type="presOf" srcId="{6E2E8A5D-35D3-4B6E-8A39-837C59C25F63}" destId="{60CD6158-2509-438F-98CB-0B377A25E2F3}" srcOrd="1" destOrd="0" presId="urn:microsoft.com/office/officeart/2005/8/layout/process3"/>
    <dgm:cxn modelId="{27BF73FA-C654-4200-80BD-B78661630022}" type="presParOf" srcId="{3773C2E2-A631-4DDD-9CCC-C6AECF4E8E71}" destId="{5F9A4DD3-603D-49D4-8C33-FFCAA43E1345}" srcOrd="0" destOrd="0" presId="urn:microsoft.com/office/officeart/2005/8/layout/process3"/>
    <dgm:cxn modelId="{6F57AACC-7228-4188-BA56-CA4F48F834D2}" type="presParOf" srcId="{5F9A4DD3-603D-49D4-8C33-FFCAA43E1345}" destId="{7B578912-06B4-436E-99E2-E06454B4CC4A}" srcOrd="0" destOrd="0" presId="urn:microsoft.com/office/officeart/2005/8/layout/process3"/>
    <dgm:cxn modelId="{D825A332-5058-4CCC-9BA5-ECA49D84D8C8}" type="presParOf" srcId="{5F9A4DD3-603D-49D4-8C33-FFCAA43E1345}" destId="{44E6D3E9-FCF2-41B5-A962-04F762EB670D}" srcOrd="1" destOrd="0" presId="urn:microsoft.com/office/officeart/2005/8/layout/process3"/>
    <dgm:cxn modelId="{D37BDA8D-2E50-4436-AB4C-0CD06C709E35}" type="presParOf" srcId="{5F9A4DD3-603D-49D4-8C33-FFCAA43E1345}" destId="{22BA410A-1BF7-40C2-B080-021EEC74CF0C}" srcOrd="2" destOrd="0" presId="urn:microsoft.com/office/officeart/2005/8/layout/process3"/>
    <dgm:cxn modelId="{F0A8ECB8-7F51-4813-87EE-46A3B0F11A1A}" type="presParOf" srcId="{3773C2E2-A631-4DDD-9CCC-C6AECF4E8E71}" destId="{ACD0BD9A-A30D-4D13-8E46-3468C87FCA8B}" srcOrd="1" destOrd="0" presId="urn:microsoft.com/office/officeart/2005/8/layout/process3"/>
    <dgm:cxn modelId="{0865920D-BD2D-4A3E-81DB-275B451817CE}" type="presParOf" srcId="{ACD0BD9A-A30D-4D13-8E46-3468C87FCA8B}" destId="{8B725996-E965-4046-AD60-DEB5F913BBFC}" srcOrd="0" destOrd="0" presId="urn:microsoft.com/office/officeart/2005/8/layout/process3"/>
    <dgm:cxn modelId="{64F28757-7272-4DEC-80B2-C31CCE423905}" type="presParOf" srcId="{3773C2E2-A631-4DDD-9CCC-C6AECF4E8E71}" destId="{29209342-C686-46B1-A11E-0C257EA527EA}" srcOrd="2" destOrd="0" presId="urn:microsoft.com/office/officeart/2005/8/layout/process3"/>
    <dgm:cxn modelId="{1FF4505A-5845-4A6A-9C75-2345BC9773A5}" type="presParOf" srcId="{29209342-C686-46B1-A11E-0C257EA527EA}" destId="{D485E1B7-CC7F-4009-A0E7-96C14D5635B7}" srcOrd="0" destOrd="0" presId="urn:microsoft.com/office/officeart/2005/8/layout/process3"/>
    <dgm:cxn modelId="{C6057652-D1D3-4031-8129-CC97C3BF9726}" type="presParOf" srcId="{29209342-C686-46B1-A11E-0C257EA527EA}" destId="{60CD6158-2509-438F-98CB-0B377A25E2F3}" srcOrd="1" destOrd="0" presId="urn:microsoft.com/office/officeart/2005/8/layout/process3"/>
    <dgm:cxn modelId="{7AE7B70A-A749-48A9-9333-5C439270AB5B}" type="presParOf" srcId="{29209342-C686-46B1-A11E-0C257EA527EA}" destId="{83A28BDF-B42B-4B76-B4A9-75E7B1CF0B6E}" srcOrd="2" destOrd="0" presId="urn:microsoft.com/office/officeart/2005/8/layout/process3"/>
    <dgm:cxn modelId="{6ACCEA50-484C-45A6-BDF4-73D764EB26AD}" type="presParOf" srcId="{3773C2E2-A631-4DDD-9CCC-C6AECF4E8E71}" destId="{4B138B35-EB0B-4C49-9E78-61CE1A1AA23F}" srcOrd="3" destOrd="0" presId="urn:microsoft.com/office/officeart/2005/8/layout/process3"/>
    <dgm:cxn modelId="{49CB9590-90D3-485D-94B8-F6C818DC7502}" type="presParOf" srcId="{4B138B35-EB0B-4C49-9E78-61CE1A1AA23F}" destId="{C970D8CA-DCA5-4814-9FB4-ED9021FE65C5}" srcOrd="0" destOrd="0" presId="urn:microsoft.com/office/officeart/2005/8/layout/process3"/>
    <dgm:cxn modelId="{7F14E688-957C-4FC2-BD4D-BFAA40CA5831}" type="presParOf" srcId="{3773C2E2-A631-4DDD-9CCC-C6AECF4E8E71}" destId="{3ECC7183-277A-442E-885A-E24BB7FF2800}" srcOrd="4" destOrd="0" presId="urn:microsoft.com/office/officeart/2005/8/layout/process3"/>
    <dgm:cxn modelId="{A274EDE5-4E46-44C8-9F69-5B54A5B94A7D}" type="presParOf" srcId="{3ECC7183-277A-442E-885A-E24BB7FF2800}" destId="{81A06795-1AC7-4586-A8B4-742974EEA2B9}" srcOrd="0" destOrd="0" presId="urn:microsoft.com/office/officeart/2005/8/layout/process3"/>
    <dgm:cxn modelId="{90F6F06B-E5A3-48AE-A5D3-F7DF5FA1EA3C}" type="presParOf" srcId="{3ECC7183-277A-442E-885A-E24BB7FF2800}" destId="{D943F78B-0488-49ED-94A6-C3B496859D54}" srcOrd="1" destOrd="0" presId="urn:microsoft.com/office/officeart/2005/8/layout/process3"/>
    <dgm:cxn modelId="{442BBDB5-EFB5-429B-B9AF-CF9627B6FAB8}" type="presParOf" srcId="{3ECC7183-277A-442E-885A-E24BB7FF2800}" destId="{9156D34C-0FF3-480A-B499-39EA92BD679A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D71537F-5951-4E45-A510-2E84E8746C14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0D8194D-5F0E-40D7-956F-AD30A99AA598}">
      <dgm:prSet phldrT="[Text]"/>
      <dgm:spPr/>
      <dgm:t>
        <a:bodyPr/>
        <a:lstStyle/>
        <a:p>
          <a:r>
            <a:rPr lang="cs-CZ" dirty="0"/>
            <a:t>Vstup</a:t>
          </a:r>
          <a:endParaRPr lang="en-IN" dirty="0"/>
        </a:p>
      </dgm:t>
    </dgm:pt>
    <dgm:pt modelId="{D90CB7A3-87E3-4151-BB5E-B5FB4605B231}" type="parTrans" cxnId="{24976A27-3EE9-4709-ABD2-6181C55D5912}">
      <dgm:prSet/>
      <dgm:spPr/>
      <dgm:t>
        <a:bodyPr/>
        <a:lstStyle/>
        <a:p>
          <a:endParaRPr lang="en-IN"/>
        </a:p>
      </dgm:t>
    </dgm:pt>
    <dgm:pt modelId="{A1E629C8-BFAA-4789-9302-79F52536FE06}" type="sibTrans" cxnId="{24976A27-3EE9-4709-ABD2-6181C55D5912}">
      <dgm:prSet/>
      <dgm:spPr/>
      <dgm:t>
        <a:bodyPr/>
        <a:lstStyle/>
        <a:p>
          <a:endParaRPr lang="en-IN"/>
        </a:p>
      </dgm:t>
    </dgm:pt>
    <dgm:pt modelId="{AC1809E4-510F-40D1-9DA4-4E1D6215D662}">
      <dgm:prSet phldrT="[Text]"/>
      <dgm:spPr/>
      <dgm:t>
        <a:bodyPr anchor="ctr"/>
        <a:lstStyle/>
        <a:p>
          <a:r>
            <a:rPr lang="cs-CZ" dirty="0"/>
            <a:t>Granulát</a:t>
          </a:r>
          <a:endParaRPr lang="en-IN" dirty="0"/>
        </a:p>
      </dgm:t>
    </dgm:pt>
    <dgm:pt modelId="{8CB0056E-38E7-4E26-9204-AF4DAAA62904}" type="parTrans" cxnId="{2846496D-64D5-46E4-8025-05DDADAFDDCA}">
      <dgm:prSet/>
      <dgm:spPr/>
      <dgm:t>
        <a:bodyPr/>
        <a:lstStyle/>
        <a:p>
          <a:endParaRPr lang="en-IN"/>
        </a:p>
      </dgm:t>
    </dgm:pt>
    <dgm:pt modelId="{31B953EC-4A35-4F93-9182-B87CE8FC8F4A}" type="sibTrans" cxnId="{2846496D-64D5-46E4-8025-05DDADAFDDCA}">
      <dgm:prSet/>
      <dgm:spPr/>
      <dgm:t>
        <a:bodyPr/>
        <a:lstStyle/>
        <a:p>
          <a:endParaRPr lang="en-IN"/>
        </a:p>
      </dgm:t>
    </dgm:pt>
    <dgm:pt modelId="{6E2E8A5D-35D3-4B6E-8A39-837C59C25F63}">
      <dgm:prSet phldrT="[Text]"/>
      <dgm:spPr/>
      <dgm:t>
        <a:bodyPr/>
        <a:lstStyle/>
        <a:p>
          <a:r>
            <a:rPr lang="cs-CZ" dirty="0"/>
            <a:t>Operace</a:t>
          </a:r>
          <a:endParaRPr lang="en-IN" dirty="0"/>
        </a:p>
      </dgm:t>
    </dgm:pt>
    <dgm:pt modelId="{100E7BB8-5449-4819-BBA3-6489BA95F2BA}" type="parTrans" cxnId="{B63EE900-FFDC-4109-AA42-A5DF958CABBE}">
      <dgm:prSet/>
      <dgm:spPr/>
      <dgm:t>
        <a:bodyPr/>
        <a:lstStyle/>
        <a:p>
          <a:endParaRPr lang="en-IN"/>
        </a:p>
      </dgm:t>
    </dgm:pt>
    <dgm:pt modelId="{EB49953B-4D0B-4655-AB9E-CCF4B7D6FE1F}" type="sibTrans" cxnId="{B63EE900-FFDC-4109-AA42-A5DF958CABBE}">
      <dgm:prSet/>
      <dgm:spPr/>
      <dgm:t>
        <a:bodyPr/>
        <a:lstStyle/>
        <a:p>
          <a:endParaRPr lang="en-IN"/>
        </a:p>
      </dgm:t>
    </dgm:pt>
    <dgm:pt modelId="{4F880011-C866-436E-8AAA-433CF9C5C7DF}">
      <dgm:prSet phldrT="[Text]"/>
      <dgm:spPr/>
      <dgm:t>
        <a:bodyPr anchor="ctr"/>
        <a:lstStyle/>
        <a:p>
          <a:r>
            <a:rPr lang="cs-CZ" dirty="0"/>
            <a:t>Odstříknutí</a:t>
          </a:r>
          <a:endParaRPr lang="en-IN" dirty="0"/>
        </a:p>
      </dgm:t>
    </dgm:pt>
    <dgm:pt modelId="{6CFA85D8-1807-401C-876F-504A9A446803}" type="parTrans" cxnId="{C5D57A0A-352F-4B64-9EBD-3D493125E9A8}">
      <dgm:prSet/>
      <dgm:spPr/>
      <dgm:t>
        <a:bodyPr/>
        <a:lstStyle/>
        <a:p>
          <a:endParaRPr lang="en-IN"/>
        </a:p>
      </dgm:t>
    </dgm:pt>
    <dgm:pt modelId="{15E0E150-B863-48EF-9E2C-15058F49D4EF}" type="sibTrans" cxnId="{C5D57A0A-352F-4B64-9EBD-3D493125E9A8}">
      <dgm:prSet/>
      <dgm:spPr/>
      <dgm:t>
        <a:bodyPr/>
        <a:lstStyle/>
        <a:p>
          <a:endParaRPr lang="en-IN"/>
        </a:p>
      </dgm:t>
    </dgm:pt>
    <dgm:pt modelId="{12C6B764-2217-43C1-8A2A-B3B90F64E5B0}">
      <dgm:prSet phldrT="[Text]"/>
      <dgm:spPr/>
      <dgm:t>
        <a:bodyPr/>
        <a:lstStyle/>
        <a:p>
          <a:r>
            <a:rPr lang="cs-CZ" dirty="0"/>
            <a:t>Výstup</a:t>
          </a:r>
          <a:endParaRPr lang="en-IN" dirty="0"/>
        </a:p>
      </dgm:t>
    </dgm:pt>
    <dgm:pt modelId="{E5B28115-A58D-49A6-88BD-DD8F2437CF24}" type="parTrans" cxnId="{43D4B7D0-95E7-4D5C-867D-22587B81DE65}">
      <dgm:prSet/>
      <dgm:spPr/>
      <dgm:t>
        <a:bodyPr/>
        <a:lstStyle/>
        <a:p>
          <a:endParaRPr lang="en-IN"/>
        </a:p>
      </dgm:t>
    </dgm:pt>
    <dgm:pt modelId="{4097AB97-ADC1-4805-BEE2-63C787BD7BF0}" type="sibTrans" cxnId="{43D4B7D0-95E7-4D5C-867D-22587B81DE65}">
      <dgm:prSet/>
      <dgm:spPr/>
      <dgm:t>
        <a:bodyPr/>
        <a:lstStyle/>
        <a:p>
          <a:endParaRPr lang="en-IN"/>
        </a:p>
      </dgm:t>
    </dgm:pt>
    <dgm:pt modelId="{557F57B6-01B4-441F-8163-3BD0B29A9FC3}">
      <dgm:prSet phldrT="[Text]"/>
      <dgm:spPr/>
      <dgm:t>
        <a:bodyPr anchor="ctr"/>
        <a:lstStyle/>
        <a:p>
          <a:r>
            <a:rPr lang="cs-CZ" dirty="0"/>
            <a:t>Zelená složka</a:t>
          </a:r>
          <a:endParaRPr lang="en-IN" dirty="0"/>
        </a:p>
      </dgm:t>
    </dgm:pt>
    <dgm:pt modelId="{0851CBA1-E042-4398-BC80-DA153BAC759D}" type="parTrans" cxnId="{689B41DF-F427-40DF-88AA-260D8AD6C191}">
      <dgm:prSet/>
      <dgm:spPr/>
      <dgm:t>
        <a:bodyPr/>
        <a:lstStyle/>
        <a:p>
          <a:endParaRPr lang="en-IN"/>
        </a:p>
      </dgm:t>
    </dgm:pt>
    <dgm:pt modelId="{8D8866E0-6981-4923-99CB-3DFABD167C9B}" type="sibTrans" cxnId="{689B41DF-F427-40DF-88AA-260D8AD6C191}">
      <dgm:prSet/>
      <dgm:spPr/>
      <dgm:t>
        <a:bodyPr/>
        <a:lstStyle/>
        <a:p>
          <a:endParaRPr lang="en-IN"/>
        </a:p>
      </dgm:t>
    </dgm:pt>
    <dgm:pt modelId="{3773C2E2-A631-4DDD-9CCC-C6AECF4E8E71}" type="pres">
      <dgm:prSet presAssocID="{5D71537F-5951-4E45-A510-2E84E8746C14}" presName="linearFlow" presStyleCnt="0">
        <dgm:presLayoutVars>
          <dgm:dir/>
          <dgm:animLvl val="lvl"/>
          <dgm:resizeHandles val="exact"/>
        </dgm:presLayoutVars>
      </dgm:prSet>
      <dgm:spPr/>
    </dgm:pt>
    <dgm:pt modelId="{5F9A4DD3-603D-49D4-8C33-FFCAA43E1345}" type="pres">
      <dgm:prSet presAssocID="{90D8194D-5F0E-40D7-956F-AD30A99AA598}" presName="composite" presStyleCnt="0"/>
      <dgm:spPr/>
    </dgm:pt>
    <dgm:pt modelId="{7B578912-06B4-436E-99E2-E06454B4CC4A}" type="pres">
      <dgm:prSet presAssocID="{90D8194D-5F0E-40D7-956F-AD30A99AA598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4E6D3E9-FCF2-41B5-A962-04F762EB670D}" type="pres">
      <dgm:prSet presAssocID="{90D8194D-5F0E-40D7-956F-AD30A99AA598}" presName="parSh" presStyleLbl="node1" presStyleIdx="0" presStyleCnt="3"/>
      <dgm:spPr/>
    </dgm:pt>
    <dgm:pt modelId="{22BA410A-1BF7-40C2-B080-021EEC74CF0C}" type="pres">
      <dgm:prSet presAssocID="{90D8194D-5F0E-40D7-956F-AD30A99AA598}" presName="desTx" presStyleLbl="fgAcc1" presStyleIdx="0" presStyleCnt="3">
        <dgm:presLayoutVars>
          <dgm:bulletEnabled val="1"/>
        </dgm:presLayoutVars>
      </dgm:prSet>
      <dgm:spPr/>
    </dgm:pt>
    <dgm:pt modelId="{ACD0BD9A-A30D-4D13-8E46-3468C87FCA8B}" type="pres">
      <dgm:prSet presAssocID="{A1E629C8-BFAA-4789-9302-79F52536FE06}" presName="sibTrans" presStyleLbl="sibTrans2D1" presStyleIdx="0" presStyleCnt="2"/>
      <dgm:spPr/>
    </dgm:pt>
    <dgm:pt modelId="{8B725996-E965-4046-AD60-DEB5F913BBFC}" type="pres">
      <dgm:prSet presAssocID="{A1E629C8-BFAA-4789-9302-79F52536FE06}" presName="connTx" presStyleLbl="sibTrans2D1" presStyleIdx="0" presStyleCnt="2"/>
      <dgm:spPr/>
    </dgm:pt>
    <dgm:pt modelId="{29209342-C686-46B1-A11E-0C257EA527EA}" type="pres">
      <dgm:prSet presAssocID="{6E2E8A5D-35D3-4B6E-8A39-837C59C25F63}" presName="composite" presStyleCnt="0"/>
      <dgm:spPr/>
    </dgm:pt>
    <dgm:pt modelId="{D485E1B7-CC7F-4009-A0E7-96C14D5635B7}" type="pres">
      <dgm:prSet presAssocID="{6E2E8A5D-35D3-4B6E-8A39-837C59C25F63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0CD6158-2509-438F-98CB-0B377A25E2F3}" type="pres">
      <dgm:prSet presAssocID="{6E2E8A5D-35D3-4B6E-8A39-837C59C25F63}" presName="parSh" presStyleLbl="node1" presStyleIdx="1" presStyleCnt="3"/>
      <dgm:spPr/>
    </dgm:pt>
    <dgm:pt modelId="{83A28BDF-B42B-4B76-B4A9-75E7B1CF0B6E}" type="pres">
      <dgm:prSet presAssocID="{6E2E8A5D-35D3-4B6E-8A39-837C59C25F63}" presName="desTx" presStyleLbl="fgAcc1" presStyleIdx="1" presStyleCnt="3">
        <dgm:presLayoutVars>
          <dgm:bulletEnabled val="1"/>
        </dgm:presLayoutVars>
      </dgm:prSet>
      <dgm:spPr/>
    </dgm:pt>
    <dgm:pt modelId="{4B138B35-EB0B-4C49-9E78-61CE1A1AA23F}" type="pres">
      <dgm:prSet presAssocID="{EB49953B-4D0B-4655-AB9E-CCF4B7D6FE1F}" presName="sibTrans" presStyleLbl="sibTrans2D1" presStyleIdx="1" presStyleCnt="2"/>
      <dgm:spPr/>
    </dgm:pt>
    <dgm:pt modelId="{C970D8CA-DCA5-4814-9FB4-ED9021FE65C5}" type="pres">
      <dgm:prSet presAssocID="{EB49953B-4D0B-4655-AB9E-CCF4B7D6FE1F}" presName="connTx" presStyleLbl="sibTrans2D1" presStyleIdx="1" presStyleCnt="2"/>
      <dgm:spPr/>
    </dgm:pt>
    <dgm:pt modelId="{3ECC7183-277A-442E-885A-E24BB7FF2800}" type="pres">
      <dgm:prSet presAssocID="{12C6B764-2217-43C1-8A2A-B3B90F64E5B0}" presName="composite" presStyleCnt="0"/>
      <dgm:spPr/>
    </dgm:pt>
    <dgm:pt modelId="{81A06795-1AC7-4586-A8B4-742974EEA2B9}" type="pres">
      <dgm:prSet presAssocID="{12C6B764-2217-43C1-8A2A-B3B90F64E5B0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D943F78B-0488-49ED-94A6-C3B496859D54}" type="pres">
      <dgm:prSet presAssocID="{12C6B764-2217-43C1-8A2A-B3B90F64E5B0}" presName="parSh" presStyleLbl="node1" presStyleIdx="2" presStyleCnt="3"/>
      <dgm:spPr/>
    </dgm:pt>
    <dgm:pt modelId="{9156D34C-0FF3-480A-B499-39EA92BD679A}" type="pres">
      <dgm:prSet presAssocID="{12C6B764-2217-43C1-8A2A-B3B90F64E5B0}" presName="desTx" presStyleLbl="fgAcc1" presStyleIdx="2" presStyleCnt="3">
        <dgm:presLayoutVars>
          <dgm:bulletEnabled val="1"/>
        </dgm:presLayoutVars>
      </dgm:prSet>
      <dgm:spPr/>
    </dgm:pt>
  </dgm:ptLst>
  <dgm:cxnLst>
    <dgm:cxn modelId="{B63EE900-FFDC-4109-AA42-A5DF958CABBE}" srcId="{5D71537F-5951-4E45-A510-2E84E8746C14}" destId="{6E2E8A5D-35D3-4B6E-8A39-837C59C25F63}" srcOrd="1" destOrd="0" parTransId="{100E7BB8-5449-4819-BBA3-6489BA95F2BA}" sibTransId="{EB49953B-4D0B-4655-AB9E-CCF4B7D6FE1F}"/>
    <dgm:cxn modelId="{BD08C507-2078-450A-80C3-6F8D66FB6CD6}" type="presOf" srcId="{90D8194D-5F0E-40D7-956F-AD30A99AA598}" destId="{7B578912-06B4-436E-99E2-E06454B4CC4A}" srcOrd="0" destOrd="0" presId="urn:microsoft.com/office/officeart/2005/8/layout/process3"/>
    <dgm:cxn modelId="{C5D57A0A-352F-4B64-9EBD-3D493125E9A8}" srcId="{6E2E8A5D-35D3-4B6E-8A39-837C59C25F63}" destId="{4F880011-C866-436E-8AAA-433CF9C5C7DF}" srcOrd="0" destOrd="0" parTransId="{6CFA85D8-1807-401C-876F-504A9A446803}" sibTransId="{15E0E150-B863-48EF-9E2C-15058F49D4EF}"/>
    <dgm:cxn modelId="{90B56F12-831C-485D-A61C-B6F82A6E2641}" type="presOf" srcId="{5D71537F-5951-4E45-A510-2E84E8746C14}" destId="{3773C2E2-A631-4DDD-9CCC-C6AECF4E8E71}" srcOrd="0" destOrd="0" presId="urn:microsoft.com/office/officeart/2005/8/layout/process3"/>
    <dgm:cxn modelId="{24976A27-3EE9-4709-ABD2-6181C55D5912}" srcId="{5D71537F-5951-4E45-A510-2E84E8746C14}" destId="{90D8194D-5F0E-40D7-956F-AD30A99AA598}" srcOrd="0" destOrd="0" parTransId="{D90CB7A3-87E3-4151-BB5E-B5FB4605B231}" sibTransId="{A1E629C8-BFAA-4789-9302-79F52536FE06}"/>
    <dgm:cxn modelId="{14A8984C-7CCC-4247-870D-EC4E130CF63F}" type="presOf" srcId="{4F880011-C866-436E-8AAA-433CF9C5C7DF}" destId="{83A28BDF-B42B-4B76-B4A9-75E7B1CF0B6E}" srcOrd="0" destOrd="0" presId="urn:microsoft.com/office/officeart/2005/8/layout/process3"/>
    <dgm:cxn modelId="{9B2AC24C-9023-4357-908D-0573F2EA22DF}" type="presOf" srcId="{AC1809E4-510F-40D1-9DA4-4E1D6215D662}" destId="{22BA410A-1BF7-40C2-B080-021EEC74CF0C}" srcOrd="0" destOrd="0" presId="urn:microsoft.com/office/officeart/2005/8/layout/process3"/>
    <dgm:cxn modelId="{75FADB4C-0D49-4DA4-A292-6F7C3A97CF3E}" type="presOf" srcId="{6E2E8A5D-35D3-4B6E-8A39-837C59C25F63}" destId="{60CD6158-2509-438F-98CB-0B377A25E2F3}" srcOrd="1" destOrd="0" presId="urn:microsoft.com/office/officeart/2005/8/layout/process3"/>
    <dgm:cxn modelId="{2846496D-64D5-46E4-8025-05DDADAFDDCA}" srcId="{90D8194D-5F0E-40D7-956F-AD30A99AA598}" destId="{AC1809E4-510F-40D1-9DA4-4E1D6215D662}" srcOrd="0" destOrd="0" parTransId="{8CB0056E-38E7-4E26-9204-AF4DAAA62904}" sibTransId="{31B953EC-4A35-4F93-9182-B87CE8FC8F4A}"/>
    <dgm:cxn modelId="{DA3E1785-5B46-4239-BB8A-EB9CC62596B0}" type="presOf" srcId="{557F57B6-01B4-441F-8163-3BD0B29A9FC3}" destId="{9156D34C-0FF3-480A-B499-39EA92BD679A}" srcOrd="0" destOrd="0" presId="urn:microsoft.com/office/officeart/2005/8/layout/process3"/>
    <dgm:cxn modelId="{19EF9289-66B0-48A6-81E5-CE3178853C2D}" type="presOf" srcId="{A1E629C8-BFAA-4789-9302-79F52536FE06}" destId="{8B725996-E965-4046-AD60-DEB5F913BBFC}" srcOrd="1" destOrd="0" presId="urn:microsoft.com/office/officeart/2005/8/layout/process3"/>
    <dgm:cxn modelId="{B7776797-B75B-4630-8D1B-F036FC6F7AEC}" type="presOf" srcId="{EB49953B-4D0B-4655-AB9E-CCF4B7D6FE1F}" destId="{C970D8CA-DCA5-4814-9FB4-ED9021FE65C5}" srcOrd="1" destOrd="0" presId="urn:microsoft.com/office/officeart/2005/8/layout/process3"/>
    <dgm:cxn modelId="{F2D2D397-79CC-4872-AF90-CB961A47D52A}" type="presOf" srcId="{A1E629C8-BFAA-4789-9302-79F52536FE06}" destId="{ACD0BD9A-A30D-4D13-8E46-3468C87FCA8B}" srcOrd="0" destOrd="0" presId="urn:microsoft.com/office/officeart/2005/8/layout/process3"/>
    <dgm:cxn modelId="{D0CB42B2-D2EB-4738-9D7E-98F00016618F}" type="presOf" srcId="{12C6B764-2217-43C1-8A2A-B3B90F64E5B0}" destId="{D943F78B-0488-49ED-94A6-C3B496859D54}" srcOrd="1" destOrd="0" presId="urn:microsoft.com/office/officeart/2005/8/layout/process3"/>
    <dgm:cxn modelId="{C57A64BB-05FB-4729-8F43-4E7A51F2A292}" type="presOf" srcId="{12C6B764-2217-43C1-8A2A-B3B90F64E5B0}" destId="{81A06795-1AC7-4586-A8B4-742974EEA2B9}" srcOrd="0" destOrd="0" presId="urn:microsoft.com/office/officeart/2005/8/layout/process3"/>
    <dgm:cxn modelId="{E9E2EEC8-F0FC-4BEE-8B7E-7ECE63D923C5}" type="presOf" srcId="{EB49953B-4D0B-4655-AB9E-CCF4B7D6FE1F}" destId="{4B138B35-EB0B-4C49-9E78-61CE1A1AA23F}" srcOrd="0" destOrd="0" presId="urn:microsoft.com/office/officeart/2005/8/layout/process3"/>
    <dgm:cxn modelId="{43D4B7D0-95E7-4D5C-867D-22587B81DE65}" srcId="{5D71537F-5951-4E45-A510-2E84E8746C14}" destId="{12C6B764-2217-43C1-8A2A-B3B90F64E5B0}" srcOrd="2" destOrd="0" parTransId="{E5B28115-A58D-49A6-88BD-DD8F2437CF24}" sibTransId="{4097AB97-ADC1-4805-BEE2-63C787BD7BF0}"/>
    <dgm:cxn modelId="{689B41DF-F427-40DF-88AA-260D8AD6C191}" srcId="{12C6B764-2217-43C1-8A2A-B3B90F64E5B0}" destId="{557F57B6-01B4-441F-8163-3BD0B29A9FC3}" srcOrd="0" destOrd="0" parTransId="{0851CBA1-E042-4398-BC80-DA153BAC759D}" sibTransId="{8D8866E0-6981-4923-99CB-3DFABD167C9B}"/>
    <dgm:cxn modelId="{580D50E1-AA16-4C41-ADA6-32FB739EC81C}" type="presOf" srcId="{6E2E8A5D-35D3-4B6E-8A39-837C59C25F63}" destId="{D485E1B7-CC7F-4009-A0E7-96C14D5635B7}" srcOrd="0" destOrd="0" presId="urn:microsoft.com/office/officeart/2005/8/layout/process3"/>
    <dgm:cxn modelId="{886E9EE3-301B-4955-AAD5-AE52E7D91685}" type="presOf" srcId="{90D8194D-5F0E-40D7-956F-AD30A99AA598}" destId="{44E6D3E9-FCF2-41B5-A962-04F762EB670D}" srcOrd="1" destOrd="0" presId="urn:microsoft.com/office/officeart/2005/8/layout/process3"/>
    <dgm:cxn modelId="{9F0F159B-6C09-4AEF-8442-946A799B20DB}" type="presParOf" srcId="{3773C2E2-A631-4DDD-9CCC-C6AECF4E8E71}" destId="{5F9A4DD3-603D-49D4-8C33-FFCAA43E1345}" srcOrd="0" destOrd="0" presId="urn:microsoft.com/office/officeart/2005/8/layout/process3"/>
    <dgm:cxn modelId="{123E6819-5DA2-4EEA-8C87-B65DCCE6B097}" type="presParOf" srcId="{5F9A4DD3-603D-49D4-8C33-FFCAA43E1345}" destId="{7B578912-06B4-436E-99E2-E06454B4CC4A}" srcOrd="0" destOrd="0" presId="urn:microsoft.com/office/officeart/2005/8/layout/process3"/>
    <dgm:cxn modelId="{5FA9222A-A785-457F-8E99-2FA51B5A2F69}" type="presParOf" srcId="{5F9A4DD3-603D-49D4-8C33-FFCAA43E1345}" destId="{44E6D3E9-FCF2-41B5-A962-04F762EB670D}" srcOrd="1" destOrd="0" presId="urn:microsoft.com/office/officeart/2005/8/layout/process3"/>
    <dgm:cxn modelId="{16D7D2C7-B63F-490B-9F33-20908294FA8B}" type="presParOf" srcId="{5F9A4DD3-603D-49D4-8C33-FFCAA43E1345}" destId="{22BA410A-1BF7-40C2-B080-021EEC74CF0C}" srcOrd="2" destOrd="0" presId="urn:microsoft.com/office/officeart/2005/8/layout/process3"/>
    <dgm:cxn modelId="{30609808-B48D-49EB-B7B1-E7295E3C4BDE}" type="presParOf" srcId="{3773C2E2-A631-4DDD-9CCC-C6AECF4E8E71}" destId="{ACD0BD9A-A30D-4D13-8E46-3468C87FCA8B}" srcOrd="1" destOrd="0" presId="urn:microsoft.com/office/officeart/2005/8/layout/process3"/>
    <dgm:cxn modelId="{24242184-6B9E-4A0B-9BD3-DC4A6F545C4E}" type="presParOf" srcId="{ACD0BD9A-A30D-4D13-8E46-3468C87FCA8B}" destId="{8B725996-E965-4046-AD60-DEB5F913BBFC}" srcOrd="0" destOrd="0" presId="urn:microsoft.com/office/officeart/2005/8/layout/process3"/>
    <dgm:cxn modelId="{B818FEF8-2B57-43D6-ADB4-30E26CE56A00}" type="presParOf" srcId="{3773C2E2-A631-4DDD-9CCC-C6AECF4E8E71}" destId="{29209342-C686-46B1-A11E-0C257EA527EA}" srcOrd="2" destOrd="0" presId="urn:microsoft.com/office/officeart/2005/8/layout/process3"/>
    <dgm:cxn modelId="{DA13EEF0-97DB-49A0-A6AC-665B2B007AA4}" type="presParOf" srcId="{29209342-C686-46B1-A11E-0C257EA527EA}" destId="{D485E1B7-CC7F-4009-A0E7-96C14D5635B7}" srcOrd="0" destOrd="0" presId="urn:microsoft.com/office/officeart/2005/8/layout/process3"/>
    <dgm:cxn modelId="{95AA01E7-2646-40F0-AE36-4CFF644304F2}" type="presParOf" srcId="{29209342-C686-46B1-A11E-0C257EA527EA}" destId="{60CD6158-2509-438F-98CB-0B377A25E2F3}" srcOrd="1" destOrd="0" presId="urn:microsoft.com/office/officeart/2005/8/layout/process3"/>
    <dgm:cxn modelId="{EE04DD72-23FE-4B1D-9B37-C9F997833396}" type="presParOf" srcId="{29209342-C686-46B1-A11E-0C257EA527EA}" destId="{83A28BDF-B42B-4B76-B4A9-75E7B1CF0B6E}" srcOrd="2" destOrd="0" presId="urn:microsoft.com/office/officeart/2005/8/layout/process3"/>
    <dgm:cxn modelId="{5A4E6C28-C8F6-4643-A48E-64A2D8D0DB64}" type="presParOf" srcId="{3773C2E2-A631-4DDD-9CCC-C6AECF4E8E71}" destId="{4B138B35-EB0B-4C49-9E78-61CE1A1AA23F}" srcOrd="3" destOrd="0" presId="urn:microsoft.com/office/officeart/2005/8/layout/process3"/>
    <dgm:cxn modelId="{992D3D39-7CC6-4EB7-A842-A0238C3CAD93}" type="presParOf" srcId="{4B138B35-EB0B-4C49-9E78-61CE1A1AA23F}" destId="{C970D8CA-DCA5-4814-9FB4-ED9021FE65C5}" srcOrd="0" destOrd="0" presId="urn:microsoft.com/office/officeart/2005/8/layout/process3"/>
    <dgm:cxn modelId="{0F699188-AF6C-4576-B15D-AFD6F35678DB}" type="presParOf" srcId="{3773C2E2-A631-4DDD-9CCC-C6AECF4E8E71}" destId="{3ECC7183-277A-442E-885A-E24BB7FF2800}" srcOrd="4" destOrd="0" presId="urn:microsoft.com/office/officeart/2005/8/layout/process3"/>
    <dgm:cxn modelId="{A64BC25F-47E2-46A7-9E70-40D13D105FE1}" type="presParOf" srcId="{3ECC7183-277A-442E-885A-E24BB7FF2800}" destId="{81A06795-1AC7-4586-A8B4-742974EEA2B9}" srcOrd="0" destOrd="0" presId="urn:microsoft.com/office/officeart/2005/8/layout/process3"/>
    <dgm:cxn modelId="{A716B1A5-9836-41BE-9A58-2CBD50216838}" type="presParOf" srcId="{3ECC7183-277A-442E-885A-E24BB7FF2800}" destId="{D943F78B-0488-49ED-94A6-C3B496859D54}" srcOrd="1" destOrd="0" presId="urn:microsoft.com/office/officeart/2005/8/layout/process3"/>
    <dgm:cxn modelId="{235463C3-B136-4185-B40C-35233ABA591F}" type="presParOf" srcId="{3ECC7183-277A-442E-885A-E24BB7FF2800}" destId="{9156D34C-0FF3-480A-B499-39EA92BD679A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D71537F-5951-4E45-A510-2E84E8746C14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0D8194D-5F0E-40D7-956F-AD30A99AA598}">
      <dgm:prSet phldrT="[Text]"/>
      <dgm:spPr/>
      <dgm:t>
        <a:bodyPr/>
        <a:lstStyle/>
        <a:p>
          <a:r>
            <a:rPr lang="cs-CZ" dirty="0"/>
            <a:t>Vstup</a:t>
          </a:r>
          <a:endParaRPr lang="en-IN" dirty="0"/>
        </a:p>
      </dgm:t>
    </dgm:pt>
    <dgm:pt modelId="{D90CB7A3-87E3-4151-BB5E-B5FB4605B231}" type="parTrans" cxnId="{24976A27-3EE9-4709-ABD2-6181C55D5912}">
      <dgm:prSet/>
      <dgm:spPr/>
      <dgm:t>
        <a:bodyPr/>
        <a:lstStyle/>
        <a:p>
          <a:endParaRPr lang="en-IN"/>
        </a:p>
      </dgm:t>
    </dgm:pt>
    <dgm:pt modelId="{A1E629C8-BFAA-4789-9302-79F52536FE06}" type="sibTrans" cxnId="{24976A27-3EE9-4709-ABD2-6181C55D5912}">
      <dgm:prSet/>
      <dgm:spPr/>
      <dgm:t>
        <a:bodyPr/>
        <a:lstStyle/>
        <a:p>
          <a:endParaRPr lang="en-IN"/>
        </a:p>
      </dgm:t>
    </dgm:pt>
    <dgm:pt modelId="{AC1809E4-510F-40D1-9DA4-4E1D6215D662}">
      <dgm:prSet phldrT="[Text]"/>
      <dgm:spPr/>
      <dgm:t>
        <a:bodyPr anchor="ctr"/>
        <a:lstStyle/>
        <a:p>
          <a:r>
            <a:rPr lang="cs-CZ" dirty="0"/>
            <a:t>Zelená fáze</a:t>
          </a:r>
          <a:endParaRPr lang="en-IN" dirty="0"/>
        </a:p>
      </dgm:t>
    </dgm:pt>
    <dgm:pt modelId="{8CB0056E-38E7-4E26-9204-AF4DAAA62904}" type="parTrans" cxnId="{2846496D-64D5-46E4-8025-05DDADAFDDCA}">
      <dgm:prSet/>
      <dgm:spPr/>
      <dgm:t>
        <a:bodyPr/>
        <a:lstStyle/>
        <a:p>
          <a:endParaRPr lang="en-IN"/>
        </a:p>
      </dgm:t>
    </dgm:pt>
    <dgm:pt modelId="{31B953EC-4A35-4F93-9182-B87CE8FC8F4A}" type="sibTrans" cxnId="{2846496D-64D5-46E4-8025-05DDADAFDDCA}">
      <dgm:prSet/>
      <dgm:spPr/>
      <dgm:t>
        <a:bodyPr/>
        <a:lstStyle/>
        <a:p>
          <a:endParaRPr lang="en-IN"/>
        </a:p>
      </dgm:t>
    </dgm:pt>
    <dgm:pt modelId="{6E2E8A5D-35D3-4B6E-8A39-837C59C25F63}">
      <dgm:prSet phldrT="[Text]"/>
      <dgm:spPr/>
      <dgm:t>
        <a:bodyPr/>
        <a:lstStyle/>
        <a:p>
          <a:r>
            <a:rPr lang="cs-CZ" dirty="0"/>
            <a:t>Operace</a:t>
          </a:r>
          <a:endParaRPr lang="en-IN" dirty="0"/>
        </a:p>
      </dgm:t>
    </dgm:pt>
    <dgm:pt modelId="{100E7BB8-5449-4819-BBA3-6489BA95F2BA}" type="parTrans" cxnId="{B63EE900-FFDC-4109-AA42-A5DF958CABBE}">
      <dgm:prSet/>
      <dgm:spPr/>
      <dgm:t>
        <a:bodyPr/>
        <a:lstStyle/>
        <a:p>
          <a:endParaRPr lang="en-IN"/>
        </a:p>
      </dgm:t>
    </dgm:pt>
    <dgm:pt modelId="{EB49953B-4D0B-4655-AB9E-CCF4B7D6FE1F}" type="sibTrans" cxnId="{B63EE900-FFDC-4109-AA42-A5DF958CABBE}">
      <dgm:prSet/>
      <dgm:spPr/>
      <dgm:t>
        <a:bodyPr/>
        <a:lstStyle/>
        <a:p>
          <a:endParaRPr lang="en-IN"/>
        </a:p>
      </dgm:t>
    </dgm:pt>
    <dgm:pt modelId="{4F880011-C866-436E-8AAA-433CF9C5C7DF}">
      <dgm:prSet phldrT="[Text]"/>
      <dgm:spPr/>
      <dgm:t>
        <a:bodyPr anchor="ctr"/>
        <a:lstStyle/>
        <a:p>
          <a:r>
            <a:rPr lang="cs-CZ" dirty="0"/>
            <a:t>Odstranění primárního vazače</a:t>
          </a:r>
          <a:endParaRPr lang="en-IN" dirty="0"/>
        </a:p>
      </dgm:t>
    </dgm:pt>
    <dgm:pt modelId="{6CFA85D8-1807-401C-876F-504A9A446803}" type="parTrans" cxnId="{C5D57A0A-352F-4B64-9EBD-3D493125E9A8}">
      <dgm:prSet/>
      <dgm:spPr/>
      <dgm:t>
        <a:bodyPr/>
        <a:lstStyle/>
        <a:p>
          <a:endParaRPr lang="en-IN"/>
        </a:p>
      </dgm:t>
    </dgm:pt>
    <dgm:pt modelId="{15E0E150-B863-48EF-9E2C-15058F49D4EF}" type="sibTrans" cxnId="{C5D57A0A-352F-4B64-9EBD-3D493125E9A8}">
      <dgm:prSet/>
      <dgm:spPr/>
      <dgm:t>
        <a:bodyPr/>
        <a:lstStyle/>
        <a:p>
          <a:endParaRPr lang="en-IN"/>
        </a:p>
      </dgm:t>
    </dgm:pt>
    <dgm:pt modelId="{12C6B764-2217-43C1-8A2A-B3B90F64E5B0}">
      <dgm:prSet phldrT="[Text]"/>
      <dgm:spPr/>
      <dgm:t>
        <a:bodyPr/>
        <a:lstStyle/>
        <a:p>
          <a:r>
            <a:rPr lang="cs-CZ" dirty="0"/>
            <a:t>Výstup</a:t>
          </a:r>
          <a:endParaRPr lang="en-IN" dirty="0"/>
        </a:p>
      </dgm:t>
    </dgm:pt>
    <dgm:pt modelId="{E5B28115-A58D-49A6-88BD-DD8F2437CF24}" type="parTrans" cxnId="{43D4B7D0-95E7-4D5C-867D-22587B81DE65}">
      <dgm:prSet/>
      <dgm:spPr/>
      <dgm:t>
        <a:bodyPr/>
        <a:lstStyle/>
        <a:p>
          <a:endParaRPr lang="en-IN"/>
        </a:p>
      </dgm:t>
    </dgm:pt>
    <dgm:pt modelId="{4097AB97-ADC1-4805-BEE2-63C787BD7BF0}" type="sibTrans" cxnId="{43D4B7D0-95E7-4D5C-867D-22587B81DE65}">
      <dgm:prSet/>
      <dgm:spPr/>
      <dgm:t>
        <a:bodyPr/>
        <a:lstStyle/>
        <a:p>
          <a:endParaRPr lang="en-IN"/>
        </a:p>
      </dgm:t>
    </dgm:pt>
    <dgm:pt modelId="{557F57B6-01B4-441F-8163-3BD0B29A9FC3}">
      <dgm:prSet phldrT="[Text]"/>
      <dgm:spPr/>
      <dgm:t>
        <a:bodyPr anchor="ctr"/>
        <a:lstStyle/>
        <a:p>
          <a:r>
            <a:rPr lang="cs-CZ" dirty="0"/>
            <a:t>Hnědá fáze</a:t>
          </a:r>
          <a:endParaRPr lang="en-IN" dirty="0"/>
        </a:p>
      </dgm:t>
    </dgm:pt>
    <dgm:pt modelId="{0851CBA1-E042-4398-BC80-DA153BAC759D}" type="parTrans" cxnId="{689B41DF-F427-40DF-88AA-260D8AD6C191}">
      <dgm:prSet/>
      <dgm:spPr/>
      <dgm:t>
        <a:bodyPr/>
        <a:lstStyle/>
        <a:p>
          <a:endParaRPr lang="en-IN"/>
        </a:p>
      </dgm:t>
    </dgm:pt>
    <dgm:pt modelId="{8D8866E0-6981-4923-99CB-3DFABD167C9B}" type="sibTrans" cxnId="{689B41DF-F427-40DF-88AA-260D8AD6C191}">
      <dgm:prSet/>
      <dgm:spPr/>
      <dgm:t>
        <a:bodyPr/>
        <a:lstStyle/>
        <a:p>
          <a:endParaRPr lang="en-IN"/>
        </a:p>
      </dgm:t>
    </dgm:pt>
    <dgm:pt modelId="{3773C2E2-A631-4DDD-9CCC-C6AECF4E8E71}" type="pres">
      <dgm:prSet presAssocID="{5D71537F-5951-4E45-A510-2E84E8746C14}" presName="linearFlow" presStyleCnt="0">
        <dgm:presLayoutVars>
          <dgm:dir/>
          <dgm:animLvl val="lvl"/>
          <dgm:resizeHandles val="exact"/>
        </dgm:presLayoutVars>
      </dgm:prSet>
      <dgm:spPr/>
    </dgm:pt>
    <dgm:pt modelId="{5F9A4DD3-603D-49D4-8C33-FFCAA43E1345}" type="pres">
      <dgm:prSet presAssocID="{90D8194D-5F0E-40D7-956F-AD30A99AA598}" presName="composite" presStyleCnt="0"/>
      <dgm:spPr/>
    </dgm:pt>
    <dgm:pt modelId="{7B578912-06B4-436E-99E2-E06454B4CC4A}" type="pres">
      <dgm:prSet presAssocID="{90D8194D-5F0E-40D7-956F-AD30A99AA598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4E6D3E9-FCF2-41B5-A962-04F762EB670D}" type="pres">
      <dgm:prSet presAssocID="{90D8194D-5F0E-40D7-956F-AD30A99AA598}" presName="parSh" presStyleLbl="node1" presStyleIdx="0" presStyleCnt="3"/>
      <dgm:spPr/>
    </dgm:pt>
    <dgm:pt modelId="{22BA410A-1BF7-40C2-B080-021EEC74CF0C}" type="pres">
      <dgm:prSet presAssocID="{90D8194D-5F0E-40D7-956F-AD30A99AA598}" presName="desTx" presStyleLbl="fgAcc1" presStyleIdx="0" presStyleCnt="3">
        <dgm:presLayoutVars>
          <dgm:bulletEnabled val="1"/>
        </dgm:presLayoutVars>
      </dgm:prSet>
      <dgm:spPr/>
    </dgm:pt>
    <dgm:pt modelId="{ACD0BD9A-A30D-4D13-8E46-3468C87FCA8B}" type="pres">
      <dgm:prSet presAssocID="{A1E629C8-BFAA-4789-9302-79F52536FE06}" presName="sibTrans" presStyleLbl="sibTrans2D1" presStyleIdx="0" presStyleCnt="2"/>
      <dgm:spPr/>
    </dgm:pt>
    <dgm:pt modelId="{8B725996-E965-4046-AD60-DEB5F913BBFC}" type="pres">
      <dgm:prSet presAssocID="{A1E629C8-BFAA-4789-9302-79F52536FE06}" presName="connTx" presStyleLbl="sibTrans2D1" presStyleIdx="0" presStyleCnt="2"/>
      <dgm:spPr/>
    </dgm:pt>
    <dgm:pt modelId="{29209342-C686-46B1-A11E-0C257EA527EA}" type="pres">
      <dgm:prSet presAssocID="{6E2E8A5D-35D3-4B6E-8A39-837C59C25F63}" presName="composite" presStyleCnt="0"/>
      <dgm:spPr/>
    </dgm:pt>
    <dgm:pt modelId="{D485E1B7-CC7F-4009-A0E7-96C14D5635B7}" type="pres">
      <dgm:prSet presAssocID="{6E2E8A5D-35D3-4B6E-8A39-837C59C25F63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0CD6158-2509-438F-98CB-0B377A25E2F3}" type="pres">
      <dgm:prSet presAssocID="{6E2E8A5D-35D3-4B6E-8A39-837C59C25F63}" presName="parSh" presStyleLbl="node1" presStyleIdx="1" presStyleCnt="3"/>
      <dgm:spPr/>
    </dgm:pt>
    <dgm:pt modelId="{83A28BDF-B42B-4B76-B4A9-75E7B1CF0B6E}" type="pres">
      <dgm:prSet presAssocID="{6E2E8A5D-35D3-4B6E-8A39-837C59C25F63}" presName="desTx" presStyleLbl="fgAcc1" presStyleIdx="1" presStyleCnt="3">
        <dgm:presLayoutVars>
          <dgm:bulletEnabled val="1"/>
        </dgm:presLayoutVars>
      </dgm:prSet>
      <dgm:spPr/>
    </dgm:pt>
    <dgm:pt modelId="{4B138B35-EB0B-4C49-9E78-61CE1A1AA23F}" type="pres">
      <dgm:prSet presAssocID="{EB49953B-4D0B-4655-AB9E-CCF4B7D6FE1F}" presName="sibTrans" presStyleLbl="sibTrans2D1" presStyleIdx="1" presStyleCnt="2"/>
      <dgm:spPr/>
    </dgm:pt>
    <dgm:pt modelId="{C970D8CA-DCA5-4814-9FB4-ED9021FE65C5}" type="pres">
      <dgm:prSet presAssocID="{EB49953B-4D0B-4655-AB9E-CCF4B7D6FE1F}" presName="connTx" presStyleLbl="sibTrans2D1" presStyleIdx="1" presStyleCnt="2"/>
      <dgm:spPr/>
    </dgm:pt>
    <dgm:pt modelId="{3ECC7183-277A-442E-885A-E24BB7FF2800}" type="pres">
      <dgm:prSet presAssocID="{12C6B764-2217-43C1-8A2A-B3B90F64E5B0}" presName="composite" presStyleCnt="0"/>
      <dgm:spPr/>
    </dgm:pt>
    <dgm:pt modelId="{81A06795-1AC7-4586-A8B4-742974EEA2B9}" type="pres">
      <dgm:prSet presAssocID="{12C6B764-2217-43C1-8A2A-B3B90F64E5B0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D943F78B-0488-49ED-94A6-C3B496859D54}" type="pres">
      <dgm:prSet presAssocID="{12C6B764-2217-43C1-8A2A-B3B90F64E5B0}" presName="parSh" presStyleLbl="node1" presStyleIdx="2" presStyleCnt="3"/>
      <dgm:spPr/>
    </dgm:pt>
    <dgm:pt modelId="{9156D34C-0FF3-480A-B499-39EA92BD679A}" type="pres">
      <dgm:prSet presAssocID="{12C6B764-2217-43C1-8A2A-B3B90F64E5B0}" presName="desTx" presStyleLbl="fgAcc1" presStyleIdx="2" presStyleCnt="3">
        <dgm:presLayoutVars>
          <dgm:bulletEnabled val="1"/>
        </dgm:presLayoutVars>
      </dgm:prSet>
      <dgm:spPr/>
    </dgm:pt>
  </dgm:ptLst>
  <dgm:cxnLst>
    <dgm:cxn modelId="{B63EE900-FFDC-4109-AA42-A5DF958CABBE}" srcId="{5D71537F-5951-4E45-A510-2E84E8746C14}" destId="{6E2E8A5D-35D3-4B6E-8A39-837C59C25F63}" srcOrd="1" destOrd="0" parTransId="{100E7BB8-5449-4819-BBA3-6489BA95F2BA}" sibTransId="{EB49953B-4D0B-4655-AB9E-CCF4B7D6FE1F}"/>
    <dgm:cxn modelId="{312CBA09-5B8C-4C80-9491-3A3F85B3A635}" type="presOf" srcId="{4F880011-C866-436E-8AAA-433CF9C5C7DF}" destId="{83A28BDF-B42B-4B76-B4A9-75E7B1CF0B6E}" srcOrd="0" destOrd="0" presId="urn:microsoft.com/office/officeart/2005/8/layout/process3"/>
    <dgm:cxn modelId="{C5D57A0A-352F-4B64-9EBD-3D493125E9A8}" srcId="{6E2E8A5D-35D3-4B6E-8A39-837C59C25F63}" destId="{4F880011-C866-436E-8AAA-433CF9C5C7DF}" srcOrd="0" destOrd="0" parTransId="{6CFA85D8-1807-401C-876F-504A9A446803}" sibTransId="{15E0E150-B863-48EF-9E2C-15058F49D4EF}"/>
    <dgm:cxn modelId="{7789130D-62C2-4400-A4E6-F55408B2B161}" type="presOf" srcId="{5D71537F-5951-4E45-A510-2E84E8746C14}" destId="{3773C2E2-A631-4DDD-9CCC-C6AECF4E8E71}" srcOrd="0" destOrd="0" presId="urn:microsoft.com/office/officeart/2005/8/layout/process3"/>
    <dgm:cxn modelId="{24976A27-3EE9-4709-ABD2-6181C55D5912}" srcId="{5D71537F-5951-4E45-A510-2E84E8746C14}" destId="{90D8194D-5F0E-40D7-956F-AD30A99AA598}" srcOrd="0" destOrd="0" parTransId="{D90CB7A3-87E3-4151-BB5E-B5FB4605B231}" sibTransId="{A1E629C8-BFAA-4789-9302-79F52536FE06}"/>
    <dgm:cxn modelId="{9FE67039-F00D-4E0B-A933-5F09A9AAF42C}" type="presOf" srcId="{EB49953B-4D0B-4655-AB9E-CCF4B7D6FE1F}" destId="{4B138B35-EB0B-4C49-9E78-61CE1A1AA23F}" srcOrd="0" destOrd="0" presId="urn:microsoft.com/office/officeart/2005/8/layout/process3"/>
    <dgm:cxn modelId="{2846496D-64D5-46E4-8025-05DDADAFDDCA}" srcId="{90D8194D-5F0E-40D7-956F-AD30A99AA598}" destId="{AC1809E4-510F-40D1-9DA4-4E1D6215D662}" srcOrd="0" destOrd="0" parTransId="{8CB0056E-38E7-4E26-9204-AF4DAAA62904}" sibTransId="{31B953EC-4A35-4F93-9182-B87CE8FC8F4A}"/>
    <dgm:cxn modelId="{05278B70-2D92-4198-88E0-785423F45249}" type="presOf" srcId="{A1E629C8-BFAA-4789-9302-79F52536FE06}" destId="{ACD0BD9A-A30D-4D13-8E46-3468C87FCA8B}" srcOrd="0" destOrd="0" presId="urn:microsoft.com/office/officeart/2005/8/layout/process3"/>
    <dgm:cxn modelId="{2737097C-2D06-45F3-AE7D-5AB0369C177C}" type="presOf" srcId="{EB49953B-4D0B-4655-AB9E-CCF4B7D6FE1F}" destId="{C970D8CA-DCA5-4814-9FB4-ED9021FE65C5}" srcOrd="1" destOrd="0" presId="urn:microsoft.com/office/officeart/2005/8/layout/process3"/>
    <dgm:cxn modelId="{3E4B7A86-9209-4846-BCF6-AE644ECA3D20}" type="presOf" srcId="{557F57B6-01B4-441F-8163-3BD0B29A9FC3}" destId="{9156D34C-0FF3-480A-B499-39EA92BD679A}" srcOrd="0" destOrd="0" presId="urn:microsoft.com/office/officeart/2005/8/layout/process3"/>
    <dgm:cxn modelId="{84F9CA95-76C8-4090-A6CB-CF5EF4AA7BF0}" type="presOf" srcId="{12C6B764-2217-43C1-8A2A-B3B90F64E5B0}" destId="{D943F78B-0488-49ED-94A6-C3B496859D54}" srcOrd="1" destOrd="0" presId="urn:microsoft.com/office/officeart/2005/8/layout/process3"/>
    <dgm:cxn modelId="{243E719E-0770-4D36-80AF-B93B16D1CD54}" type="presOf" srcId="{6E2E8A5D-35D3-4B6E-8A39-837C59C25F63}" destId="{D485E1B7-CC7F-4009-A0E7-96C14D5635B7}" srcOrd="0" destOrd="0" presId="urn:microsoft.com/office/officeart/2005/8/layout/process3"/>
    <dgm:cxn modelId="{7457A1A6-E3B4-474D-A7D2-CD425370BDAF}" type="presOf" srcId="{90D8194D-5F0E-40D7-956F-AD30A99AA598}" destId="{7B578912-06B4-436E-99E2-E06454B4CC4A}" srcOrd="0" destOrd="0" presId="urn:microsoft.com/office/officeart/2005/8/layout/process3"/>
    <dgm:cxn modelId="{2F71FBA8-3FF4-43A6-B3BE-FFB49A52E5C0}" type="presOf" srcId="{A1E629C8-BFAA-4789-9302-79F52536FE06}" destId="{8B725996-E965-4046-AD60-DEB5F913BBFC}" srcOrd="1" destOrd="0" presId="urn:microsoft.com/office/officeart/2005/8/layout/process3"/>
    <dgm:cxn modelId="{BAADA1B4-5516-4063-B99F-4F1D3B3DE3EE}" type="presOf" srcId="{6E2E8A5D-35D3-4B6E-8A39-837C59C25F63}" destId="{60CD6158-2509-438F-98CB-0B377A25E2F3}" srcOrd="1" destOrd="0" presId="urn:microsoft.com/office/officeart/2005/8/layout/process3"/>
    <dgm:cxn modelId="{43D4B7D0-95E7-4D5C-867D-22587B81DE65}" srcId="{5D71537F-5951-4E45-A510-2E84E8746C14}" destId="{12C6B764-2217-43C1-8A2A-B3B90F64E5B0}" srcOrd="2" destOrd="0" parTransId="{E5B28115-A58D-49A6-88BD-DD8F2437CF24}" sibTransId="{4097AB97-ADC1-4805-BEE2-63C787BD7BF0}"/>
    <dgm:cxn modelId="{E48DD3DC-3647-4D86-9005-3EFEACB7890B}" type="presOf" srcId="{12C6B764-2217-43C1-8A2A-B3B90F64E5B0}" destId="{81A06795-1AC7-4586-A8B4-742974EEA2B9}" srcOrd="0" destOrd="0" presId="urn:microsoft.com/office/officeart/2005/8/layout/process3"/>
    <dgm:cxn modelId="{689B41DF-F427-40DF-88AA-260D8AD6C191}" srcId="{12C6B764-2217-43C1-8A2A-B3B90F64E5B0}" destId="{557F57B6-01B4-441F-8163-3BD0B29A9FC3}" srcOrd="0" destOrd="0" parTransId="{0851CBA1-E042-4398-BC80-DA153BAC759D}" sibTransId="{8D8866E0-6981-4923-99CB-3DFABD167C9B}"/>
    <dgm:cxn modelId="{296865EC-6DC2-4D70-B778-2D82C018FA6D}" type="presOf" srcId="{AC1809E4-510F-40D1-9DA4-4E1D6215D662}" destId="{22BA410A-1BF7-40C2-B080-021EEC74CF0C}" srcOrd="0" destOrd="0" presId="urn:microsoft.com/office/officeart/2005/8/layout/process3"/>
    <dgm:cxn modelId="{7E8FA0F2-ADC4-4BE8-BBDE-C63A5CDBA365}" type="presOf" srcId="{90D8194D-5F0E-40D7-956F-AD30A99AA598}" destId="{44E6D3E9-FCF2-41B5-A962-04F762EB670D}" srcOrd="1" destOrd="0" presId="urn:microsoft.com/office/officeart/2005/8/layout/process3"/>
    <dgm:cxn modelId="{FD3DA026-9B44-45C2-9DAC-692D4B24BAF7}" type="presParOf" srcId="{3773C2E2-A631-4DDD-9CCC-C6AECF4E8E71}" destId="{5F9A4DD3-603D-49D4-8C33-FFCAA43E1345}" srcOrd="0" destOrd="0" presId="urn:microsoft.com/office/officeart/2005/8/layout/process3"/>
    <dgm:cxn modelId="{F8F83CA8-F1B8-4DC2-A5EC-F13FE0E9B0AC}" type="presParOf" srcId="{5F9A4DD3-603D-49D4-8C33-FFCAA43E1345}" destId="{7B578912-06B4-436E-99E2-E06454B4CC4A}" srcOrd="0" destOrd="0" presId="urn:microsoft.com/office/officeart/2005/8/layout/process3"/>
    <dgm:cxn modelId="{950AB309-4D88-4620-B018-F81956395810}" type="presParOf" srcId="{5F9A4DD3-603D-49D4-8C33-FFCAA43E1345}" destId="{44E6D3E9-FCF2-41B5-A962-04F762EB670D}" srcOrd="1" destOrd="0" presId="urn:microsoft.com/office/officeart/2005/8/layout/process3"/>
    <dgm:cxn modelId="{FFB1CABD-C1F8-4263-8CF3-D37E7DB0F027}" type="presParOf" srcId="{5F9A4DD3-603D-49D4-8C33-FFCAA43E1345}" destId="{22BA410A-1BF7-40C2-B080-021EEC74CF0C}" srcOrd="2" destOrd="0" presId="urn:microsoft.com/office/officeart/2005/8/layout/process3"/>
    <dgm:cxn modelId="{0B434A1B-CFDF-4ADF-AB64-B570949637CB}" type="presParOf" srcId="{3773C2E2-A631-4DDD-9CCC-C6AECF4E8E71}" destId="{ACD0BD9A-A30D-4D13-8E46-3468C87FCA8B}" srcOrd="1" destOrd="0" presId="urn:microsoft.com/office/officeart/2005/8/layout/process3"/>
    <dgm:cxn modelId="{92B36754-8C1B-440C-95D6-2C2486B9234C}" type="presParOf" srcId="{ACD0BD9A-A30D-4D13-8E46-3468C87FCA8B}" destId="{8B725996-E965-4046-AD60-DEB5F913BBFC}" srcOrd="0" destOrd="0" presId="urn:microsoft.com/office/officeart/2005/8/layout/process3"/>
    <dgm:cxn modelId="{5232D08B-7640-46BB-99CB-B0B7E9E661AB}" type="presParOf" srcId="{3773C2E2-A631-4DDD-9CCC-C6AECF4E8E71}" destId="{29209342-C686-46B1-A11E-0C257EA527EA}" srcOrd="2" destOrd="0" presId="urn:microsoft.com/office/officeart/2005/8/layout/process3"/>
    <dgm:cxn modelId="{2C2B6F40-251D-44D1-8616-3CADE5BE2B96}" type="presParOf" srcId="{29209342-C686-46B1-A11E-0C257EA527EA}" destId="{D485E1B7-CC7F-4009-A0E7-96C14D5635B7}" srcOrd="0" destOrd="0" presId="urn:microsoft.com/office/officeart/2005/8/layout/process3"/>
    <dgm:cxn modelId="{37D1CAA5-1030-4149-8A03-316C38B3B680}" type="presParOf" srcId="{29209342-C686-46B1-A11E-0C257EA527EA}" destId="{60CD6158-2509-438F-98CB-0B377A25E2F3}" srcOrd="1" destOrd="0" presId="urn:microsoft.com/office/officeart/2005/8/layout/process3"/>
    <dgm:cxn modelId="{57750EFF-1098-4BA5-B1C6-0796F2C67065}" type="presParOf" srcId="{29209342-C686-46B1-A11E-0C257EA527EA}" destId="{83A28BDF-B42B-4B76-B4A9-75E7B1CF0B6E}" srcOrd="2" destOrd="0" presId="urn:microsoft.com/office/officeart/2005/8/layout/process3"/>
    <dgm:cxn modelId="{F28AAA1A-125F-4196-A589-9ECCE8B73700}" type="presParOf" srcId="{3773C2E2-A631-4DDD-9CCC-C6AECF4E8E71}" destId="{4B138B35-EB0B-4C49-9E78-61CE1A1AA23F}" srcOrd="3" destOrd="0" presId="urn:microsoft.com/office/officeart/2005/8/layout/process3"/>
    <dgm:cxn modelId="{6E9DDBBA-F32E-49A5-BC5F-DD250644E7EC}" type="presParOf" srcId="{4B138B35-EB0B-4C49-9E78-61CE1A1AA23F}" destId="{C970D8CA-DCA5-4814-9FB4-ED9021FE65C5}" srcOrd="0" destOrd="0" presId="urn:microsoft.com/office/officeart/2005/8/layout/process3"/>
    <dgm:cxn modelId="{049CBA6E-5682-4DD6-B243-E657F741EB3A}" type="presParOf" srcId="{3773C2E2-A631-4DDD-9CCC-C6AECF4E8E71}" destId="{3ECC7183-277A-442E-885A-E24BB7FF2800}" srcOrd="4" destOrd="0" presId="urn:microsoft.com/office/officeart/2005/8/layout/process3"/>
    <dgm:cxn modelId="{90C4EAD2-C57B-4DC1-B780-08B19528144D}" type="presParOf" srcId="{3ECC7183-277A-442E-885A-E24BB7FF2800}" destId="{81A06795-1AC7-4586-A8B4-742974EEA2B9}" srcOrd="0" destOrd="0" presId="urn:microsoft.com/office/officeart/2005/8/layout/process3"/>
    <dgm:cxn modelId="{65323543-9DFF-4CD2-9A4C-9EFA446D2B53}" type="presParOf" srcId="{3ECC7183-277A-442E-885A-E24BB7FF2800}" destId="{D943F78B-0488-49ED-94A6-C3B496859D54}" srcOrd="1" destOrd="0" presId="urn:microsoft.com/office/officeart/2005/8/layout/process3"/>
    <dgm:cxn modelId="{DD834664-33D3-4281-B8B9-006C88F49579}" type="presParOf" srcId="{3ECC7183-277A-442E-885A-E24BB7FF2800}" destId="{9156D34C-0FF3-480A-B499-39EA92BD679A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D71537F-5951-4E45-A510-2E84E8746C14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0D8194D-5F0E-40D7-956F-AD30A99AA598}">
      <dgm:prSet phldrT="[Text]"/>
      <dgm:spPr/>
      <dgm:t>
        <a:bodyPr/>
        <a:lstStyle/>
        <a:p>
          <a:r>
            <a:rPr lang="cs-CZ" dirty="0"/>
            <a:t>Vstup</a:t>
          </a:r>
          <a:endParaRPr lang="en-IN" dirty="0"/>
        </a:p>
      </dgm:t>
    </dgm:pt>
    <dgm:pt modelId="{D90CB7A3-87E3-4151-BB5E-B5FB4605B231}" type="parTrans" cxnId="{24976A27-3EE9-4709-ABD2-6181C55D5912}">
      <dgm:prSet/>
      <dgm:spPr/>
      <dgm:t>
        <a:bodyPr/>
        <a:lstStyle/>
        <a:p>
          <a:endParaRPr lang="en-IN"/>
        </a:p>
      </dgm:t>
    </dgm:pt>
    <dgm:pt modelId="{A1E629C8-BFAA-4789-9302-79F52536FE06}" type="sibTrans" cxnId="{24976A27-3EE9-4709-ABD2-6181C55D5912}">
      <dgm:prSet/>
      <dgm:spPr/>
      <dgm:t>
        <a:bodyPr/>
        <a:lstStyle/>
        <a:p>
          <a:endParaRPr lang="en-IN"/>
        </a:p>
      </dgm:t>
    </dgm:pt>
    <dgm:pt modelId="{AC1809E4-510F-40D1-9DA4-4E1D6215D662}">
      <dgm:prSet phldrT="[Text]"/>
      <dgm:spPr/>
      <dgm:t>
        <a:bodyPr anchor="ctr"/>
        <a:lstStyle/>
        <a:p>
          <a:r>
            <a:rPr lang="cs-CZ" dirty="0"/>
            <a:t>Hnědá fáze</a:t>
          </a:r>
          <a:endParaRPr lang="en-IN" dirty="0"/>
        </a:p>
      </dgm:t>
    </dgm:pt>
    <dgm:pt modelId="{8CB0056E-38E7-4E26-9204-AF4DAAA62904}" type="parTrans" cxnId="{2846496D-64D5-46E4-8025-05DDADAFDDCA}">
      <dgm:prSet/>
      <dgm:spPr/>
      <dgm:t>
        <a:bodyPr/>
        <a:lstStyle/>
        <a:p>
          <a:endParaRPr lang="en-IN"/>
        </a:p>
      </dgm:t>
    </dgm:pt>
    <dgm:pt modelId="{31B953EC-4A35-4F93-9182-B87CE8FC8F4A}" type="sibTrans" cxnId="{2846496D-64D5-46E4-8025-05DDADAFDDCA}">
      <dgm:prSet/>
      <dgm:spPr/>
      <dgm:t>
        <a:bodyPr/>
        <a:lstStyle/>
        <a:p>
          <a:endParaRPr lang="en-IN"/>
        </a:p>
      </dgm:t>
    </dgm:pt>
    <dgm:pt modelId="{6E2E8A5D-35D3-4B6E-8A39-837C59C25F63}">
      <dgm:prSet phldrT="[Text]"/>
      <dgm:spPr/>
      <dgm:t>
        <a:bodyPr/>
        <a:lstStyle/>
        <a:p>
          <a:r>
            <a:rPr lang="cs-CZ" dirty="0"/>
            <a:t>Operace</a:t>
          </a:r>
          <a:endParaRPr lang="en-IN" dirty="0"/>
        </a:p>
      </dgm:t>
    </dgm:pt>
    <dgm:pt modelId="{100E7BB8-5449-4819-BBA3-6489BA95F2BA}" type="parTrans" cxnId="{B63EE900-FFDC-4109-AA42-A5DF958CABBE}">
      <dgm:prSet/>
      <dgm:spPr/>
      <dgm:t>
        <a:bodyPr/>
        <a:lstStyle/>
        <a:p>
          <a:endParaRPr lang="en-IN"/>
        </a:p>
      </dgm:t>
    </dgm:pt>
    <dgm:pt modelId="{EB49953B-4D0B-4655-AB9E-CCF4B7D6FE1F}" type="sibTrans" cxnId="{B63EE900-FFDC-4109-AA42-A5DF958CABBE}">
      <dgm:prSet/>
      <dgm:spPr/>
      <dgm:t>
        <a:bodyPr/>
        <a:lstStyle/>
        <a:p>
          <a:endParaRPr lang="en-IN"/>
        </a:p>
      </dgm:t>
    </dgm:pt>
    <dgm:pt modelId="{4F880011-C866-436E-8AAA-433CF9C5C7DF}">
      <dgm:prSet phldrT="[Text]"/>
      <dgm:spPr/>
      <dgm:t>
        <a:bodyPr anchor="ctr"/>
        <a:lstStyle/>
        <a:p>
          <a:r>
            <a:rPr lang="cs-CZ" dirty="0" err="1"/>
            <a:t>Sinterace</a:t>
          </a:r>
          <a:r>
            <a:rPr lang="cs-CZ" dirty="0"/>
            <a:t> - slinování</a:t>
          </a:r>
          <a:endParaRPr lang="en-IN" dirty="0"/>
        </a:p>
      </dgm:t>
    </dgm:pt>
    <dgm:pt modelId="{6CFA85D8-1807-401C-876F-504A9A446803}" type="parTrans" cxnId="{C5D57A0A-352F-4B64-9EBD-3D493125E9A8}">
      <dgm:prSet/>
      <dgm:spPr/>
      <dgm:t>
        <a:bodyPr/>
        <a:lstStyle/>
        <a:p>
          <a:endParaRPr lang="en-IN"/>
        </a:p>
      </dgm:t>
    </dgm:pt>
    <dgm:pt modelId="{15E0E150-B863-48EF-9E2C-15058F49D4EF}" type="sibTrans" cxnId="{C5D57A0A-352F-4B64-9EBD-3D493125E9A8}">
      <dgm:prSet/>
      <dgm:spPr/>
      <dgm:t>
        <a:bodyPr/>
        <a:lstStyle/>
        <a:p>
          <a:endParaRPr lang="en-IN"/>
        </a:p>
      </dgm:t>
    </dgm:pt>
    <dgm:pt modelId="{12C6B764-2217-43C1-8A2A-B3B90F64E5B0}">
      <dgm:prSet phldrT="[Text]"/>
      <dgm:spPr/>
      <dgm:t>
        <a:bodyPr/>
        <a:lstStyle/>
        <a:p>
          <a:r>
            <a:rPr lang="cs-CZ" dirty="0"/>
            <a:t>Výstup</a:t>
          </a:r>
          <a:endParaRPr lang="en-IN" dirty="0"/>
        </a:p>
      </dgm:t>
    </dgm:pt>
    <dgm:pt modelId="{E5B28115-A58D-49A6-88BD-DD8F2437CF24}" type="parTrans" cxnId="{43D4B7D0-95E7-4D5C-867D-22587B81DE65}">
      <dgm:prSet/>
      <dgm:spPr/>
      <dgm:t>
        <a:bodyPr/>
        <a:lstStyle/>
        <a:p>
          <a:endParaRPr lang="en-IN"/>
        </a:p>
      </dgm:t>
    </dgm:pt>
    <dgm:pt modelId="{4097AB97-ADC1-4805-BEE2-63C787BD7BF0}" type="sibTrans" cxnId="{43D4B7D0-95E7-4D5C-867D-22587B81DE65}">
      <dgm:prSet/>
      <dgm:spPr/>
      <dgm:t>
        <a:bodyPr/>
        <a:lstStyle/>
        <a:p>
          <a:endParaRPr lang="en-IN"/>
        </a:p>
      </dgm:t>
    </dgm:pt>
    <dgm:pt modelId="{557F57B6-01B4-441F-8163-3BD0B29A9FC3}">
      <dgm:prSet phldrT="[Text]"/>
      <dgm:spPr/>
      <dgm:t>
        <a:bodyPr anchor="ctr"/>
        <a:lstStyle/>
        <a:p>
          <a:r>
            <a:rPr lang="cs-CZ" dirty="0"/>
            <a:t>Slinutý meziprodukt</a:t>
          </a:r>
          <a:endParaRPr lang="en-IN" dirty="0"/>
        </a:p>
      </dgm:t>
    </dgm:pt>
    <dgm:pt modelId="{0851CBA1-E042-4398-BC80-DA153BAC759D}" type="parTrans" cxnId="{689B41DF-F427-40DF-88AA-260D8AD6C191}">
      <dgm:prSet/>
      <dgm:spPr/>
      <dgm:t>
        <a:bodyPr/>
        <a:lstStyle/>
        <a:p>
          <a:endParaRPr lang="en-IN"/>
        </a:p>
      </dgm:t>
    </dgm:pt>
    <dgm:pt modelId="{8D8866E0-6981-4923-99CB-3DFABD167C9B}" type="sibTrans" cxnId="{689B41DF-F427-40DF-88AA-260D8AD6C191}">
      <dgm:prSet/>
      <dgm:spPr/>
      <dgm:t>
        <a:bodyPr/>
        <a:lstStyle/>
        <a:p>
          <a:endParaRPr lang="en-IN"/>
        </a:p>
      </dgm:t>
    </dgm:pt>
    <dgm:pt modelId="{3773C2E2-A631-4DDD-9CCC-C6AECF4E8E71}" type="pres">
      <dgm:prSet presAssocID="{5D71537F-5951-4E45-A510-2E84E8746C14}" presName="linearFlow" presStyleCnt="0">
        <dgm:presLayoutVars>
          <dgm:dir/>
          <dgm:animLvl val="lvl"/>
          <dgm:resizeHandles val="exact"/>
        </dgm:presLayoutVars>
      </dgm:prSet>
      <dgm:spPr/>
    </dgm:pt>
    <dgm:pt modelId="{5F9A4DD3-603D-49D4-8C33-FFCAA43E1345}" type="pres">
      <dgm:prSet presAssocID="{90D8194D-5F0E-40D7-956F-AD30A99AA598}" presName="composite" presStyleCnt="0"/>
      <dgm:spPr/>
    </dgm:pt>
    <dgm:pt modelId="{7B578912-06B4-436E-99E2-E06454B4CC4A}" type="pres">
      <dgm:prSet presAssocID="{90D8194D-5F0E-40D7-956F-AD30A99AA598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4E6D3E9-FCF2-41B5-A962-04F762EB670D}" type="pres">
      <dgm:prSet presAssocID="{90D8194D-5F0E-40D7-956F-AD30A99AA598}" presName="parSh" presStyleLbl="node1" presStyleIdx="0" presStyleCnt="3"/>
      <dgm:spPr/>
    </dgm:pt>
    <dgm:pt modelId="{22BA410A-1BF7-40C2-B080-021EEC74CF0C}" type="pres">
      <dgm:prSet presAssocID="{90D8194D-5F0E-40D7-956F-AD30A99AA598}" presName="desTx" presStyleLbl="fgAcc1" presStyleIdx="0" presStyleCnt="3">
        <dgm:presLayoutVars>
          <dgm:bulletEnabled val="1"/>
        </dgm:presLayoutVars>
      </dgm:prSet>
      <dgm:spPr/>
    </dgm:pt>
    <dgm:pt modelId="{ACD0BD9A-A30D-4D13-8E46-3468C87FCA8B}" type="pres">
      <dgm:prSet presAssocID="{A1E629C8-BFAA-4789-9302-79F52536FE06}" presName="sibTrans" presStyleLbl="sibTrans2D1" presStyleIdx="0" presStyleCnt="2"/>
      <dgm:spPr/>
    </dgm:pt>
    <dgm:pt modelId="{8B725996-E965-4046-AD60-DEB5F913BBFC}" type="pres">
      <dgm:prSet presAssocID="{A1E629C8-BFAA-4789-9302-79F52536FE06}" presName="connTx" presStyleLbl="sibTrans2D1" presStyleIdx="0" presStyleCnt="2"/>
      <dgm:spPr/>
    </dgm:pt>
    <dgm:pt modelId="{29209342-C686-46B1-A11E-0C257EA527EA}" type="pres">
      <dgm:prSet presAssocID="{6E2E8A5D-35D3-4B6E-8A39-837C59C25F63}" presName="composite" presStyleCnt="0"/>
      <dgm:spPr/>
    </dgm:pt>
    <dgm:pt modelId="{D485E1B7-CC7F-4009-A0E7-96C14D5635B7}" type="pres">
      <dgm:prSet presAssocID="{6E2E8A5D-35D3-4B6E-8A39-837C59C25F63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0CD6158-2509-438F-98CB-0B377A25E2F3}" type="pres">
      <dgm:prSet presAssocID="{6E2E8A5D-35D3-4B6E-8A39-837C59C25F63}" presName="parSh" presStyleLbl="node1" presStyleIdx="1" presStyleCnt="3"/>
      <dgm:spPr/>
    </dgm:pt>
    <dgm:pt modelId="{83A28BDF-B42B-4B76-B4A9-75E7B1CF0B6E}" type="pres">
      <dgm:prSet presAssocID="{6E2E8A5D-35D3-4B6E-8A39-837C59C25F63}" presName="desTx" presStyleLbl="fgAcc1" presStyleIdx="1" presStyleCnt="3">
        <dgm:presLayoutVars>
          <dgm:bulletEnabled val="1"/>
        </dgm:presLayoutVars>
      </dgm:prSet>
      <dgm:spPr/>
    </dgm:pt>
    <dgm:pt modelId="{4B138B35-EB0B-4C49-9E78-61CE1A1AA23F}" type="pres">
      <dgm:prSet presAssocID="{EB49953B-4D0B-4655-AB9E-CCF4B7D6FE1F}" presName="sibTrans" presStyleLbl="sibTrans2D1" presStyleIdx="1" presStyleCnt="2"/>
      <dgm:spPr/>
    </dgm:pt>
    <dgm:pt modelId="{C970D8CA-DCA5-4814-9FB4-ED9021FE65C5}" type="pres">
      <dgm:prSet presAssocID="{EB49953B-4D0B-4655-AB9E-CCF4B7D6FE1F}" presName="connTx" presStyleLbl="sibTrans2D1" presStyleIdx="1" presStyleCnt="2"/>
      <dgm:spPr/>
    </dgm:pt>
    <dgm:pt modelId="{3ECC7183-277A-442E-885A-E24BB7FF2800}" type="pres">
      <dgm:prSet presAssocID="{12C6B764-2217-43C1-8A2A-B3B90F64E5B0}" presName="composite" presStyleCnt="0"/>
      <dgm:spPr/>
    </dgm:pt>
    <dgm:pt modelId="{81A06795-1AC7-4586-A8B4-742974EEA2B9}" type="pres">
      <dgm:prSet presAssocID="{12C6B764-2217-43C1-8A2A-B3B90F64E5B0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D943F78B-0488-49ED-94A6-C3B496859D54}" type="pres">
      <dgm:prSet presAssocID="{12C6B764-2217-43C1-8A2A-B3B90F64E5B0}" presName="parSh" presStyleLbl="node1" presStyleIdx="2" presStyleCnt="3"/>
      <dgm:spPr/>
    </dgm:pt>
    <dgm:pt modelId="{9156D34C-0FF3-480A-B499-39EA92BD679A}" type="pres">
      <dgm:prSet presAssocID="{12C6B764-2217-43C1-8A2A-B3B90F64E5B0}" presName="desTx" presStyleLbl="fgAcc1" presStyleIdx="2" presStyleCnt="3">
        <dgm:presLayoutVars>
          <dgm:bulletEnabled val="1"/>
        </dgm:presLayoutVars>
      </dgm:prSet>
      <dgm:spPr/>
    </dgm:pt>
  </dgm:ptLst>
  <dgm:cxnLst>
    <dgm:cxn modelId="{B63EE900-FFDC-4109-AA42-A5DF958CABBE}" srcId="{5D71537F-5951-4E45-A510-2E84E8746C14}" destId="{6E2E8A5D-35D3-4B6E-8A39-837C59C25F63}" srcOrd="1" destOrd="0" parTransId="{100E7BB8-5449-4819-BBA3-6489BA95F2BA}" sibTransId="{EB49953B-4D0B-4655-AB9E-CCF4B7D6FE1F}"/>
    <dgm:cxn modelId="{2D21A601-F3E7-4203-820E-8844DF29913E}" type="presOf" srcId="{12C6B764-2217-43C1-8A2A-B3B90F64E5B0}" destId="{81A06795-1AC7-4586-A8B4-742974EEA2B9}" srcOrd="0" destOrd="0" presId="urn:microsoft.com/office/officeart/2005/8/layout/process3"/>
    <dgm:cxn modelId="{C5D57A0A-352F-4B64-9EBD-3D493125E9A8}" srcId="{6E2E8A5D-35D3-4B6E-8A39-837C59C25F63}" destId="{4F880011-C866-436E-8AAA-433CF9C5C7DF}" srcOrd="0" destOrd="0" parTransId="{6CFA85D8-1807-401C-876F-504A9A446803}" sibTransId="{15E0E150-B863-48EF-9E2C-15058F49D4EF}"/>
    <dgm:cxn modelId="{8D1CC111-6A55-4FCD-9B0C-3334842E2D21}" type="presOf" srcId="{EB49953B-4D0B-4655-AB9E-CCF4B7D6FE1F}" destId="{C970D8CA-DCA5-4814-9FB4-ED9021FE65C5}" srcOrd="1" destOrd="0" presId="urn:microsoft.com/office/officeart/2005/8/layout/process3"/>
    <dgm:cxn modelId="{E76BA525-9729-43E1-B695-94D5B97B58BC}" type="presOf" srcId="{A1E629C8-BFAA-4789-9302-79F52536FE06}" destId="{8B725996-E965-4046-AD60-DEB5F913BBFC}" srcOrd="1" destOrd="0" presId="urn:microsoft.com/office/officeart/2005/8/layout/process3"/>
    <dgm:cxn modelId="{36774726-D265-4005-B0BF-0ADC836280C3}" type="presOf" srcId="{5D71537F-5951-4E45-A510-2E84E8746C14}" destId="{3773C2E2-A631-4DDD-9CCC-C6AECF4E8E71}" srcOrd="0" destOrd="0" presId="urn:microsoft.com/office/officeart/2005/8/layout/process3"/>
    <dgm:cxn modelId="{24976A27-3EE9-4709-ABD2-6181C55D5912}" srcId="{5D71537F-5951-4E45-A510-2E84E8746C14}" destId="{90D8194D-5F0E-40D7-956F-AD30A99AA598}" srcOrd="0" destOrd="0" parTransId="{D90CB7A3-87E3-4151-BB5E-B5FB4605B231}" sibTransId="{A1E629C8-BFAA-4789-9302-79F52536FE06}"/>
    <dgm:cxn modelId="{993E0D60-97A2-4770-A74D-11D55562C40A}" type="presOf" srcId="{90D8194D-5F0E-40D7-956F-AD30A99AA598}" destId="{44E6D3E9-FCF2-41B5-A962-04F762EB670D}" srcOrd="1" destOrd="0" presId="urn:microsoft.com/office/officeart/2005/8/layout/process3"/>
    <dgm:cxn modelId="{2846496D-64D5-46E4-8025-05DDADAFDDCA}" srcId="{90D8194D-5F0E-40D7-956F-AD30A99AA598}" destId="{AC1809E4-510F-40D1-9DA4-4E1D6215D662}" srcOrd="0" destOrd="0" parTransId="{8CB0056E-38E7-4E26-9204-AF4DAAA62904}" sibTransId="{31B953EC-4A35-4F93-9182-B87CE8FC8F4A}"/>
    <dgm:cxn modelId="{2B5CDF59-894A-496F-9C90-E7E02D62400B}" type="presOf" srcId="{6E2E8A5D-35D3-4B6E-8A39-837C59C25F63}" destId="{60CD6158-2509-438F-98CB-0B377A25E2F3}" srcOrd="1" destOrd="0" presId="urn:microsoft.com/office/officeart/2005/8/layout/process3"/>
    <dgm:cxn modelId="{F0D2FB83-B7F9-4C90-8FED-1366AC798138}" type="presOf" srcId="{4F880011-C866-436E-8AAA-433CF9C5C7DF}" destId="{83A28BDF-B42B-4B76-B4A9-75E7B1CF0B6E}" srcOrd="0" destOrd="0" presId="urn:microsoft.com/office/officeart/2005/8/layout/process3"/>
    <dgm:cxn modelId="{B3F29A88-A646-4E36-A2A3-545287E2356A}" type="presOf" srcId="{AC1809E4-510F-40D1-9DA4-4E1D6215D662}" destId="{22BA410A-1BF7-40C2-B080-021EEC74CF0C}" srcOrd="0" destOrd="0" presId="urn:microsoft.com/office/officeart/2005/8/layout/process3"/>
    <dgm:cxn modelId="{B2773D9E-DC32-4233-B72C-EA726A057F78}" type="presOf" srcId="{A1E629C8-BFAA-4789-9302-79F52536FE06}" destId="{ACD0BD9A-A30D-4D13-8E46-3468C87FCA8B}" srcOrd="0" destOrd="0" presId="urn:microsoft.com/office/officeart/2005/8/layout/process3"/>
    <dgm:cxn modelId="{E84737B8-A44B-473B-96B4-CC585FC80D07}" type="presOf" srcId="{557F57B6-01B4-441F-8163-3BD0B29A9FC3}" destId="{9156D34C-0FF3-480A-B499-39EA92BD679A}" srcOrd="0" destOrd="0" presId="urn:microsoft.com/office/officeart/2005/8/layout/process3"/>
    <dgm:cxn modelId="{2DB1BCC2-5CBA-401A-B4E8-614E811D350B}" type="presOf" srcId="{12C6B764-2217-43C1-8A2A-B3B90F64E5B0}" destId="{D943F78B-0488-49ED-94A6-C3B496859D54}" srcOrd="1" destOrd="0" presId="urn:microsoft.com/office/officeart/2005/8/layout/process3"/>
    <dgm:cxn modelId="{0230FFC6-CA80-4318-9821-9B341A83EF9D}" type="presOf" srcId="{6E2E8A5D-35D3-4B6E-8A39-837C59C25F63}" destId="{D485E1B7-CC7F-4009-A0E7-96C14D5635B7}" srcOrd="0" destOrd="0" presId="urn:microsoft.com/office/officeart/2005/8/layout/process3"/>
    <dgm:cxn modelId="{43D4B7D0-95E7-4D5C-867D-22587B81DE65}" srcId="{5D71537F-5951-4E45-A510-2E84E8746C14}" destId="{12C6B764-2217-43C1-8A2A-B3B90F64E5B0}" srcOrd="2" destOrd="0" parTransId="{E5B28115-A58D-49A6-88BD-DD8F2437CF24}" sibTransId="{4097AB97-ADC1-4805-BEE2-63C787BD7BF0}"/>
    <dgm:cxn modelId="{6CEE77D5-13F3-432B-A209-6382093960AA}" type="presOf" srcId="{EB49953B-4D0B-4655-AB9E-CCF4B7D6FE1F}" destId="{4B138B35-EB0B-4C49-9E78-61CE1A1AA23F}" srcOrd="0" destOrd="0" presId="urn:microsoft.com/office/officeart/2005/8/layout/process3"/>
    <dgm:cxn modelId="{689B41DF-F427-40DF-88AA-260D8AD6C191}" srcId="{12C6B764-2217-43C1-8A2A-B3B90F64E5B0}" destId="{557F57B6-01B4-441F-8163-3BD0B29A9FC3}" srcOrd="0" destOrd="0" parTransId="{0851CBA1-E042-4398-BC80-DA153BAC759D}" sibTransId="{8D8866E0-6981-4923-99CB-3DFABD167C9B}"/>
    <dgm:cxn modelId="{AA5F23E1-4E49-4649-8585-7B85D29670D2}" type="presOf" srcId="{90D8194D-5F0E-40D7-956F-AD30A99AA598}" destId="{7B578912-06B4-436E-99E2-E06454B4CC4A}" srcOrd="0" destOrd="0" presId="urn:microsoft.com/office/officeart/2005/8/layout/process3"/>
    <dgm:cxn modelId="{26017F40-A0D4-40D0-BAB1-788FE8AA9073}" type="presParOf" srcId="{3773C2E2-A631-4DDD-9CCC-C6AECF4E8E71}" destId="{5F9A4DD3-603D-49D4-8C33-FFCAA43E1345}" srcOrd="0" destOrd="0" presId="urn:microsoft.com/office/officeart/2005/8/layout/process3"/>
    <dgm:cxn modelId="{D40CCDF4-1CFD-4B5E-8D30-B72C75CFCBDE}" type="presParOf" srcId="{5F9A4DD3-603D-49D4-8C33-FFCAA43E1345}" destId="{7B578912-06B4-436E-99E2-E06454B4CC4A}" srcOrd="0" destOrd="0" presId="urn:microsoft.com/office/officeart/2005/8/layout/process3"/>
    <dgm:cxn modelId="{9E33437C-2323-48E7-B8D1-3EE234FF5C0C}" type="presParOf" srcId="{5F9A4DD3-603D-49D4-8C33-FFCAA43E1345}" destId="{44E6D3E9-FCF2-41B5-A962-04F762EB670D}" srcOrd="1" destOrd="0" presId="urn:microsoft.com/office/officeart/2005/8/layout/process3"/>
    <dgm:cxn modelId="{FB0C535C-03BA-4929-B27F-9DCC3DD41DF6}" type="presParOf" srcId="{5F9A4DD3-603D-49D4-8C33-FFCAA43E1345}" destId="{22BA410A-1BF7-40C2-B080-021EEC74CF0C}" srcOrd="2" destOrd="0" presId="urn:microsoft.com/office/officeart/2005/8/layout/process3"/>
    <dgm:cxn modelId="{EAB8C2D3-79F2-4AE4-91D7-C6D809939A43}" type="presParOf" srcId="{3773C2E2-A631-4DDD-9CCC-C6AECF4E8E71}" destId="{ACD0BD9A-A30D-4D13-8E46-3468C87FCA8B}" srcOrd="1" destOrd="0" presId="urn:microsoft.com/office/officeart/2005/8/layout/process3"/>
    <dgm:cxn modelId="{E17D0B18-1D5F-4D97-8ED6-02B333D4E813}" type="presParOf" srcId="{ACD0BD9A-A30D-4D13-8E46-3468C87FCA8B}" destId="{8B725996-E965-4046-AD60-DEB5F913BBFC}" srcOrd="0" destOrd="0" presId="urn:microsoft.com/office/officeart/2005/8/layout/process3"/>
    <dgm:cxn modelId="{0EB8F792-067B-421A-AA5C-EFB3C6D57586}" type="presParOf" srcId="{3773C2E2-A631-4DDD-9CCC-C6AECF4E8E71}" destId="{29209342-C686-46B1-A11E-0C257EA527EA}" srcOrd="2" destOrd="0" presId="urn:microsoft.com/office/officeart/2005/8/layout/process3"/>
    <dgm:cxn modelId="{FDE79092-9440-48B3-9447-F25FC04F5963}" type="presParOf" srcId="{29209342-C686-46B1-A11E-0C257EA527EA}" destId="{D485E1B7-CC7F-4009-A0E7-96C14D5635B7}" srcOrd="0" destOrd="0" presId="urn:microsoft.com/office/officeart/2005/8/layout/process3"/>
    <dgm:cxn modelId="{38D393AB-D944-4705-9200-454112B210B8}" type="presParOf" srcId="{29209342-C686-46B1-A11E-0C257EA527EA}" destId="{60CD6158-2509-438F-98CB-0B377A25E2F3}" srcOrd="1" destOrd="0" presId="urn:microsoft.com/office/officeart/2005/8/layout/process3"/>
    <dgm:cxn modelId="{72080F0F-B615-424A-AC10-2F6250ABE190}" type="presParOf" srcId="{29209342-C686-46B1-A11E-0C257EA527EA}" destId="{83A28BDF-B42B-4B76-B4A9-75E7B1CF0B6E}" srcOrd="2" destOrd="0" presId="urn:microsoft.com/office/officeart/2005/8/layout/process3"/>
    <dgm:cxn modelId="{A8E5DAD0-04D7-4B49-BAAB-CAC2E115055F}" type="presParOf" srcId="{3773C2E2-A631-4DDD-9CCC-C6AECF4E8E71}" destId="{4B138B35-EB0B-4C49-9E78-61CE1A1AA23F}" srcOrd="3" destOrd="0" presId="urn:microsoft.com/office/officeart/2005/8/layout/process3"/>
    <dgm:cxn modelId="{130228E5-D8EF-486E-BA32-0BFEB1A0162C}" type="presParOf" srcId="{4B138B35-EB0B-4C49-9E78-61CE1A1AA23F}" destId="{C970D8CA-DCA5-4814-9FB4-ED9021FE65C5}" srcOrd="0" destOrd="0" presId="urn:microsoft.com/office/officeart/2005/8/layout/process3"/>
    <dgm:cxn modelId="{4CFE829A-B964-474B-9DE6-DB7E0F81E16D}" type="presParOf" srcId="{3773C2E2-A631-4DDD-9CCC-C6AECF4E8E71}" destId="{3ECC7183-277A-442E-885A-E24BB7FF2800}" srcOrd="4" destOrd="0" presId="urn:microsoft.com/office/officeart/2005/8/layout/process3"/>
    <dgm:cxn modelId="{64BCD4AC-9409-4602-B11A-8CB938F1FB55}" type="presParOf" srcId="{3ECC7183-277A-442E-885A-E24BB7FF2800}" destId="{81A06795-1AC7-4586-A8B4-742974EEA2B9}" srcOrd="0" destOrd="0" presId="urn:microsoft.com/office/officeart/2005/8/layout/process3"/>
    <dgm:cxn modelId="{3E5CFAC3-F0C9-4502-A951-2B95715F1856}" type="presParOf" srcId="{3ECC7183-277A-442E-885A-E24BB7FF2800}" destId="{D943F78B-0488-49ED-94A6-C3B496859D54}" srcOrd="1" destOrd="0" presId="urn:microsoft.com/office/officeart/2005/8/layout/process3"/>
    <dgm:cxn modelId="{0A8B8C8C-49F4-429E-98D2-399F8E8A809B}" type="presParOf" srcId="{3ECC7183-277A-442E-885A-E24BB7FF2800}" destId="{9156D34C-0FF3-480A-B499-39EA92BD679A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D71537F-5951-4E45-A510-2E84E8746C14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0D8194D-5F0E-40D7-956F-AD30A99AA598}">
      <dgm:prSet phldrT="[Text]"/>
      <dgm:spPr/>
      <dgm:t>
        <a:bodyPr/>
        <a:lstStyle/>
        <a:p>
          <a:r>
            <a:rPr lang="cs-CZ" dirty="0"/>
            <a:t>Vstup</a:t>
          </a:r>
          <a:endParaRPr lang="en-IN" dirty="0"/>
        </a:p>
      </dgm:t>
    </dgm:pt>
    <dgm:pt modelId="{D90CB7A3-87E3-4151-BB5E-B5FB4605B231}" type="parTrans" cxnId="{24976A27-3EE9-4709-ABD2-6181C55D5912}">
      <dgm:prSet/>
      <dgm:spPr/>
      <dgm:t>
        <a:bodyPr/>
        <a:lstStyle/>
        <a:p>
          <a:endParaRPr lang="en-IN"/>
        </a:p>
      </dgm:t>
    </dgm:pt>
    <dgm:pt modelId="{A1E629C8-BFAA-4789-9302-79F52536FE06}" type="sibTrans" cxnId="{24976A27-3EE9-4709-ABD2-6181C55D5912}">
      <dgm:prSet/>
      <dgm:spPr/>
      <dgm:t>
        <a:bodyPr/>
        <a:lstStyle/>
        <a:p>
          <a:endParaRPr lang="en-IN"/>
        </a:p>
      </dgm:t>
    </dgm:pt>
    <dgm:pt modelId="{AC1809E4-510F-40D1-9DA4-4E1D6215D662}">
      <dgm:prSet phldrT="[Text]"/>
      <dgm:spPr/>
      <dgm:t>
        <a:bodyPr anchor="ctr"/>
        <a:lstStyle/>
        <a:p>
          <a:r>
            <a:rPr lang="cs-CZ" dirty="0"/>
            <a:t>Slinutý produkt</a:t>
          </a:r>
          <a:endParaRPr lang="en-IN" dirty="0"/>
        </a:p>
      </dgm:t>
    </dgm:pt>
    <dgm:pt modelId="{8CB0056E-38E7-4E26-9204-AF4DAAA62904}" type="parTrans" cxnId="{2846496D-64D5-46E4-8025-05DDADAFDDCA}">
      <dgm:prSet/>
      <dgm:spPr/>
      <dgm:t>
        <a:bodyPr/>
        <a:lstStyle/>
        <a:p>
          <a:endParaRPr lang="en-IN"/>
        </a:p>
      </dgm:t>
    </dgm:pt>
    <dgm:pt modelId="{31B953EC-4A35-4F93-9182-B87CE8FC8F4A}" type="sibTrans" cxnId="{2846496D-64D5-46E4-8025-05DDADAFDDCA}">
      <dgm:prSet/>
      <dgm:spPr/>
      <dgm:t>
        <a:bodyPr/>
        <a:lstStyle/>
        <a:p>
          <a:endParaRPr lang="en-IN"/>
        </a:p>
      </dgm:t>
    </dgm:pt>
    <dgm:pt modelId="{6E2E8A5D-35D3-4B6E-8A39-837C59C25F63}">
      <dgm:prSet phldrT="[Text]"/>
      <dgm:spPr/>
      <dgm:t>
        <a:bodyPr/>
        <a:lstStyle/>
        <a:p>
          <a:r>
            <a:rPr lang="cs-CZ" dirty="0"/>
            <a:t>Operace</a:t>
          </a:r>
          <a:endParaRPr lang="en-IN" dirty="0"/>
        </a:p>
      </dgm:t>
    </dgm:pt>
    <dgm:pt modelId="{100E7BB8-5449-4819-BBA3-6489BA95F2BA}" type="parTrans" cxnId="{B63EE900-FFDC-4109-AA42-A5DF958CABBE}">
      <dgm:prSet/>
      <dgm:spPr/>
      <dgm:t>
        <a:bodyPr/>
        <a:lstStyle/>
        <a:p>
          <a:endParaRPr lang="en-IN"/>
        </a:p>
      </dgm:t>
    </dgm:pt>
    <dgm:pt modelId="{EB49953B-4D0B-4655-AB9E-CCF4B7D6FE1F}" type="sibTrans" cxnId="{B63EE900-FFDC-4109-AA42-A5DF958CABBE}">
      <dgm:prSet/>
      <dgm:spPr/>
      <dgm:t>
        <a:bodyPr/>
        <a:lstStyle/>
        <a:p>
          <a:endParaRPr lang="en-IN"/>
        </a:p>
      </dgm:t>
    </dgm:pt>
    <dgm:pt modelId="{4F880011-C866-436E-8AAA-433CF9C5C7DF}">
      <dgm:prSet phldrT="[Text]"/>
      <dgm:spPr/>
      <dgm:t>
        <a:bodyPr anchor="ctr"/>
        <a:lstStyle/>
        <a:p>
          <a:r>
            <a:rPr lang="cs-CZ" dirty="0"/>
            <a:t>Dobroušení profilu</a:t>
          </a:r>
          <a:endParaRPr lang="en-IN" dirty="0"/>
        </a:p>
      </dgm:t>
    </dgm:pt>
    <dgm:pt modelId="{6CFA85D8-1807-401C-876F-504A9A446803}" type="parTrans" cxnId="{C5D57A0A-352F-4B64-9EBD-3D493125E9A8}">
      <dgm:prSet/>
      <dgm:spPr/>
      <dgm:t>
        <a:bodyPr/>
        <a:lstStyle/>
        <a:p>
          <a:endParaRPr lang="en-IN"/>
        </a:p>
      </dgm:t>
    </dgm:pt>
    <dgm:pt modelId="{15E0E150-B863-48EF-9E2C-15058F49D4EF}" type="sibTrans" cxnId="{C5D57A0A-352F-4B64-9EBD-3D493125E9A8}">
      <dgm:prSet/>
      <dgm:spPr/>
      <dgm:t>
        <a:bodyPr/>
        <a:lstStyle/>
        <a:p>
          <a:endParaRPr lang="en-IN"/>
        </a:p>
      </dgm:t>
    </dgm:pt>
    <dgm:pt modelId="{12C6B764-2217-43C1-8A2A-B3B90F64E5B0}">
      <dgm:prSet phldrT="[Text]"/>
      <dgm:spPr/>
      <dgm:t>
        <a:bodyPr/>
        <a:lstStyle/>
        <a:p>
          <a:r>
            <a:rPr lang="cs-CZ" dirty="0"/>
            <a:t>Výstup</a:t>
          </a:r>
          <a:endParaRPr lang="en-IN" dirty="0"/>
        </a:p>
      </dgm:t>
    </dgm:pt>
    <dgm:pt modelId="{E5B28115-A58D-49A6-88BD-DD8F2437CF24}" type="parTrans" cxnId="{43D4B7D0-95E7-4D5C-867D-22587B81DE65}">
      <dgm:prSet/>
      <dgm:spPr/>
      <dgm:t>
        <a:bodyPr/>
        <a:lstStyle/>
        <a:p>
          <a:endParaRPr lang="en-IN"/>
        </a:p>
      </dgm:t>
    </dgm:pt>
    <dgm:pt modelId="{4097AB97-ADC1-4805-BEE2-63C787BD7BF0}" type="sibTrans" cxnId="{43D4B7D0-95E7-4D5C-867D-22587B81DE65}">
      <dgm:prSet/>
      <dgm:spPr/>
      <dgm:t>
        <a:bodyPr/>
        <a:lstStyle/>
        <a:p>
          <a:endParaRPr lang="en-IN"/>
        </a:p>
      </dgm:t>
    </dgm:pt>
    <dgm:pt modelId="{557F57B6-01B4-441F-8163-3BD0B29A9FC3}">
      <dgm:prSet phldrT="[Text]"/>
      <dgm:spPr/>
      <dgm:t>
        <a:bodyPr anchor="ctr"/>
        <a:lstStyle/>
        <a:p>
          <a:r>
            <a:rPr lang="cs-CZ" dirty="0"/>
            <a:t>Tvarově hotová součást</a:t>
          </a:r>
          <a:endParaRPr lang="en-IN" dirty="0"/>
        </a:p>
      </dgm:t>
    </dgm:pt>
    <dgm:pt modelId="{0851CBA1-E042-4398-BC80-DA153BAC759D}" type="parTrans" cxnId="{689B41DF-F427-40DF-88AA-260D8AD6C191}">
      <dgm:prSet/>
      <dgm:spPr/>
      <dgm:t>
        <a:bodyPr/>
        <a:lstStyle/>
        <a:p>
          <a:endParaRPr lang="en-IN"/>
        </a:p>
      </dgm:t>
    </dgm:pt>
    <dgm:pt modelId="{8D8866E0-6981-4923-99CB-3DFABD167C9B}" type="sibTrans" cxnId="{689B41DF-F427-40DF-88AA-260D8AD6C191}">
      <dgm:prSet/>
      <dgm:spPr/>
      <dgm:t>
        <a:bodyPr/>
        <a:lstStyle/>
        <a:p>
          <a:endParaRPr lang="en-IN"/>
        </a:p>
      </dgm:t>
    </dgm:pt>
    <dgm:pt modelId="{61C92336-4F1F-4DDA-8937-5F33B4AABE98}">
      <dgm:prSet phldrT="[Text]"/>
      <dgm:spPr/>
      <dgm:t>
        <a:bodyPr anchor="ctr"/>
        <a:lstStyle/>
        <a:p>
          <a:r>
            <a:rPr lang="cs-CZ" dirty="0"/>
            <a:t>Dobroušení plochy</a:t>
          </a:r>
          <a:endParaRPr lang="en-IN" dirty="0"/>
        </a:p>
      </dgm:t>
    </dgm:pt>
    <dgm:pt modelId="{FE630513-8396-4F78-BA7C-B4642ACB72BB}" type="parTrans" cxnId="{E2DA3617-A373-49D7-B870-A7DB1B20E88B}">
      <dgm:prSet/>
      <dgm:spPr/>
      <dgm:t>
        <a:bodyPr/>
        <a:lstStyle/>
        <a:p>
          <a:endParaRPr lang="cs-CZ"/>
        </a:p>
      </dgm:t>
    </dgm:pt>
    <dgm:pt modelId="{22604DDF-7E28-466F-9CC2-142E7A3E2B98}" type="sibTrans" cxnId="{E2DA3617-A373-49D7-B870-A7DB1B20E88B}">
      <dgm:prSet/>
      <dgm:spPr/>
      <dgm:t>
        <a:bodyPr/>
        <a:lstStyle/>
        <a:p>
          <a:endParaRPr lang="cs-CZ"/>
        </a:p>
      </dgm:t>
    </dgm:pt>
    <dgm:pt modelId="{3773C2E2-A631-4DDD-9CCC-C6AECF4E8E71}" type="pres">
      <dgm:prSet presAssocID="{5D71537F-5951-4E45-A510-2E84E8746C14}" presName="linearFlow" presStyleCnt="0">
        <dgm:presLayoutVars>
          <dgm:dir/>
          <dgm:animLvl val="lvl"/>
          <dgm:resizeHandles val="exact"/>
        </dgm:presLayoutVars>
      </dgm:prSet>
      <dgm:spPr/>
    </dgm:pt>
    <dgm:pt modelId="{5F9A4DD3-603D-49D4-8C33-FFCAA43E1345}" type="pres">
      <dgm:prSet presAssocID="{90D8194D-5F0E-40D7-956F-AD30A99AA598}" presName="composite" presStyleCnt="0"/>
      <dgm:spPr/>
    </dgm:pt>
    <dgm:pt modelId="{7B578912-06B4-436E-99E2-E06454B4CC4A}" type="pres">
      <dgm:prSet presAssocID="{90D8194D-5F0E-40D7-956F-AD30A99AA598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4E6D3E9-FCF2-41B5-A962-04F762EB670D}" type="pres">
      <dgm:prSet presAssocID="{90D8194D-5F0E-40D7-956F-AD30A99AA598}" presName="parSh" presStyleLbl="node1" presStyleIdx="0" presStyleCnt="3"/>
      <dgm:spPr/>
    </dgm:pt>
    <dgm:pt modelId="{22BA410A-1BF7-40C2-B080-021EEC74CF0C}" type="pres">
      <dgm:prSet presAssocID="{90D8194D-5F0E-40D7-956F-AD30A99AA598}" presName="desTx" presStyleLbl="fgAcc1" presStyleIdx="0" presStyleCnt="3">
        <dgm:presLayoutVars>
          <dgm:bulletEnabled val="1"/>
        </dgm:presLayoutVars>
      </dgm:prSet>
      <dgm:spPr/>
    </dgm:pt>
    <dgm:pt modelId="{ACD0BD9A-A30D-4D13-8E46-3468C87FCA8B}" type="pres">
      <dgm:prSet presAssocID="{A1E629C8-BFAA-4789-9302-79F52536FE06}" presName="sibTrans" presStyleLbl="sibTrans2D1" presStyleIdx="0" presStyleCnt="2"/>
      <dgm:spPr/>
    </dgm:pt>
    <dgm:pt modelId="{8B725996-E965-4046-AD60-DEB5F913BBFC}" type="pres">
      <dgm:prSet presAssocID="{A1E629C8-BFAA-4789-9302-79F52536FE06}" presName="connTx" presStyleLbl="sibTrans2D1" presStyleIdx="0" presStyleCnt="2"/>
      <dgm:spPr/>
    </dgm:pt>
    <dgm:pt modelId="{29209342-C686-46B1-A11E-0C257EA527EA}" type="pres">
      <dgm:prSet presAssocID="{6E2E8A5D-35D3-4B6E-8A39-837C59C25F63}" presName="composite" presStyleCnt="0"/>
      <dgm:spPr/>
    </dgm:pt>
    <dgm:pt modelId="{D485E1B7-CC7F-4009-A0E7-96C14D5635B7}" type="pres">
      <dgm:prSet presAssocID="{6E2E8A5D-35D3-4B6E-8A39-837C59C25F63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0CD6158-2509-438F-98CB-0B377A25E2F3}" type="pres">
      <dgm:prSet presAssocID="{6E2E8A5D-35D3-4B6E-8A39-837C59C25F63}" presName="parSh" presStyleLbl="node1" presStyleIdx="1" presStyleCnt="3"/>
      <dgm:spPr/>
    </dgm:pt>
    <dgm:pt modelId="{83A28BDF-B42B-4B76-B4A9-75E7B1CF0B6E}" type="pres">
      <dgm:prSet presAssocID="{6E2E8A5D-35D3-4B6E-8A39-837C59C25F63}" presName="desTx" presStyleLbl="fgAcc1" presStyleIdx="1" presStyleCnt="3" custScaleX="115897">
        <dgm:presLayoutVars>
          <dgm:bulletEnabled val="1"/>
        </dgm:presLayoutVars>
      </dgm:prSet>
      <dgm:spPr/>
    </dgm:pt>
    <dgm:pt modelId="{4B138B35-EB0B-4C49-9E78-61CE1A1AA23F}" type="pres">
      <dgm:prSet presAssocID="{EB49953B-4D0B-4655-AB9E-CCF4B7D6FE1F}" presName="sibTrans" presStyleLbl="sibTrans2D1" presStyleIdx="1" presStyleCnt="2"/>
      <dgm:spPr/>
    </dgm:pt>
    <dgm:pt modelId="{C970D8CA-DCA5-4814-9FB4-ED9021FE65C5}" type="pres">
      <dgm:prSet presAssocID="{EB49953B-4D0B-4655-AB9E-CCF4B7D6FE1F}" presName="connTx" presStyleLbl="sibTrans2D1" presStyleIdx="1" presStyleCnt="2"/>
      <dgm:spPr/>
    </dgm:pt>
    <dgm:pt modelId="{3ECC7183-277A-442E-885A-E24BB7FF2800}" type="pres">
      <dgm:prSet presAssocID="{12C6B764-2217-43C1-8A2A-B3B90F64E5B0}" presName="composite" presStyleCnt="0"/>
      <dgm:spPr/>
    </dgm:pt>
    <dgm:pt modelId="{81A06795-1AC7-4586-A8B4-742974EEA2B9}" type="pres">
      <dgm:prSet presAssocID="{12C6B764-2217-43C1-8A2A-B3B90F64E5B0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D943F78B-0488-49ED-94A6-C3B496859D54}" type="pres">
      <dgm:prSet presAssocID="{12C6B764-2217-43C1-8A2A-B3B90F64E5B0}" presName="parSh" presStyleLbl="node1" presStyleIdx="2" presStyleCnt="3"/>
      <dgm:spPr/>
    </dgm:pt>
    <dgm:pt modelId="{9156D34C-0FF3-480A-B499-39EA92BD679A}" type="pres">
      <dgm:prSet presAssocID="{12C6B764-2217-43C1-8A2A-B3B90F64E5B0}" presName="desTx" presStyleLbl="fgAcc1" presStyleIdx="2" presStyleCnt="3">
        <dgm:presLayoutVars>
          <dgm:bulletEnabled val="1"/>
        </dgm:presLayoutVars>
      </dgm:prSet>
      <dgm:spPr/>
    </dgm:pt>
  </dgm:ptLst>
  <dgm:cxnLst>
    <dgm:cxn modelId="{B63EE900-FFDC-4109-AA42-A5DF958CABBE}" srcId="{5D71537F-5951-4E45-A510-2E84E8746C14}" destId="{6E2E8A5D-35D3-4B6E-8A39-837C59C25F63}" srcOrd="1" destOrd="0" parTransId="{100E7BB8-5449-4819-BBA3-6489BA95F2BA}" sibTransId="{EB49953B-4D0B-4655-AB9E-CCF4B7D6FE1F}"/>
    <dgm:cxn modelId="{26CEF805-D4AD-4AA7-BD6B-9B8CA8621E71}" type="presOf" srcId="{EB49953B-4D0B-4655-AB9E-CCF4B7D6FE1F}" destId="{C970D8CA-DCA5-4814-9FB4-ED9021FE65C5}" srcOrd="1" destOrd="0" presId="urn:microsoft.com/office/officeart/2005/8/layout/process3"/>
    <dgm:cxn modelId="{C5D57A0A-352F-4B64-9EBD-3D493125E9A8}" srcId="{6E2E8A5D-35D3-4B6E-8A39-837C59C25F63}" destId="{4F880011-C866-436E-8AAA-433CF9C5C7DF}" srcOrd="0" destOrd="0" parTransId="{6CFA85D8-1807-401C-876F-504A9A446803}" sibTransId="{15E0E150-B863-48EF-9E2C-15058F49D4EF}"/>
    <dgm:cxn modelId="{E2DA3617-A373-49D7-B870-A7DB1B20E88B}" srcId="{6E2E8A5D-35D3-4B6E-8A39-837C59C25F63}" destId="{61C92336-4F1F-4DDA-8937-5F33B4AABE98}" srcOrd="1" destOrd="0" parTransId="{FE630513-8396-4F78-BA7C-B4642ACB72BB}" sibTransId="{22604DDF-7E28-466F-9CC2-142E7A3E2B98}"/>
    <dgm:cxn modelId="{CA534F19-BFB6-4CC8-BC7E-1F3EA2249078}" type="presOf" srcId="{61C92336-4F1F-4DDA-8937-5F33B4AABE98}" destId="{83A28BDF-B42B-4B76-B4A9-75E7B1CF0B6E}" srcOrd="0" destOrd="1" presId="urn:microsoft.com/office/officeart/2005/8/layout/process3"/>
    <dgm:cxn modelId="{18BA5825-FA3C-4C24-98BA-4225ABF50CCE}" type="presOf" srcId="{90D8194D-5F0E-40D7-956F-AD30A99AA598}" destId="{7B578912-06B4-436E-99E2-E06454B4CC4A}" srcOrd="0" destOrd="0" presId="urn:microsoft.com/office/officeart/2005/8/layout/process3"/>
    <dgm:cxn modelId="{24976A27-3EE9-4709-ABD2-6181C55D5912}" srcId="{5D71537F-5951-4E45-A510-2E84E8746C14}" destId="{90D8194D-5F0E-40D7-956F-AD30A99AA598}" srcOrd="0" destOrd="0" parTransId="{D90CB7A3-87E3-4151-BB5E-B5FB4605B231}" sibTransId="{A1E629C8-BFAA-4789-9302-79F52536FE06}"/>
    <dgm:cxn modelId="{5530A348-0204-46C5-92EA-24F8054BA41E}" type="presOf" srcId="{12C6B764-2217-43C1-8A2A-B3B90F64E5B0}" destId="{D943F78B-0488-49ED-94A6-C3B496859D54}" srcOrd="1" destOrd="0" presId="urn:microsoft.com/office/officeart/2005/8/layout/process3"/>
    <dgm:cxn modelId="{2846496D-64D5-46E4-8025-05DDADAFDDCA}" srcId="{90D8194D-5F0E-40D7-956F-AD30A99AA598}" destId="{AC1809E4-510F-40D1-9DA4-4E1D6215D662}" srcOrd="0" destOrd="0" parTransId="{8CB0056E-38E7-4E26-9204-AF4DAAA62904}" sibTransId="{31B953EC-4A35-4F93-9182-B87CE8FC8F4A}"/>
    <dgm:cxn modelId="{8477474F-9B36-4C03-9075-C7A93C4ABA11}" type="presOf" srcId="{557F57B6-01B4-441F-8163-3BD0B29A9FC3}" destId="{9156D34C-0FF3-480A-B499-39EA92BD679A}" srcOrd="0" destOrd="0" presId="urn:microsoft.com/office/officeart/2005/8/layout/process3"/>
    <dgm:cxn modelId="{C2826050-2070-44F2-993D-4DDD4BB0F35E}" type="presOf" srcId="{6E2E8A5D-35D3-4B6E-8A39-837C59C25F63}" destId="{D485E1B7-CC7F-4009-A0E7-96C14D5635B7}" srcOrd="0" destOrd="0" presId="urn:microsoft.com/office/officeart/2005/8/layout/process3"/>
    <dgm:cxn modelId="{72C3F252-EED5-437D-8D31-972A4C4A7CD0}" type="presOf" srcId="{4F880011-C866-436E-8AAA-433CF9C5C7DF}" destId="{83A28BDF-B42B-4B76-B4A9-75E7B1CF0B6E}" srcOrd="0" destOrd="0" presId="urn:microsoft.com/office/officeart/2005/8/layout/process3"/>
    <dgm:cxn modelId="{59A1F055-190F-41C5-B2DA-99486EE0C939}" type="presOf" srcId="{12C6B764-2217-43C1-8A2A-B3B90F64E5B0}" destId="{81A06795-1AC7-4586-A8B4-742974EEA2B9}" srcOrd="0" destOrd="0" presId="urn:microsoft.com/office/officeart/2005/8/layout/process3"/>
    <dgm:cxn modelId="{D5C82A7C-F443-4541-AF6E-DA1185CA5C69}" type="presOf" srcId="{EB49953B-4D0B-4655-AB9E-CCF4B7D6FE1F}" destId="{4B138B35-EB0B-4C49-9E78-61CE1A1AA23F}" srcOrd="0" destOrd="0" presId="urn:microsoft.com/office/officeart/2005/8/layout/process3"/>
    <dgm:cxn modelId="{A7F472B8-0D43-4DD4-ACC8-9D89B2DF375E}" type="presOf" srcId="{A1E629C8-BFAA-4789-9302-79F52536FE06}" destId="{8B725996-E965-4046-AD60-DEB5F913BBFC}" srcOrd="1" destOrd="0" presId="urn:microsoft.com/office/officeart/2005/8/layout/process3"/>
    <dgm:cxn modelId="{8366A0BE-5B46-453A-899A-2A9D5FCEE9A9}" type="presOf" srcId="{A1E629C8-BFAA-4789-9302-79F52536FE06}" destId="{ACD0BD9A-A30D-4D13-8E46-3468C87FCA8B}" srcOrd="0" destOrd="0" presId="urn:microsoft.com/office/officeart/2005/8/layout/process3"/>
    <dgm:cxn modelId="{43D4B7D0-95E7-4D5C-867D-22587B81DE65}" srcId="{5D71537F-5951-4E45-A510-2E84E8746C14}" destId="{12C6B764-2217-43C1-8A2A-B3B90F64E5B0}" srcOrd="2" destOrd="0" parTransId="{E5B28115-A58D-49A6-88BD-DD8F2437CF24}" sibTransId="{4097AB97-ADC1-4805-BEE2-63C787BD7BF0}"/>
    <dgm:cxn modelId="{C07B07D5-322E-448C-AC2B-ADD099CE53D9}" type="presOf" srcId="{6E2E8A5D-35D3-4B6E-8A39-837C59C25F63}" destId="{60CD6158-2509-438F-98CB-0B377A25E2F3}" srcOrd="1" destOrd="0" presId="urn:microsoft.com/office/officeart/2005/8/layout/process3"/>
    <dgm:cxn modelId="{689B41DF-F427-40DF-88AA-260D8AD6C191}" srcId="{12C6B764-2217-43C1-8A2A-B3B90F64E5B0}" destId="{557F57B6-01B4-441F-8163-3BD0B29A9FC3}" srcOrd="0" destOrd="0" parTransId="{0851CBA1-E042-4398-BC80-DA153BAC759D}" sibTransId="{8D8866E0-6981-4923-99CB-3DFABD167C9B}"/>
    <dgm:cxn modelId="{299215E8-E1FB-4C92-B050-95F0D6759C32}" type="presOf" srcId="{5D71537F-5951-4E45-A510-2E84E8746C14}" destId="{3773C2E2-A631-4DDD-9CCC-C6AECF4E8E71}" srcOrd="0" destOrd="0" presId="urn:microsoft.com/office/officeart/2005/8/layout/process3"/>
    <dgm:cxn modelId="{B930FAF2-3D9E-45E8-BB9B-E86AF368A6D2}" type="presOf" srcId="{AC1809E4-510F-40D1-9DA4-4E1D6215D662}" destId="{22BA410A-1BF7-40C2-B080-021EEC74CF0C}" srcOrd="0" destOrd="0" presId="urn:microsoft.com/office/officeart/2005/8/layout/process3"/>
    <dgm:cxn modelId="{2B3DB8FF-01CB-4983-BBAC-3ED3DCD080E7}" type="presOf" srcId="{90D8194D-5F0E-40D7-956F-AD30A99AA598}" destId="{44E6D3E9-FCF2-41B5-A962-04F762EB670D}" srcOrd="1" destOrd="0" presId="urn:microsoft.com/office/officeart/2005/8/layout/process3"/>
    <dgm:cxn modelId="{AB8797C7-2511-46E7-8548-665905114768}" type="presParOf" srcId="{3773C2E2-A631-4DDD-9CCC-C6AECF4E8E71}" destId="{5F9A4DD3-603D-49D4-8C33-FFCAA43E1345}" srcOrd="0" destOrd="0" presId="urn:microsoft.com/office/officeart/2005/8/layout/process3"/>
    <dgm:cxn modelId="{268CFA27-3C99-492B-99E1-DCD13ED7B927}" type="presParOf" srcId="{5F9A4DD3-603D-49D4-8C33-FFCAA43E1345}" destId="{7B578912-06B4-436E-99E2-E06454B4CC4A}" srcOrd="0" destOrd="0" presId="urn:microsoft.com/office/officeart/2005/8/layout/process3"/>
    <dgm:cxn modelId="{9D58448B-5D33-4F18-A30E-FEC0DFBDDF5D}" type="presParOf" srcId="{5F9A4DD3-603D-49D4-8C33-FFCAA43E1345}" destId="{44E6D3E9-FCF2-41B5-A962-04F762EB670D}" srcOrd="1" destOrd="0" presId="urn:microsoft.com/office/officeart/2005/8/layout/process3"/>
    <dgm:cxn modelId="{659E0261-A2EE-4989-800B-853AE60ED0C2}" type="presParOf" srcId="{5F9A4DD3-603D-49D4-8C33-FFCAA43E1345}" destId="{22BA410A-1BF7-40C2-B080-021EEC74CF0C}" srcOrd="2" destOrd="0" presId="urn:microsoft.com/office/officeart/2005/8/layout/process3"/>
    <dgm:cxn modelId="{6D6B2B83-9538-4DAD-A81C-706CC58FB800}" type="presParOf" srcId="{3773C2E2-A631-4DDD-9CCC-C6AECF4E8E71}" destId="{ACD0BD9A-A30D-4D13-8E46-3468C87FCA8B}" srcOrd="1" destOrd="0" presId="urn:microsoft.com/office/officeart/2005/8/layout/process3"/>
    <dgm:cxn modelId="{17DBB544-0003-4FCA-BFB4-22927B34AD2F}" type="presParOf" srcId="{ACD0BD9A-A30D-4D13-8E46-3468C87FCA8B}" destId="{8B725996-E965-4046-AD60-DEB5F913BBFC}" srcOrd="0" destOrd="0" presId="urn:microsoft.com/office/officeart/2005/8/layout/process3"/>
    <dgm:cxn modelId="{0BBE7E00-84D8-45EE-87C8-69852CFC9DC6}" type="presParOf" srcId="{3773C2E2-A631-4DDD-9CCC-C6AECF4E8E71}" destId="{29209342-C686-46B1-A11E-0C257EA527EA}" srcOrd="2" destOrd="0" presId="urn:microsoft.com/office/officeart/2005/8/layout/process3"/>
    <dgm:cxn modelId="{19087B01-514C-4A6B-AC6D-3C1757A34F65}" type="presParOf" srcId="{29209342-C686-46B1-A11E-0C257EA527EA}" destId="{D485E1B7-CC7F-4009-A0E7-96C14D5635B7}" srcOrd="0" destOrd="0" presId="urn:microsoft.com/office/officeart/2005/8/layout/process3"/>
    <dgm:cxn modelId="{148DFCF2-9628-4F24-A773-A4B9B6FC93E7}" type="presParOf" srcId="{29209342-C686-46B1-A11E-0C257EA527EA}" destId="{60CD6158-2509-438F-98CB-0B377A25E2F3}" srcOrd="1" destOrd="0" presId="urn:microsoft.com/office/officeart/2005/8/layout/process3"/>
    <dgm:cxn modelId="{935510C8-B4C7-490D-9E0F-FFBCFAA345DD}" type="presParOf" srcId="{29209342-C686-46B1-A11E-0C257EA527EA}" destId="{83A28BDF-B42B-4B76-B4A9-75E7B1CF0B6E}" srcOrd="2" destOrd="0" presId="urn:microsoft.com/office/officeart/2005/8/layout/process3"/>
    <dgm:cxn modelId="{02A0F7E0-9FA9-47F3-A47D-972EFDE1C44F}" type="presParOf" srcId="{3773C2E2-A631-4DDD-9CCC-C6AECF4E8E71}" destId="{4B138B35-EB0B-4C49-9E78-61CE1A1AA23F}" srcOrd="3" destOrd="0" presId="urn:microsoft.com/office/officeart/2005/8/layout/process3"/>
    <dgm:cxn modelId="{87907C7C-6F4A-4B04-B88D-AFE921193074}" type="presParOf" srcId="{4B138B35-EB0B-4C49-9E78-61CE1A1AA23F}" destId="{C970D8CA-DCA5-4814-9FB4-ED9021FE65C5}" srcOrd="0" destOrd="0" presId="urn:microsoft.com/office/officeart/2005/8/layout/process3"/>
    <dgm:cxn modelId="{20CB3B59-516D-4ABD-A493-0809A6FBC042}" type="presParOf" srcId="{3773C2E2-A631-4DDD-9CCC-C6AECF4E8E71}" destId="{3ECC7183-277A-442E-885A-E24BB7FF2800}" srcOrd="4" destOrd="0" presId="urn:microsoft.com/office/officeart/2005/8/layout/process3"/>
    <dgm:cxn modelId="{A2A52FEA-0055-44F4-91A1-A09EA3B79CD0}" type="presParOf" srcId="{3ECC7183-277A-442E-885A-E24BB7FF2800}" destId="{81A06795-1AC7-4586-A8B4-742974EEA2B9}" srcOrd="0" destOrd="0" presId="urn:microsoft.com/office/officeart/2005/8/layout/process3"/>
    <dgm:cxn modelId="{7F1DE03D-D050-4E10-B9DE-E8F3FF007536}" type="presParOf" srcId="{3ECC7183-277A-442E-885A-E24BB7FF2800}" destId="{D943F78B-0488-49ED-94A6-C3B496859D54}" srcOrd="1" destOrd="0" presId="urn:microsoft.com/office/officeart/2005/8/layout/process3"/>
    <dgm:cxn modelId="{80BF75A5-7FE3-4556-83FC-B5FF7294C409}" type="presParOf" srcId="{3ECC7183-277A-442E-885A-E24BB7FF2800}" destId="{9156D34C-0FF3-480A-B499-39EA92BD679A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6ABF61-0E8F-41C0-976B-6C3B7B21CAAC}">
      <dsp:nvSpPr>
        <dsp:cNvPr id="0" name=""/>
        <dsp:cNvSpPr/>
      </dsp:nvSpPr>
      <dsp:spPr>
        <a:xfrm rot="5400000">
          <a:off x="185069" y="1233079"/>
          <a:ext cx="689654" cy="78514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8DA3C8-3E36-49A5-8FC4-B7E597BF8C1B}">
      <dsp:nvSpPr>
        <dsp:cNvPr id="0" name=""/>
        <dsp:cNvSpPr/>
      </dsp:nvSpPr>
      <dsp:spPr>
        <a:xfrm>
          <a:off x="2353" y="468583"/>
          <a:ext cx="1160971" cy="812642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2">
                  <a:lumMod val="25000"/>
                </a:schemeClr>
              </a:solidFill>
            </a:rPr>
            <a:t>Velikost částic a jejich rozložení</a:t>
          </a:r>
        </a:p>
      </dsp:txBody>
      <dsp:txXfrm>
        <a:off x="42030" y="508260"/>
        <a:ext cx="1081617" cy="733288"/>
      </dsp:txXfrm>
    </dsp:sp>
    <dsp:sp modelId="{D63B5A18-E0F3-49A9-AC59-C382474EEC29}">
      <dsp:nvSpPr>
        <dsp:cNvPr id="0" name=""/>
        <dsp:cNvSpPr/>
      </dsp:nvSpPr>
      <dsp:spPr>
        <a:xfrm>
          <a:off x="1163324" y="546087"/>
          <a:ext cx="844380" cy="656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751A30-2D8C-4858-99BC-2B65B9B4173E}">
      <dsp:nvSpPr>
        <dsp:cNvPr id="0" name=""/>
        <dsp:cNvSpPr/>
      </dsp:nvSpPr>
      <dsp:spPr>
        <a:xfrm rot="5400000">
          <a:off x="1147638" y="2145944"/>
          <a:ext cx="689654" cy="78514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5749951"/>
            <a:satOff val="-31524"/>
            <a:lumOff val="34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72C040-3633-4962-A921-F1994BFCB259}">
      <dsp:nvSpPr>
        <dsp:cNvPr id="0" name=""/>
        <dsp:cNvSpPr/>
      </dsp:nvSpPr>
      <dsp:spPr>
        <a:xfrm>
          <a:off x="964921" y="1381449"/>
          <a:ext cx="1160971" cy="812642"/>
        </a:xfrm>
        <a:prstGeom prst="roundRect">
          <a:avLst>
            <a:gd name="adj" fmla="val 16670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2">
                  <a:lumMod val="25000"/>
                </a:schemeClr>
              </a:solidFill>
            </a:rPr>
            <a:t>Tvar částic</a:t>
          </a:r>
        </a:p>
      </dsp:txBody>
      <dsp:txXfrm>
        <a:off x="1004598" y="1421126"/>
        <a:ext cx="1081617" cy="733288"/>
      </dsp:txXfrm>
    </dsp:sp>
    <dsp:sp modelId="{322012D8-48F6-449A-B40F-9A06E4E6CD7A}">
      <dsp:nvSpPr>
        <dsp:cNvPr id="0" name=""/>
        <dsp:cNvSpPr/>
      </dsp:nvSpPr>
      <dsp:spPr>
        <a:xfrm>
          <a:off x="2125893" y="1458953"/>
          <a:ext cx="844380" cy="656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1DB7F2-68A4-4B66-81B8-81575B44F577}">
      <dsp:nvSpPr>
        <dsp:cNvPr id="0" name=""/>
        <dsp:cNvSpPr/>
      </dsp:nvSpPr>
      <dsp:spPr>
        <a:xfrm rot="5400000">
          <a:off x="2110207" y="3058810"/>
          <a:ext cx="689654" cy="78514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11499901"/>
            <a:satOff val="-63047"/>
            <a:lumOff val="68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5C8C37-218D-474A-A7C9-EA711D0F24C6}">
      <dsp:nvSpPr>
        <dsp:cNvPr id="0" name=""/>
        <dsp:cNvSpPr/>
      </dsp:nvSpPr>
      <dsp:spPr>
        <a:xfrm>
          <a:off x="1927490" y="2294315"/>
          <a:ext cx="1160971" cy="812642"/>
        </a:xfrm>
        <a:prstGeom prst="roundRect">
          <a:avLst>
            <a:gd name="adj" fmla="val 16670"/>
          </a:avLst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2">
                  <a:lumMod val="25000"/>
                </a:schemeClr>
              </a:solidFill>
            </a:rPr>
            <a:t>Chemické složení</a:t>
          </a:r>
        </a:p>
      </dsp:txBody>
      <dsp:txXfrm>
        <a:off x="1967167" y="2333992"/>
        <a:ext cx="1081617" cy="733288"/>
      </dsp:txXfrm>
    </dsp:sp>
    <dsp:sp modelId="{04F02788-969F-4471-A0E5-117B31EF21AC}">
      <dsp:nvSpPr>
        <dsp:cNvPr id="0" name=""/>
        <dsp:cNvSpPr/>
      </dsp:nvSpPr>
      <dsp:spPr>
        <a:xfrm>
          <a:off x="3088462" y="2371819"/>
          <a:ext cx="844380" cy="656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3928FE-63F8-41FA-8910-51E3BA164C0A}">
      <dsp:nvSpPr>
        <dsp:cNvPr id="0" name=""/>
        <dsp:cNvSpPr/>
      </dsp:nvSpPr>
      <dsp:spPr>
        <a:xfrm>
          <a:off x="2890059" y="3207180"/>
          <a:ext cx="1160971" cy="812642"/>
        </a:xfrm>
        <a:prstGeom prst="roundRect">
          <a:avLst>
            <a:gd name="adj" fmla="val 1667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2">
                  <a:lumMod val="25000"/>
                </a:schemeClr>
              </a:solidFill>
            </a:rPr>
            <a:t>Hustota částic</a:t>
          </a:r>
        </a:p>
      </dsp:txBody>
      <dsp:txXfrm>
        <a:off x="2929736" y="3246857"/>
        <a:ext cx="1081617" cy="73328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E6D3E9-FCF2-41B5-A962-04F762EB670D}">
      <dsp:nvSpPr>
        <dsp:cNvPr id="0" name=""/>
        <dsp:cNvSpPr/>
      </dsp:nvSpPr>
      <dsp:spPr>
        <a:xfrm>
          <a:off x="5798" y="28399"/>
          <a:ext cx="1774439" cy="691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Vstup</a:t>
          </a:r>
          <a:endParaRPr lang="en-IN" sz="1600" kern="1200" dirty="0"/>
        </a:p>
      </dsp:txBody>
      <dsp:txXfrm>
        <a:off x="5798" y="28399"/>
        <a:ext cx="1774439" cy="460800"/>
      </dsp:txXfrm>
    </dsp:sp>
    <dsp:sp modelId="{22BA410A-1BF7-40C2-B080-021EEC74CF0C}">
      <dsp:nvSpPr>
        <dsp:cNvPr id="0" name=""/>
        <dsp:cNvSpPr/>
      </dsp:nvSpPr>
      <dsp:spPr>
        <a:xfrm>
          <a:off x="369237" y="489199"/>
          <a:ext cx="1774439" cy="1209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600" kern="1200" dirty="0"/>
            <a:t>Tvarově hotová součást</a:t>
          </a:r>
          <a:endParaRPr lang="en-IN" sz="1600" kern="1200" dirty="0"/>
        </a:p>
      </dsp:txBody>
      <dsp:txXfrm>
        <a:off x="404665" y="524627"/>
        <a:ext cx="1703583" cy="1138744"/>
      </dsp:txXfrm>
    </dsp:sp>
    <dsp:sp modelId="{ACD0BD9A-A30D-4D13-8E46-3468C87FCA8B}">
      <dsp:nvSpPr>
        <dsp:cNvPr id="0" name=""/>
        <dsp:cNvSpPr/>
      </dsp:nvSpPr>
      <dsp:spPr>
        <a:xfrm>
          <a:off x="2049236" y="37907"/>
          <a:ext cx="570277" cy="4417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300" kern="1200"/>
        </a:p>
      </dsp:txBody>
      <dsp:txXfrm>
        <a:off x="2049236" y="126264"/>
        <a:ext cx="437742" cy="265070"/>
      </dsp:txXfrm>
    </dsp:sp>
    <dsp:sp modelId="{60CD6158-2509-438F-98CB-0B377A25E2F3}">
      <dsp:nvSpPr>
        <dsp:cNvPr id="0" name=""/>
        <dsp:cNvSpPr/>
      </dsp:nvSpPr>
      <dsp:spPr>
        <a:xfrm>
          <a:off x="2856232" y="28399"/>
          <a:ext cx="1774439" cy="691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Operace</a:t>
          </a:r>
          <a:endParaRPr lang="en-IN" sz="1600" kern="1200" dirty="0"/>
        </a:p>
      </dsp:txBody>
      <dsp:txXfrm>
        <a:off x="2856232" y="28399"/>
        <a:ext cx="1774439" cy="460800"/>
      </dsp:txXfrm>
    </dsp:sp>
    <dsp:sp modelId="{83A28BDF-B42B-4B76-B4A9-75E7B1CF0B6E}">
      <dsp:nvSpPr>
        <dsp:cNvPr id="0" name=""/>
        <dsp:cNvSpPr/>
      </dsp:nvSpPr>
      <dsp:spPr>
        <a:xfrm>
          <a:off x="3078630" y="489199"/>
          <a:ext cx="2056522" cy="1209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600" kern="1200" dirty="0"/>
            <a:t>Odstranění otřepů a ultrazvukové dočištění</a:t>
          </a:r>
          <a:endParaRPr lang="en-IN" sz="1600" kern="1200" dirty="0"/>
        </a:p>
      </dsp:txBody>
      <dsp:txXfrm>
        <a:off x="3114058" y="524627"/>
        <a:ext cx="1985666" cy="1138744"/>
      </dsp:txXfrm>
    </dsp:sp>
    <dsp:sp modelId="{4B138B35-EB0B-4C49-9E78-61CE1A1AA23F}">
      <dsp:nvSpPr>
        <dsp:cNvPr id="0" name=""/>
        <dsp:cNvSpPr/>
      </dsp:nvSpPr>
      <dsp:spPr>
        <a:xfrm>
          <a:off x="4934930" y="37907"/>
          <a:ext cx="645028" cy="4417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300" kern="1200"/>
        </a:p>
      </dsp:txBody>
      <dsp:txXfrm>
        <a:off x="4934930" y="126264"/>
        <a:ext cx="512493" cy="265070"/>
      </dsp:txXfrm>
    </dsp:sp>
    <dsp:sp modelId="{D943F78B-0488-49ED-94A6-C3B496859D54}">
      <dsp:nvSpPr>
        <dsp:cNvPr id="0" name=""/>
        <dsp:cNvSpPr/>
      </dsp:nvSpPr>
      <dsp:spPr>
        <a:xfrm>
          <a:off x="5847707" y="28399"/>
          <a:ext cx="1774439" cy="691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Výstup</a:t>
          </a:r>
          <a:endParaRPr lang="en-IN" sz="1600" kern="1200" dirty="0"/>
        </a:p>
      </dsp:txBody>
      <dsp:txXfrm>
        <a:off x="5847707" y="28399"/>
        <a:ext cx="1774439" cy="460800"/>
      </dsp:txXfrm>
    </dsp:sp>
    <dsp:sp modelId="{9156D34C-0FF3-480A-B499-39EA92BD679A}">
      <dsp:nvSpPr>
        <dsp:cNvPr id="0" name=""/>
        <dsp:cNvSpPr/>
      </dsp:nvSpPr>
      <dsp:spPr>
        <a:xfrm>
          <a:off x="6049131" y="489199"/>
          <a:ext cx="2098469" cy="1209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600" kern="1200" dirty="0"/>
            <a:t>Očištěná součástka</a:t>
          </a:r>
          <a:endParaRPr lang="en-IN" sz="1600" kern="1200" dirty="0"/>
        </a:p>
      </dsp:txBody>
      <dsp:txXfrm>
        <a:off x="6084559" y="524627"/>
        <a:ext cx="2027613" cy="11387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6ABF61-0E8F-41C0-976B-6C3B7B21CAAC}">
      <dsp:nvSpPr>
        <dsp:cNvPr id="0" name=""/>
        <dsp:cNvSpPr/>
      </dsp:nvSpPr>
      <dsp:spPr>
        <a:xfrm rot="5400000">
          <a:off x="190288" y="1231009"/>
          <a:ext cx="709101" cy="80728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8DA3C8-3E36-49A5-8FC4-B7E597BF8C1B}">
      <dsp:nvSpPr>
        <dsp:cNvPr id="0" name=""/>
        <dsp:cNvSpPr/>
      </dsp:nvSpPr>
      <dsp:spPr>
        <a:xfrm>
          <a:off x="2419" y="444955"/>
          <a:ext cx="1193709" cy="835558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2">
                  <a:lumMod val="25000"/>
                </a:schemeClr>
              </a:solidFill>
            </a:rPr>
            <a:t>Zdánlivá / objemová hustota</a:t>
          </a:r>
        </a:p>
      </dsp:txBody>
      <dsp:txXfrm>
        <a:off x="43215" y="485751"/>
        <a:ext cx="1112117" cy="753966"/>
      </dsp:txXfrm>
    </dsp:sp>
    <dsp:sp modelId="{D63B5A18-E0F3-49A9-AC59-C382474EEC29}">
      <dsp:nvSpPr>
        <dsp:cNvPr id="0" name=""/>
        <dsp:cNvSpPr/>
      </dsp:nvSpPr>
      <dsp:spPr>
        <a:xfrm>
          <a:off x="1196129" y="524645"/>
          <a:ext cx="868190" cy="6753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751A30-2D8C-4858-99BC-2B65B9B4173E}">
      <dsp:nvSpPr>
        <dsp:cNvPr id="0" name=""/>
        <dsp:cNvSpPr/>
      </dsp:nvSpPr>
      <dsp:spPr>
        <a:xfrm rot="5400000">
          <a:off x="1180000" y="2169616"/>
          <a:ext cx="709101" cy="80728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5749951"/>
            <a:satOff val="-31524"/>
            <a:lumOff val="34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72C040-3633-4962-A921-F1994BFCB259}">
      <dsp:nvSpPr>
        <dsp:cNvPr id="0" name=""/>
        <dsp:cNvSpPr/>
      </dsp:nvSpPr>
      <dsp:spPr>
        <a:xfrm>
          <a:off x="992131" y="1383563"/>
          <a:ext cx="1193709" cy="835558"/>
        </a:xfrm>
        <a:prstGeom prst="roundRect">
          <a:avLst>
            <a:gd name="adj" fmla="val 16670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2">
                  <a:lumMod val="25000"/>
                </a:schemeClr>
              </a:solidFill>
            </a:rPr>
            <a:t>Průtoková rychlost</a:t>
          </a:r>
        </a:p>
      </dsp:txBody>
      <dsp:txXfrm>
        <a:off x="1032927" y="1424359"/>
        <a:ext cx="1112117" cy="753966"/>
      </dsp:txXfrm>
    </dsp:sp>
    <dsp:sp modelId="{322012D8-48F6-449A-B40F-9A06E4E6CD7A}">
      <dsp:nvSpPr>
        <dsp:cNvPr id="0" name=""/>
        <dsp:cNvSpPr/>
      </dsp:nvSpPr>
      <dsp:spPr>
        <a:xfrm>
          <a:off x="2185841" y="1463252"/>
          <a:ext cx="868190" cy="6753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1DB7F2-68A4-4B66-81B8-81575B44F577}">
      <dsp:nvSpPr>
        <dsp:cNvPr id="0" name=""/>
        <dsp:cNvSpPr/>
      </dsp:nvSpPr>
      <dsp:spPr>
        <a:xfrm rot="5400000">
          <a:off x="2266725" y="3108223"/>
          <a:ext cx="709101" cy="80728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11499901"/>
            <a:satOff val="-63047"/>
            <a:lumOff val="68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5C8C37-218D-474A-A7C9-EA711D0F24C6}">
      <dsp:nvSpPr>
        <dsp:cNvPr id="0" name=""/>
        <dsp:cNvSpPr/>
      </dsp:nvSpPr>
      <dsp:spPr>
        <a:xfrm>
          <a:off x="1981843" y="2322170"/>
          <a:ext cx="1387735" cy="835558"/>
        </a:xfrm>
        <a:prstGeom prst="roundRect">
          <a:avLst>
            <a:gd name="adj" fmla="val 16670"/>
          </a:avLst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solidFill>
                <a:schemeClr val="bg2">
                  <a:lumMod val="25000"/>
                </a:schemeClr>
              </a:solidFill>
            </a:rPr>
            <a:t>Hustota</a:t>
          </a:r>
          <a:endParaRPr lang="en-US" sz="1800" kern="1200" dirty="0">
            <a:solidFill>
              <a:schemeClr val="bg2">
                <a:lumMod val="25000"/>
              </a:schemeClr>
            </a:solidFill>
          </a:endParaRPr>
        </a:p>
      </dsp:txBody>
      <dsp:txXfrm>
        <a:off x="2022639" y="2362966"/>
        <a:ext cx="1306143" cy="753966"/>
      </dsp:txXfrm>
    </dsp:sp>
    <dsp:sp modelId="{04F02788-969F-4471-A0E5-117B31EF21AC}">
      <dsp:nvSpPr>
        <dsp:cNvPr id="0" name=""/>
        <dsp:cNvSpPr/>
      </dsp:nvSpPr>
      <dsp:spPr>
        <a:xfrm>
          <a:off x="3272566" y="2401860"/>
          <a:ext cx="868190" cy="6753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3928FE-63F8-41FA-8910-51E3BA164C0A}">
      <dsp:nvSpPr>
        <dsp:cNvPr id="0" name=""/>
        <dsp:cNvSpPr/>
      </dsp:nvSpPr>
      <dsp:spPr>
        <a:xfrm>
          <a:off x="2971555" y="3260778"/>
          <a:ext cx="1193709" cy="835558"/>
        </a:xfrm>
        <a:prstGeom prst="roundRect">
          <a:avLst>
            <a:gd name="adj" fmla="val 1667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bg2">
                  <a:lumMod val="25000"/>
                </a:schemeClr>
              </a:solidFill>
            </a:rPr>
            <a:t>Stlačitelnost a pevnost v zeleném stavu</a:t>
          </a:r>
        </a:p>
      </dsp:txBody>
      <dsp:txXfrm>
        <a:off x="3012351" y="3301574"/>
        <a:ext cx="1112117" cy="7539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22AA94-0B14-442A-A2F5-A962684D1D22}">
      <dsp:nvSpPr>
        <dsp:cNvPr id="0" name=""/>
        <dsp:cNvSpPr/>
      </dsp:nvSpPr>
      <dsp:spPr>
        <a:xfrm rot="5400000">
          <a:off x="2392926" y="96999"/>
          <a:ext cx="1492303" cy="1298304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Lucis san"/>
            </a:rPr>
            <a:t>17-4 PH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Lucis san"/>
            </a:rPr>
            <a:t>15-5 PH</a:t>
          </a:r>
        </a:p>
      </dsp:txBody>
      <dsp:txXfrm rot="-5400000">
        <a:off x="2692244" y="232551"/>
        <a:ext cx="893666" cy="1027201"/>
      </dsp:txXfrm>
    </dsp:sp>
    <dsp:sp modelId="{8240D994-C00E-4860-89B8-D2C63E0008AA}">
      <dsp:nvSpPr>
        <dsp:cNvPr id="0" name=""/>
        <dsp:cNvSpPr/>
      </dsp:nvSpPr>
      <dsp:spPr>
        <a:xfrm>
          <a:off x="3709507" y="353975"/>
          <a:ext cx="1665410" cy="8953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E59CFE-EF2A-4C70-9964-6B56B58E5504}">
      <dsp:nvSpPr>
        <dsp:cNvPr id="0" name=""/>
        <dsp:cNvSpPr/>
      </dsp:nvSpPr>
      <dsp:spPr>
        <a:xfrm rot="5400000">
          <a:off x="872638" y="104671"/>
          <a:ext cx="1492303" cy="1298304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Lucis san"/>
            </a:rPr>
            <a:t>HK30</a:t>
          </a:r>
        </a:p>
      </dsp:txBody>
      <dsp:txXfrm rot="-5400000">
        <a:off x="1171956" y="240223"/>
        <a:ext cx="893666" cy="1027201"/>
      </dsp:txXfrm>
    </dsp:sp>
    <dsp:sp modelId="{D7A2ABA6-6E5B-4F2E-B4C1-2D8ADED50AA7}">
      <dsp:nvSpPr>
        <dsp:cNvPr id="0" name=""/>
        <dsp:cNvSpPr/>
      </dsp:nvSpPr>
      <dsp:spPr>
        <a:xfrm rot="5400000">
          <a:off x="1571036" y="1432455"/>
          <a:ext cx="1492303" cy="1298304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Lucis san"/>
            </a:rPr>
            <a:t>Inconel 718, 713C</a:t>
          </a:r>
        </a:p>
      </dsp:txBody>
      <dsp:txXfrm rot="-5400000">
        <a:off x="1870354" y="1568007"/>
        <a:ext cx="893666" cy="1027201"/>
      </dsp:txXfrm>
    </dsp:sp>
    <dsp:sp modelId="{FB8BBAD5-AC9E-42D7-9414-C7883D282075}">
      <dsp:nvSpPr>
        <dsp:cNvPr id="0" name=""/>
        <dsp:cNvSpPr/>
      </dsp:nvSpPr>
      <dsp:spPr>
        <a:xfrm>
          <a:off x="2625" y="1633916"/>
          <a:ext cx="1611687" cy="8953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296406-EBCD-4ABE-A802-4B9004EC0102}">
      <dsp:nvSpPr>
        <dsp:cNvPr id="0" name=""/>
        <dsp:cNvSpPr/>
      </dsp:nvSpPr>
      <dsp:spPr>
        <a:xfrm rot="5400000">
          <a:off x="2959931" y="1367566"/>
          <a:ext cx="1518851" cy="1428082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Lucis san"/>
            </a:rPr>
            <a:t>18Ni300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Lucis san"/>
            </a:rPr>
            <a:t>H13, D2</a:t>
          </a:r>
          <a:r>
            <a:rPr lang="en-US" sz="2000" kern="1200">
              <a:latin typeface="Lucis san"/>
            </a:rPr>
            <a:t>, Stellite 12</a:t>
          </a:r>
          <a:endParaRPr lang="en-US" sz="2000" kern="1200" dirty="0">
            <a:latin typeface="Lucis san"/>
          </a:endParaRPr>
        </a:p>
      </dsp:txBody>
      <dsp:txXfrm rot="-5400000">
        <a:off x="3236217" y="1567760"/>
        <a:ext cx="966278" cy="1027695"/>
      </dsp:txXfrm>
    </dsp:sp>
    <dsp:sp modelId="{3666E83B-466A-4123-9C20-1BF8BBBB55F3}">
      <dsp:nvSpPr>
        <dsp:cNvPr id="0" name=""/>
        <dsp:cNvSpPr/>
      </dsp:nvSpPr>
      <dsp:spPr>
        <a:xfrm rot="5400000">
          <a:off x="2274807" y="2712397"/>
          <a:ext cx="1492303" cy="1298304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Lucis san"/>
            </a:rPr>
            <a:t>SS 316L </a:t>
          </a:r>
          <a:endParaRPr lang="en-US" sz="2000" kern="1200" dirty="0">
            <a:solidFill>
              <a:srgbClr val="002060"/>
            </a:solidFill>
            <a:latin typeface="Lucis san"/>
          </a:endParaRPr>
        </a:p>
      </dsp:txBody>
      <dsp:txXfrm rot="-5400000">
        <a:off x="2574125" y="2847949"/>
        <a:ext cx="893666" cy="1027201"/>
      </dsp:txXfrm>
    </dsp:sp>
    <dsp:sp modelId="{BB937463-4B20-4B5D-A4DC-D669536C38B5}">
      <dsp:nvSpPr>
        <dsp:cNvPr id="0" name=""/>
        <dsp:cNvSpPr/>
      </dsp:nvSpPr>
      <dsp:spPr>
        <a:xfrm>
          <a:off x="3709507" y="2913858"/>
          <a:ext cx="1665410" cy="8953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6EA25C-4DC5-44DE-B43B-146E8E2279C0}">
      <dsp:nvSpPr>
        <dsp:cNvPr id="0" name=""/>
        <dsp:cNvSpPr/>
      </dsp:nvSpPr>
      <dsp:spPr>
        <a:xfrm rot="5400000">
          <a:off x="872638" y="2712397"/>
          <a:ext cx="1492303" cy="129830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Lucis san"/>
            </a:rPr>
            <a:t>Slitiny Co-Cr F75</a:t>
          </a:r>
        </a:p>
      </dsp:txBody>
      <dsp:txXfrm rot="-5400000">
        <a:off x="1171956" y="2847949"/>
        <a:ext cx="893666" cy="102720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D6E4F-BBDD-4F54-802A-E5A749CD1E21}">
      <dsp:nvSpPr>
        <dsp:cNvPr id="0" name=""/>
        <dsp:cNvSpPr/>
      </dsp:nvSpPr>
      <dsp:spPr>
        <a:xfrm>
          <a:off x="753020" y="3766"/>
          <a:ext cx="3142159" cy="474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Vstupní materiály</a:t>
          </a:r>
          <a:endParaRPr lang="en-IN" sz="2000" kern="1200" dirty="0"/>
        </a:p>
      </dsp:txBody>
      <dsp:txXfrm>
        <a:off x="766909" y="17655"/>
        <a:ext cx="3114381" cy="446427"/>
      </dsp:txXfrm>
    </dsp:sp>
    <dsp:sp modelId="{D0E7EDBA-E961-46FD-B93D-A5297D5D47C0}">
      <dsp:nvSpPr>
        <dsp:cNvPr id="0" name=""/>
        <dsp:cNvSpPr/>
      </dsp:nvSpPr>
      <dsp:spPr>
        <a:xfrm rot="5400000">
          <a:off x="2235186" y="489826"/>
          <a:ext cx="177826" cy="21339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3200" kern="1200"/>
        </a:p>
      </dsp:txBody>
      <dsp:txXfrm rot="-5400000">
        <a:off x="2260081" y="507609"/>
        <a:ext cx="128036" cy="124478"/>
      </dsp:txXfrm>
    </dsp:sp>
    <dsp:sp modelId="{374F155A-1CB9-4FF7-9E58-8E74D94E5AA0}">
      <dsp:nvSpPr>
        <dsp:cNvPr id="0" name=""/>
        <dsp:cNvSpPr/>
      </dsp:nvSpPr>
      <dsp:spPr>
        <a:xfrm>
          <a:off x="753020" y="715074"/>
          <a:ext cx="3142159" cy="474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299462"/>
                <a:satOff val="-5996"/>
                <a:lumOff val="22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299462"/>
                <a:satOff val="-5996"/>
                <a:lumOff val="22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299462"/>
                <a:satOff val="-5996"/>
                <a:lumOff val="22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Míchání směsi</a:t>
          </a:r>
          <a:endParaRPr lang="en-IN" sz="2000" kern="1200" dirty="0"/>
        </a:p>
      </dsp:txBody>
      <dsp:txXfrm>
        <a:off x="766909" y="728963"/>
        <a:ext cx="3114381" cy="446427"/>
      </dsp:txXfrm>
    </dsp:sp>
    <dsp:sp modelId="{B1B9792A-217A-4FD2-95B3-69F73F57B20A}">
      <dsp:nvSpPr>
        <dsp:cNvPr id="0" name=""/>
        <dsp:cNvSpPr/>
      </dsp:nvSpPr>
      <dsp:spPr>
        <a:xfrm rot="5400000">
          <a:off x="2235186" y="1201134"/>
          <a:ext cx="177826" cy="21339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485099"/>
                <a:satOff val="-6853"/>
                <a:lumOff val="25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485099"/>
                <a:satOff val="-6853"/>
                <a:lumOff val="25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485099"/>
                <a:satOff val="-6853"/>
                <a:lumOff val="25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3200" kern="1200"/>
        </a:p>
      </dsp:txBody>
      <dsp:txXfrm rot="-5400000">
        <a:off x="2260081" y="1218917"/>
        <a:ext cx="128036" cy="124478"/>
      </dsp:txXfrm>
    </dsp:sp>
    <dsp:sp modelId="{7C7E2150-4AF5-48F5-8105-2972200BB58C}">
      <dsp:nvSpPr>
        <dsp:cNvPr id="0" name=""/>
        <dsp:cNvSpPr/>
      </dsp:nvSpPr>
      <dsp:spPr>
        <a:xfrm>
          <a:off x="753020" y="1426381"/>
          <a:ext cx="3142159" cy="474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2598923"/>
                <a:satOff val="-11992"/>
                <a:lumOff val="4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598923"/>
                <a:satOff val="-11992"/>
                <a:lumOff val="4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598923"/>
                <a:satOff val="-11992"/>
                <a:lumOff val="4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Vstřikování</a:t>
          </a:r>
          <a:endParaRPr lang="en-IN" sz="2000" kern="1200" dirty="0"/>
        </a:p>
      </dsp:txBody>
      <dsp:txXfrm>
        <a:off x="766909" y="1440270"/>
        <a:ext cx="3114381" cy="446427"/>
      </dsp:txXfrm>
    </dsp:sp>
    <dsp:sp modelId="{5E5C54DF-AB86-4F47-8DD0-C2E7EC26143A}">
      <dsp:nvSpPr>
        <dsp:cNvPr id="0" name=""/>
        <dsp:cNvSpPr/>
      </dsp:nvSpPr>
      <dsp:spPr>
        <a:xfrm rot="5400000">
          <a:off x="2235186" y="1912442"/>
          <a:ext cx="177826" cy="21339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2970198"/>
                <a:satOff val="-13705"/>
                <a:lumOff val="5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970198"/>
                <a:satOff val="-13705"/>
                <a:lumOff val="5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970198"/>
                <a:satOff val="-13705"/>
                <a:lumOff val="5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3200" kern="1200"/>
        </a:p>
      </dsp:txBody>
      <dsp:txXfrm rot="-5400000">
        <a:off x="2260081" y="1930225"/>
        <a:ext cx="128036" cy="124478"/>
      </dsp:txXfrm>
    </dsp:sp>
    <dsp:sp modelId="{7232BCE9-278D-4D6B-BAB4-C92AF4E3EE31}">
      <dsp:nvSpPr>
        <dsp:cNvPr id="0" name=""/>
        <dsp:cNvSpPr/>
      </dsp:nvSpPr>
      <dsp:spPr>
        <a:xfrm>
          <a:off x="753020" y="2137689"/>
          <a:ext cx="3142159" cy="474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3898385"/>
                <a:satOff val="-17988"/>
                <a:lumOff val="6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898385"/>
                <a:satOff val="-17988"/>
                <a:lumOff val="6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898385"/>
                <a:satOff val="-17988"/>
                <a:lumOff val="6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Odstranění vazače</a:t>
          </a:r>
          <a:endParaRPr lang="en-IN" sz="2000" kern="1200" dirty="0"/>
        </a:p>
      </dsp:txBody>
      <dsp:txXfrm>
        <a:off x="766909" y="2151578"/>
        <a:ext cx="3114381" cy="446427"/>
      </dsp:txXfrm>
    </dsp:sp>
    <dsp:sp modelId="{73527B2A-0481-4316-BF5A-F506BEB4E521}">
      <dsp:nvSpPr>
        <dsp:cNvPr id="0" name=""/>
        <dsp:cNvSpPr/>
      </dsp:nvSpPr>
      <dsp:spPr>
        <a:xfrm rot="5400000">
          <a:off x="2235186" y="2623749"/>
          <a:ext cx="177826" cy="21339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4455297"/>
                <a:satOff val="-20558"/>
                <a:lumOff val="75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455297"/>
                <a:satOff val="-20558"/>
                <a:lumOff val="75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455297"/>
                <a:satOff val="-20558"/>
                <a:lumOff val="75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800" kern="1200"/>
        </a:p>
      </dsp:txBody>
      <dsp:txXfrm rot="-5400000">
        <a:off x="2260081" y="2641532"/>
        <a:ext cx="128036" cy="124478"/>
      </dsp:txXfrm>
    </dsp:sp>
    <dsp:sp modelId="{E29C8D82-4468-4374-A069-8FBD34F98289}">
      <dsp:nvSpPr>
        <dsp:cNvPr id="0" name=""/>
        <dsp:cNvSpPr/>
      </dsp:nvSpPr>
      <dsp:spPr>
        <a:xfrm>
          <a:off x="753020" y="2848997"/>
          <a:ext cx="3142159" cy="474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 err="1"/>
            <a:t>Sinterace</a:t>
          </a:r>
          <a:endParaRPr lang="en-IN" sz="2000" kern="1200" dirty="0"/>
        </a:p>
      </dsp:txBody>
      <dsp:txXfrm>
        <a:off x="766909" y="2862886"/>
        <a:ext cx="3114381" cy="446427"/>
      </dsp:txXfrm>
    </dsp:sp>
    <dsp:sp modelId="{3B401492-E7F7-4FC4-B410-4ECE7D094259}">
      <dsp:nvSpPr>
        <dsp:cNvPr id="0" name=""/>
        <dsp:cNvSpPr/>
      </dsp:nvSpPr>
      <dsp:spPr>
        <a:xfrm rot="5400000">
          <a:off x="2235186" y="3335057"/>
          <a:ext cx="177826" cy="21339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5940396"/>
                <a:satOff val="-27410"/>
                <a:lumOff val="10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940396"/>
                <a:satOff val="-27410"/>
                <a:lumOff val="10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940396"/>
                <a:satOff val="-27410"/>
                <a:lumOff val="10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3200" kern="1200"/>
        </a:p>
      </dsp:txBody>
      <dsp:txXfrm rot="-5400000">
        <a:off x="2260081" y="3352840"/>
        <a:ext cx="128036" cy="124478"/>
      </dsp:txXfrm>
    </dsp:sp>
    <dsp:sp modelId="{C72B0FE7-EFB6-4107-8217-72FC79B1E3A5}">
      <dsp:nvSpPr>
        <dsp:cNvPr id="0" name=""/>
        <dsp:cNvSpPr/>
      </dsp:nvSpPr>
      <dsp:spPr>
        <a:xfrm>
          <a:off x="424965" y="3560305"/>
          <a:ext cx="3798269" cy="474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6497308"/>
                <a:satOff val="-29980"/>
                <a:lumOff val="11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497308"/>
                <a:satOff val="-29980"/>
                <a:lumOff val="11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497308"/>
                <a:satOff val="-29980"/>
                <a:lumOff val="11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Broušení profilu</a:t>
          </a:r>
          <a:endParaRPr lang="en-IN" sz="2000" kern="1200" dirty="0"/>
        </a:p>
      </dsp:txBody>
      <dsp:txXfrm>
        <a:off x="438854" y="3574194"/>
        <a:ext cx="3770491" cy="446427"/>
      </dsp:txXfrm>
    </dsp:sp>
    <dsp:sp modelId="{28D72A45-AABC-4B72-964C-C6401347F0DA}">
      <dsp:nvSpPr>
        <dsp:cNvPr id="0" name=""/>
        <dsp:cNvSpPr/>
      </dsp:nvSpPr>
      <dsp:spPr>
        <a:xfrm rot="5400000">
          <a:off x="2235186" y="4046365"/>
          <a:ext cx="177826" cy="21339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7425494"/>
                <a:satOff val="-34263"/>
                <a:lumOff val="12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425494"/>
                <a:satOff val="-34263"/>
                <a:lumOff val="12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425494"/>
                <a:satOff val="-34263"/>
                <a:lumOff val="12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3200" kern="1200"/>
        </a:p>
      </dsp:txBody>
      <dsp:txXfrm rot="-5400000">
        <a:off x="2260081" y="4064148"/>
        <a:ext cx="128036" cy="124478"/>
      </dsp:txXfrm>
    </dsp:sp>
    <dsp:sp modelId="{E2749C97-BE27-4FE7-8A21-515772BDF159}">
      <dsp:nvSpPr>
        <dsp:cNvPr id="0" name=""/>
        <dsp:cNvSpPr/>
      </dsp:nvSpPr>
      <dsp:spPr>
        <a:xfrm>
          <a:off x="424955" y="4271612"/>
          <a:ext cx="3798288" cy="474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7796769"/>
                <a:satOff val="-35976"/>
                <a:lumOff val="132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796769"/>
                <a:satOff val="-35976"/>
                <a:lumOff val="132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796769"/>
                <a:satOff val="-35976"/>
                <a:lumOff val="132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Ultrazvukové čištění</a:t>
          </a:r>
          <a:endParaRPr lang="en-IN" sz="2000" kern="1200" dirty="0"/>
        </a:p>
      </dsp:txBody>
      <dsp:txXfrm>
        <a:off x="438844" y="4285501"/>
        <a:ext cx="3770510" cy="446427"/>
      </dsp:txXfrm>
    </dsp:sp>
    <dsp:sp modelId="{7B1DE63A-809C-4100-A951-B9ADD42D61E3}">
      <dsp:nvSpPr>
        <dsp:cNvPr id="0" name=""/>
        <dsp:cNvSpPr/>
      </dsp:nvSpPr>
      <dsp:spPr>
        <a:xfrm rot="5400000">
          <a:off x="2235186" y="4757673"/>
          <a:ext cx="177826" cy="21339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8910593"/>
                <a:satOff val="-41115"/>
                <a:lumOff val="151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910593"/>
                <a:satOff val="-41115"/>
                <a:lumOff val="151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910593"/>
                <a:satOff val="-41115"/>
                <a:lumOff val="151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3200" kern="1200"/>
        </a:p>
      </dsp:txBody>
      <dsp:txXfrm rot="-5400000">
        <a:off x="2260081" y="4775456"/>
        <a:ext cx="128036" cy="124478"/>
      </dsp:txXfrm>
    </dsp:sp>
    <dsp:sp modelId="{B8ED1E88-6BAF-4F41-ADAF-CACA0C8DF24B}">
      <dsp:nvSpPr>
        <dsp:cNvPr id="0" name=""/>
        <dsp:cNvSpPr/>
      </dsp:nvSpPr>
      <dsp:spPr>
        <a:xfrm>
          <a:off x="820613" y="4982920"/>
          <a:ext cx="3006972" cy="474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9096231"/>
                <a:satOff val="-41972"/>
                <a:lumOff val="154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096231"/>
                <a:satOff val="-41972"/>
                <a:lumOff val="154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096231"/>
                <a:satOff val="-41972"/>
                <a:lumOff val="154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Výstupní kontrola</a:t>
          </a:r>
          <a:endParaRPr lang="en-IN" sz="2000" kern="1200" dirty="0"/>
        </a:p>
      </dsp:txBody>
      <dsp:txXfrm>
        <a:off x="834502" y="4996809"/>
        <a:ext cx="2979194" cy="446427"/>
      </dsp:txXfrm>
    </dsp:sp>
    <dsp:sp modelId="{70A6E1DD-E0A6-464F-90C0-933BB38F0D4F}">
      <dsp:nvSpPr>
        <dsp:cNvPr id="0" name=""/>
        <dsp:cNvSpPr/>
      </dsp:nvSpPr>
      <dsp:spPr>
        <a:xfrm rot="5400000">
          <a:off x="2235186" y="5468980"/>
          <a:ext cx="177826" cy="21339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800" kern="1200"/>
        </a:p>
      </dsp:txBody>
      <dsp:txXfrm rot="-5400000">
        <a:off x="2260081" y="5486763"/>
        <a:ext cx="128036" cy="124478"/>
      </dsp:txXfrm>
    </dsp:sp>
    <dsp:sp modelId="{9FDEB48E-A319-4985-9964-CAD2731D60EA}">
      <dsp:nvSpPr>
        <dsp:cNvPr id="0" name=""/>
        <dsp:cNvSpPr/>
      </dsp:nvSpPr>
      <dsp:spPr>
        <a:xfrm>
          <a:off x="978874" y="5694228"/>
          <a:ext cx="2690450" cy="474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Balení a </a:t>
          </a:r>
          <a:r>
            <a:rPr lang="cs-CZ" sz="2000" kern="1200" dirty="0" err="1"/>
            <a:t>distrbuce</a:t>
          </a:r>
          <a:endParaRPr lang="en-IN" sz="2000" kern="1200" dirty="0"/>
        </a:p>
      </dsp:txBody>
      <dsp:txXfrm>
        <a:off x="992763" y="5708117"/>
        <a:ext cx="2662672" cy="446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E6D3E9-FCF2-41B5-A962-04F762EB670D}">
      <dsp:nvSpPr>
        <dsp:cNvPr id="0" name=""/>
        <dsp:cNvSpPr/>
      </dsp:nvSpPr>
      <dsp:spPr>
        <a:xfrm>
          <a:off x="4055" y="13999"/>
          <a:ext cx="1843830" cy="691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Vstup materiálu</a:t>
          </a:r>
          <a:endParaRPr lang="en-IN" sz="1600" kern="1200" dirty="0"/>
        </a:p>
      </dsp:txBody>
      <dsp:txXfrm>
        <a:off x="4055" y="13999"/>
        <a:ext cx="1843830" cy="460800"/>
      </dsp:txXfrm>
    </dsp:sp>
    <dsp:sp modelId="{22BA410A-1BF7-40C2-B080-021EEC74CF0C}">
      <dsp:nvSpPr>
        <dsp:cNvPr id="0" name=""/>
        <dsp:cNvSpPr/>
      </dsp:nvSpPr>
      <dsp:spPr>
        <a:xfrm>
          <a:off x="381707" y="474799"/>
          <a:ext cx="1843830" cy="1238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600" kern="1200" dirty="0"/>
            <a:t>Kovový prášek a vazač</a:t>
          </a:r>
          <a:endParaRPr lang="en-IN" sz="1600" kern="1200" dirty="0"/>
        </a:p>
      </dsp:txBody>
      <dsp:txXfrm>
        <a:off x="417978" y="511070"/>
        <a:ext cx="1771288" cy="1165858"/>
      </dsp:txXfrm>
    </dsp:sp>
    <dsp:sp modelId="{ACD0BD9A-A30D-4D13-8E46-3468C87FCA8B}">
      <dsp:nvSpPr>
        <dsp:cNvPr id="0" name=""/>
        <dsp:cNvSpPr/>
      </dsp:nvSpPr>
      <dsp:spPr>
        <a:xfrm>
          <a:off x="2127404" y="14869"/>
          <a:ext cx="592578" cy="459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300" kern="1200"/>
        </a:p>
      </dsp:txBody>
      <dsp:txXfrm>
        <a:off x="2127404" y="106681"/>
        <a:ext cx="454860" cy="275436"/>
      </dsp:txXfrm>
    </dsp:sp>
    <dsp:sp modelId="{60CD6158-2509-438F-98CB-0B377A25E2F3}">
      <dsp:nvSpPr>
        <dsp:cNvPr id="0" name=""/>
        <dsp:cNvSpPr/>
      </dsp:nvSpPr>
      <dsp:spPr>
        <a:xfrm>
          <a:off x="2965958" y="13999"/>
          <a:ext cx="1843830" cy="691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Proces</a:t>
          </a:r>
          <a:endParaRPr lang="en-IN" sz="1600" kern="1200" dirty="0"/>
        </a:p>
      </dsp:txBody>
      <dsp:txXfrm>
        <a:off x="2965958" y="13999"/>
        <a:ext cx="1843830" cy="460800"/>
      </dsp:txXfrm>
    </dsp:sp>
    <dsp:sp modelId="{83A28BDF-B42B-4B76-B4A9-75E7B1CF0B6E}">
      <dsp:nvSpPr>
        <dsp:cNvPr id="0" name=""/>
        <dsp:cNvSpPr/>
      </dsp:nvSpPr>
      <dsp:spPr>
        <a:xfrm>
          <a:off x="3343610" y="474799"/>
          <a:ext cx="1843830" cy="1238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600" kern="1200" dirty="0"/>
            <a:t>Míchání směsi prášku,</a:t>
          </a:r>
          <a:endParaRPr lang="en-IN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600" kern="1200" dirty="0"/>
            <a:t>Míchání zahřáté směsi </a:t>
          </a:r>
          <a:endParaRPr lang="en-IN" sz="1600" kern="1200" dirty="0"/>
        </a:p>
      </dsp:txBody>
      <dsp:txXfrm>
        <a:off x="3379881" y="511070"/>
        <a:ext cx="1771288" cy="1165858"/>
      </dsp:txXfrm>
    </dsp:sp>
    <dsp:sp modelId="{4B138B35-EB0B-4C49-9E78-61CE1A1AA23F}">
      <dsp:nvSpPr>
        <dsp:cNvPr id="0" name=""/>
        <dsp:cNvSpPr/>
      </dsp:nvSpPr>
      <dsp:spPr>
        <a:xfrm>
          <a:off x="5089307" y="14869"/>
          <a:ext cx="592578" cy="459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300" kern="1200"/>
        </a:p>
      </dsp:txBody>
      <dsp:txXfrm>
        <a:off x="5089307" y="106681"/>
        <a:ext cx="454860" cy="275436"/>
      </dsp:txXfrm>
    </dsp:sp>
    <dsp:sp modelId="{D943F78B-0488-49ED-94A6-C3B496859D54}">
      <dsp:nvSpPr>
        <dsp:cNvPr id="0" name=""/>
        <dsp:cNvSpPr/>
      </dsp:nvSpPr>
      <dsp:spPr>
        <a:xfrm>
          <a:off x="5927861" y="13999"/>
          <a:ext cx="1843830" cy="691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Výstup</a:t>
          </a:r>
          <a:endParaRPr lang="en-IN" sz="1600" kern="1200" dirty="0"/>
        </a:p>
      </dsp:txBody>
      <dsp:txXfrm>
        <a:off x="5927861" y="13999"/>
        <a:ext cx="1843830" cy="460800"/>
      </dsp:txXfrm>
    </dsp:sp>
    <dsp:sp modelId="{9156D34C-0FF3-480A-B499-39EA92BD679A}">
      <dsp:nvSpPr>
        <dsp:cNvPr id="0" name=""/>
        <dsp:cNvSpPr/>
      </dsp:nvSpPr>
      <dsp:spPr>
        <a:xfrm>
          <a:off x="6305513" y="474799"/>
          <a:ext cx="1843830" cy="1238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600" kern="1200" dirty="0"/>
            <a:t>Granulát pro </a:t>
          </a:r>
          <a:r>
            <a:rPr lang="cs-CZ" sz="1600" kern="1200" dirty="0" err="1"/>
            <a:t>stříkolis</a:t>
          </a:r>
          <a:endParaRPr lang="en-IN" sz="1600" kern="1200" dirty="0"/>
        </a:p>
      </dsp:txBody>
      <dsp:txXfrm>
        <a:off x="6341784" y="511070"/>
        <a:ext cx="1771288" cy="11658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E6D3E9-FCF2-41B5-A962-04F762EB670D}">
      <dsp:nvSpPr>
        <dsp:cNvPr id="0" name=""/>
        <dsp:cNvSpPr/>
      </dsp:nvSpPr>
      <dsp:spPr>
        <a:xfrm>
          <a:off x="4055" y="42799"/>
          <a:ext cx="1843830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Vstup</a:t>
          </a:r>
          <a:endParaRPr lang="en-IN" sz="1900" kern="1200" dirty="0"/>
        </a:p>
      </dsp:txBody>
      <dsp:txXfrm>
        <a:off x="4055" y="42799"/>
        <a:ext cx="1843830" cy="547200"/>
      </dsp:txXfrm>
    </dsp:sp>
    <dsp:sp modelId="{22BA410A-1BF7-40C2-B080-021EEC74CF0C}">
      <dsp:nvSpPr>
        <dsp:cNvPr id="0" name=""/>
        <dsp:cNvSpPr/>
      </dsp:nvSpPr>
      <dsp:spPr>
        <a:xfrm>
          <a:off x="381707" y="590000"/>
          <a:ext cx="1843830" cy="1094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Granulát</a:t>
          </a:r>
          <a:endParaRPr lang="en-IN" sz="1900" kern="1200" dirty="0"/>
        </a:p>
      </dsp:txBody>
      <dsp:txXfrm>
        <a:off x="413761" y="622054"/>
        <a:ext cx="1779722" cy="1030292"/>
      </dsp:txXfrm>
    </dsp:sp>
    <dsp:sp modelId="{ACD0BD9A-A30D-4D13-8E46-3468C87FCA8B}">
      <dsp:nvSpPr>
        <dsp:cNvPr id="0" name=""/>
        <dsp:cNvSpPr/>
      </dsp:nvSpPr>
      <dsp:spPr>
        <a:xfrm>
          <a:off x="2127404" y="86869"/>
          <a:ext cx="592578" cy="459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500" kern="1200"/>
        </a:p>
      </dsp:txBody>
      <dsp:txXfrm>
        <a:off x="2127404" y="178681"/>
        <a:ext cx="454860" cy="275436"/>
      </dsp:txXfrm>
    </dsp:sp>
    <dsp:sp modelId="{60CD6158-2509-438F-98CB-0B377A25E2F3}">
      <dsp:nvSpPr>
        <dsp:cNvPr id="0" name=""/>
        <dsp:cNvSpPr/>
      </dsp:nvSpPr>
      <dsp:spPr>
        <a:xfrm>
          <a:off x="2965958" y="42799"/>
          <a:ext cx="1843830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Operace</a:t>
          </a:r>
          <a:endParaRPr lang="en-IN" sz="1900" kern="1200" dirty="0"/>
        </a:p>
      </dsp:txBody>
      <dsp:txXfrm>
        <a:off x="2965958" y="42799"/>
        <a:ext cx="1843830" cy="547200"/>
      </dsp:txXfrm>
    </dsp:sp>
    <dsp:sp modelId="{83A28BDF-B42B-4B76-B4A9-75E7B1CF0B6E}">
      <dsp:nvSpPr>
        <dsp:cNvPr id="0" name=""/>
        <dsp:cNvSpPr/>
      </dsp:nvSpPr>
      <dsp:spPr>
        <a:xfrm>
          <a:off x="3343610" y="590000"/>
          <a:ext cx="1843830" cy="1094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Odstříknutí</a:t>
          </a:r>
          <a:endParaRPr lang="en-IN" sz="1900" kern="1200" dirty="0"/>
        </a:p>
      </dsp:txBody>
      <dsp:txXfrm>
        <a:off x="3375664" y="622054"/>
        <a:ext cx="1779722" cy="1030292"/>
      </dsp:txXfrm>
    </dsp:sp>
    <dsp:sp modelId="{4B138B35-EB0B-4C49-9E78-61CE1A1AA23F}">
      <dsp:nvSpPr>
        <dsp:cNvPr id="0" name=""/>
        <dsp:cNvSpPr/>
      </dsp:nvSpPr>
      <dsp:spPr>
        <a:xfrm>
          <a:off x="5089307" y="86869"/>
          <a:ext cx="592578" cy="459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500" kern="1200"/>
        </a:p>
      </dsp:txBody>
      <dsp:txXfrm>
        <a:off x="5089307" y="178681"/>
        <a:ext cx="454860" cy="275436"/>
      </dsp:txXfrm>
    </dsp:sp>
    <dsp:sp modelId="{D943F78B-0488-49ED-94A6-C3B496859D54}">
      <dsp:nvSpPr>
        <dsp:cNvPr id="0" name=""/>
        <dsp:cNvSpPr/>
      </dsp:nvSpPr>
      <dsp:spPr>
        <a:xfrm>
          <a:off x="5927861" y="42799"/>
          <a:ext cx="1843830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Výstup</a:t>
          </a:r>
          <a:endParaRPr lang="en-IN" sz="1900" kern="1200" dirty="0"/>
        </a:p>
      </dsp:txBody>
      <dsp:txXfrm>
        <a:off x="5927861" y="42799"/>
        <a:ext cx="1843830" cy="547200"/>
      </dsp:txXfrm>
    </dsp:sp>
    <dsp:sp modelId="{9156D34C-0FF3-480A-B499-39EA92BD679A}">
      <dsp:nvSpPr>
        <dsp:cNvPr id="0" name=""/>
        <dsp:cNvSpPr/>
      </dsp:nvSpPr>
      <dsp:spPr>
        <a:xfrm>
          <a:off x="6305513" y="590000"/>
          <a:ext cx="1843830" cy="1094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Zelená složka</a:t>
          </a:r>
          <a:endParaRPr lang="en-IN" sz="1900" kern="1200" dirty="0"/>
        </a:p>
      </dsp:txBody>
      <dsp:txXfrm>
        <a:off x="6337567" y="622054"/>
        <a:ext cx="1779722" cy="103029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E6D3E9-FCF2-41B5-A962-04F762EB670D}">
      <dsp:nvSpPr>
        <dsp:cNvPr id="0" name=""/>
        <dsp:cNvSpPr/>
      </dsp:nvSpPr>
      <dsp:spPr>
        <a:xfrm>
          <a:off x="4055" y="8599"/>
          <a:ext cx="1843830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Vstup</a:t>
          </a:r>
          <a:endParaRPr lang="en-IN" sz="1900" kern="1200" dirty="0"/>
        </a:p>
      </dsp:txBody>
      <dsp:txXfrm>
        <a:off x="4055" y="8599"/>
        <a:ext cx="1843830" cy="547200"/>
      </dsp:txXfrm>
    </dsp:sp>
    <dsp:sp modelId="{22BA410A-1BF7-40C2-B080-021EEC74CF0C}">
      <dsp:nvSpPr>
        <dsp:cNvPr id="0" name=""/>
        <dsp:cNvSpPr/>
      </dsp:nvSpPr>
      <dsp:spPr>
        <a:xfrm>
          <a:off x="381707" y="555800"/>
          <a:ext cx="1843830" cy="1162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Zelená fáze</a:t>
          </a:r>
          <a:endParaRPr lang="en-IN" sz="1900" kern="1200" dirty="0"/>
        </a:p>
      </dsp:txBody>
      <dsp:txXfrm>
        <a:off x="415764" y="589857"/>
        <a:ext cx="1775716" cy="1094686"/>
      </dsp:txXfrm>
    </dsp:sp>
    <dsp:sp modelId="{ACD0BD9A-A30D-4D13-8E46-3468C87FCA8B}">
      <dsp:nvSpPr>
        <dsp:cNvPr id="0" name=""/>
        <dsp:cNvSpPr/>
      </dsp:nvSpPr>
      <dsp:spPr>
        <a:xfrm>
          <a:off x="2127404" y="52669"/>
          <a:ext cx="592578" cy="459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500" kern="1200"/>
        </a:p>
      </dsp:txBody>
      <dsp:txXfrm>
        <a:off x="2127404" y="144481"/>
        <a:ext cx="454860" cy="275436"/>
      </dsp:txXfrm>
    </dsp:sp>
    <dsp:sp modelId="{60CD6158-2509-438F-98CB-0B377A25E2F3}">
      <dsp:nvSpPr>
        <dsp:cNvPr id="0" name=""/>
        <dsp:cNvSpPr/>
      </dsp:nvSpPr>
      <dsp:spPr>
        <a:xfrm>
          <a:off x="2965958" y="8599"/>
          <a:ext cx="1843830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Operace</a:t>
          </a:r>
          <a:endParaRPr lang="en-IN" sz="1900" kern="1200" dirty="0"/>
        </a:p>
      </dsp:txBody>
      <dsp:txXfrm>
        <a:off x="2965958" y="8599"/>
        <a:ext cx="1843830" cy="547200"/>
      </dsp:txXfrm>
    </dsp:sp>
    <dsp:sp modelId="{83A28BDF-B42B-4B76-B4A9-75E7B1CF0B6E}">
      <dsp:nvSpPr>
        <dsp:cNvPr id="0" name=""/>
        <dsp:cNvSpPr/>
      </dsp:nvSpPr>
      <dsp:spPr>
        <a:xfrm>
          <a:off x="3343610" y="555800"/>
          <a:ext cx="1843830" cy="1162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Odstranění primárního vazače</a:t>
          </a:r>
          <a:endParaRPr lang="en-IN" sz="1900" kern="1200" dirty="0"/>
        </a:p>
      </dsp:txBody>
      <dsp:txXfrm>
        <a:off x="3377667" y="589857"/>
        <a:ext cx="1775716" cy="1094686"/>
      </dsp:txXfrm>
    </dsp:sp>
    <dsp:sp modelId="{4B138B35-EB0B-4C49-9E78-61CE1A1AA23F}">
      <dsp:nvSpPr>
        <dsp:cNvPr id="0" name=""/>
        <dsp:cNvSpPr/>
      </dsp:nvSpPr>
      <dsp:spPr>
        <a:xfrm>
          <a:off x="5089307" y="52669"/>
          <a:ext cx="592578" cy="459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500" kern="1200"/>
        </a:p>
      </dsp:txBody>
      <dsp:txXfrm>
        <a:off x="5089307" y="144481"/>
        <a:ext cx="454860" cy="275436"/>
      </dsp:txXfrm>
    </dsp:sp>
    <dsp:sp modelId="{D943F78B-0488-49ED-94A6-C3B496859D54}">
      <dsp:nvSpPr>
        <dsp:cNvPr id="0" name=""/>
        <dsp:cNvSpPr/>
      </dsp:nvSpPr>
      <dsp:spPr>
        <a:xfrm>
          <a:off x="5927861" y="8599"/>
          <a:ext cx="1843830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Výstup</a:t>
          </a:r>
          <a:endParaRPr lang="en-IN" sz="1900" kern="1200" dirty="0"/>
        </a:p>
      </dsp:txBody>
      <dsp:txXfrm>
        <a:off x="5927861" y="8599"/>
        <a:ext cx="1843830" cy="547200"/>
      </dsp:txXfrm>
    </dsp:sp>
    <dsp:sp modelId="{9156D34C-0FF3-480A-B499-39EA92BD679A}">
      <dsp:nvSpPr>
        <dsp:cNvPr id="0" name=""/>
        <dsp:cNvSpPr/>
      </dsp:nvSpPr>
      <dsp:spPr>
        <a:xfrm>
          <a:off x="6305513" y="555800"/>
          <a:ext cx="1843830" cy="1162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Hnědá fáze</a:t>
          </a:r>
          <a:endParaRPr lang="en-IN" sz="1900" kern="1200" dirty="0"/>
        </a:p>
      </dsp:txBody>
      <dsp:txXfrm>
        <a:off x="6339570" y="589857"/>
        <a:ext cx="1775716" cy="10946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E6D3E9-FCF2-41B5-A962-04F762EB670D}">
      <dsp:nvSpPr>
        <dsp:cNvPr id="0" name=""/>
        <dsp:cNvSpPr/>
      </dsp:nvSpPr>
      <dsp:spPr>
        <a:xfrm>
          <a:off x="4055" y="42799"/>
          <a:ext cx="1843830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Vstup</a:t>
          </a:r>
          <a:endParaRPr lang="en-IN" sz="1900" kern="1200" dirty="0"/>
        </a:p>
      </dsp:txBody>
      <dsp:txXfrm>
        <a:off x="4055" y="42799"/>
        <a:ext cx="1843830" cy="547200"/>
      </dsp:txXfrm>
    </dsp:sp>
    <dsp:sp modelId="{22BA410A-1BF7-40C2-B080-021EEC74CF0C}">
      <dsp:nvSpPr>
        <dsp:cNvPr id="0" name=""/>
        <dsp:cNvSpPr/>
      </dsp:nvSpPr>
      <dsp:spPr>
        <a:xfrm>
          <a:off x="381707" y="590000"/>
          <a:ext cx="1843830" cy="1094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Hnědá fáze</a:t>
          </a:r>
          <a:endParaRPr lang="en-IN" sz="1900" kern="1200" dirty="0"/>
        </a:p>
      </dsp:txBody>
      <dsp:txXfrm>
        <a:off x="413761" y="622054"/>
        <a:ext cx="1779722" cy="1030292"/>
      </dsp:txXfrm>
    </dsp:sp>
    <dsp:sp modelId="{ACD0BD9A-A30D-4D13-8E46-3468C87FCA8B}">
      <dsp:nvSpPr>
        <dsp:cNvPr id="0" name=""/>
        <dsp:cNvSpPr/>
      </dsp:nvSpPr>
      <dsp:spPr>
        <a:xfrm>
          <a:off x="2127404" y="86869"/>
          <a:ext cx="592578" cy="459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500" kern="1200"/>
        </a:p>
      </dsp:txBody>
      <dsp:txXfrm>
        <a:off x="2127404" y="178681"/>
        <a:ext cx="454860" cy="275436"/>
      </dsp:txXfrm>
    </dsp:sp>
    <dsp:sp modelId="{60CD6158-2509-438F-98CB-0B377A25E2F3}">
      <dsp:nvSpPr>
        <dsp:cNvPr id="0" name=""/>
        <dsp:cNvSpPr/>
      </dsp:nvSpPr>
      <dsp:spPr>
        <a:xfrm>
          <a:off x="2965958" y="42799"/>
          <a:ext cx="1843830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Operace</a:t>
          </a:r>
          <a:endParaRPr lang="en-IN" sz="1900" kern="1200" dirty="0"/>
        </a:p>
      </dsp:txBody>
      <dsp:txXfrm>
        <a:off x="2965958" y="42799"/>
        <a:ext cx="1843830" cy="547200"/>
      </dsp:txXfrm>
    </dsp:sp>
    <dsp:sp modelId="{83A28BDF-B42B-4B76-B4A9-75E7B1CF0B6E}">
      <dsp:nvSpPr>
        <dsp:cNvPr id="0" name=""/>
        <dsp:cNvSpPr/>
      </dsp:nvSpPr>
      <dsp:spPr>
        <a:xfrm>
          <a:off x="3343610" y="590000"/>
          <a:ext cx="1843830" cy="1094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 err="1"/>
            <a:t>Sinterace</a:t>
          </a:r>
          <a:r>
            <a:rPr lang="cs-CZ" sz="1900" kern="1200" dirty="0"/>
            <a:t> - slinování</a:t>
          </a:r>
          <a:endParaRPr lang="en-IN" sz="1900" kern="1200" dirty="0"/>
        </a:p>
      </dsp:txBody>
      <dsp:txXfrm>
        <a:off x="3375664" y="622054"/>
        <a:ext cx="1779722" cy="1030292"/>
      </dsp:txXfrm>
    </dsp:sp>
    <dsp:sp modelId="{4B138B35-EB0B-4C49-9E78-61CE1A1AA23F}">
      <dsp:nvSpPr>
        <dsp:cNvPr id="0" name=""/>
        <dsp:cNvSpPr/>
      </dsp:nvSpPr>
      <dsp:spPr>
        <a:xfrm>
          <a:off x="5089307" y="86869"/>
          <a:ext cx="592578" cy="459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500" kern="1200"/>
        </a:p>
      </dsp:txBody>
      <dsp:txXfrm>
        <a:off x="5089307" y="178681"/>
        <a:ext cx="454860" cy="275436"/>
      </dsp:txXfrm>
    </dsp:sp>
    <dsp:sp modelId="{D943F78B-0488-49ED-94A6-C3B496859D54}">
      <dsp:nvSpPr>
        <dsp:cNvPr id="0" name=""/>
        <dsp:cNvSpPr/>
      </dsp:nvSpPr>
      <dsp:spPr>
        <a:xfrm>
          <a:off x="5927861" y="42799"/>
          <a:ext cx="1843830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Výstup</a:t>
          </a:r>
          <a:endParaRPr lang="en-IN" sz="1900" kern="1200" dirty="0"/>
        </a:p>
      </dsp:txBody>
      <dsp:txXfrm>
        <a:off x="5927861" y="42799"/>
        <a:ext cx="1843830" cy="547200"/>
      </dsp:txXfrm>
    </dsp:sp>
    <dsp:sp modelId="{9156D34C-0FF3-480A-B499-39EA92BD679A}">
      <dsp:nvSpPr>
        <dsp:cNvPr id="0" name=""/>
        <dsp:cNvSpPr/>
      </dsp:nvSpPr>
      <dsp:spPr>
        <a:xfrm>
          <a:off x="6305513" y="590000"/>
          <a:ext cx="1843830" cy="1094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Slinutý meziprodukt</a:t>
          </a:r>
          <a:endParaRPr lang="en-IN" sz="1900" kern="1200" dirty="0"/>
        </a:p>
      </dsp:txBody>
      <dsp:txXfrm>
        <a:off x="6337567" y="622054"/>
        <a:ext cx="1779722" cy="103029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E6D3E9-FCF2-41B5-A962-04F762EB670D}">
      <dsp:nvSpPr>
        <dsp:cNvPr id="0" name=""/>
        <dsp:cNvSpPr/>
      </dsp:nvSpPr>
      <dsp:spPr>
        <a:xfrm>
          <a:off x="5076" y="13999"/>
          <a:ext cx="1810787" cy="691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Vstup</a:t>
          </a:r>
          <a:endParaRPr lang="en-IN" sz="1600" kern="1200" dirty="0"/>
        </a:p>
      </dsp:txBody>
      <dsp:txXfrm>
        <a:off x="5076" y="13999"/>
        <a:ext cx="1810787" cy="460800"/>
      </dsp:txXfrm>
    </dsp:sp>
    <dsp:sp modelId="{22BA410A-1BF7-40C2-B080-021EEC74CF0C}">
      <dsp:nvSpPr>
        <dsp:cNvPr id="0" name=""/>
        <dsp:cNvSpPr/>
      </dsp:nvSpPr>
      <dsp:spPr>
        <a:xfrm>
          <a:off x="375960" y="474799"/>
          <a:ext cx="1810787" cy="1238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600" kern="1200" dirty="0"/>
            <a:t>Slinutý produkt</a:t>
          </a:r>
          <a:endParaRPr lang="en-IN" sz="1600" kern="1200" dirty="0"/>
        </a:p>
      </dsp:txBody>
      <dsp:txXfrm>
        <a:off x="412231" y="511070"/>
        <a:ext cx="1738245" cy="1165858"/>
      </dsp:txXfrm>
    </dsp:sp>
    <dsp:sp modelId="{ACD0BD9A-A30D-4D13-8E46-3468C87FCA8B}">
      <dsp:nvSpPr>
        <dsp:cNvPr id="0" name=""/>
        <dsp:cNvSpPr/>
      </dsp:nvSpPr>
      <dsp:spPr>
        <a:xfrm>
          <a:off x="2090372" y="18983"/>
          <a:ext cx="581958" cy="4508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300" kern="1200"/>
        </a:p>
      </dsp:txBody>
      <dsp:txXfrm>
        <a:off x="2090372" y="109150"/>
        <a:ext cx="446708" cy="270499"/>
      </dsp:txXfrm>
    </dsp:sp>
    <dsp:sp modelId="{60CD6158-2509-438F-98CB-0B377A25E2F3}">
      <dsp:nvSpPr>
        <dsp:cNvPr id="0" name=""/>
        <dsp:cNvSpPr/>
      </dsp:nvSpPr>
      <dsp:spPr>
        <a:xfrm>
          <a:off x="2913899" y="13999"/>
          <a:ext cx="1810787" cy="691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Operace</a:t>
          </a:r>
          <a:endParaRPr lang="en-IN" sz="1600" kern="1200" dirty="0"/>
        </a:p>
      </dsp:txBody>
      <dsp:txXfrm>
        <a:off x="2913899" y="13999"/>
        <a:ext cx="1810787" cy="460800"/>
      </dsp:txXfrm>
    </dsp:sp>
    <dsp:sp modelId="{83A28BDF-B42B-4B76-B4A9-75E7B1CF0B6E}">
      <dsp:nvSpPr>
        <dsp:cNvPr id="0" name=""/>
        <dsp:cNvSpPr/>
      </dsp:nvSpPr>
      <dsp:spPr>
        <a:xfrm>
          <a:off x="3140852" y="474799"/>
          <a:ext cx="2098648" cy="1238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600" kern="1200" dirty="0"/>
            <a:t>Dobroušení profilu</a:t>
          </a:r>
          <a:endParaRPr lang="en-IN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600" kern="1200" dirty="0"/>
            <a:t>Dobroušení plochy</a:t>
          </a:r>
          <a:endParaRPr lang="en-IN" sz="1600" kern="1200" dirty="0"/>
        </a:p>
      </dsp:txBody>
      <dsp:txXfrm>
        <a:off x="3177123" y="511070"/>
        <a:ext cx="2026106" cy="1165858"/>
      </dsp:txXfrm>
    </dsp:sp>
    <dsp:sp modelId="{4B138B35-EB0B-4C49-9E78-61CE1A1AA23F}">
      <dsp:nvSpPr>
        <dsp:cNvPr id="0" name=""/>
        <dsp:cNvSpPr/>
      </dsp:nvSpPr>
      <dsp:spPr>
        <a:xfrm>
          <a:off x="5035177" y="18983"/>
          <a:ext cx="658241" cy="4508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300" kern="1200"/>
        </a:p>
      </dsp:txBody>
      <dsp:txXfrm>
        <a:off x="5035177" y="109150"/>
        <a:ext cx="522991" cy="270499"/>
      </dsp:txXfrm>
    </dsp:sp>
    <dsp:sp modelId="{D943F78B-0488-49ED-94A6-C3B496859D54}">
      <dsp:nvSpPr>
        <dsp:cNvPr id="0" name=""/>
        <dsp:cNvSpPr/>
      </dsp:nvSpPr>
      <dsp:spPr>
        <a:xfrm>
          <a:off x="5966652" y="13999"/>
          <a:ext cx="1810787" cy="691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Výstup</a:t>
          </a:r>
          <a:endParaRPr lang="en-IN" sz="1600" kern="1200" dirty="0"/>
        </a:p>
      </dsp:txBody>
      <dsp:txXfrm>
        <a:off x="5966652" y="13999"/>
        <a:ext cx="1810787" cy="460800"/>
      </dsp:txXfrm>
    </dsp:sp>
    <dsp:sp modelId="{9156D34C-0FF3-480A-B499-39EA92BD679A}">
      <dsp:nvSpPr>
        <dsp:cNvPr id="0" name=""/>
        <dsp:cNvSpPr/>
      </dsp:nvSpPr>
      <dsp:spPr>
        <a:xfrm>
          <a:off x="6337536" y="474799"/>
          <a:ext cx="1810787" cy="1238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600" kern="1200" dirty="0"/>
            <a:t>Tvarově hotová součást</a:t>
          </a:r>
          <a:endParaRPr lang="en-IN" sz="1600" kern="1200" dirty="0"/>
        </a:p>
      </dsp:txBody>
      <dsp:txXfrm>
        <a:off x="6373807" y="511070"/>
        <a:ext cx="1738245" cy="11658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044582-0E84-973F-726C-433C283EFF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6A69A-3B0A-4002-B12F-FA79E59857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7822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MS PGothic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MS PGothic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MS PGothic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MS PGothic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MS PGothic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EEFAAE6-B334-4F34-A1B2-CFC6D27DAB81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4663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408F1B26-EEFD-49AB-AFA5-88917850DB10}" type="slidenum">
              <a:rPr lang="en-US" smtClean="0">
                <a:ea typeface="ＭＳ Ｐゴシック" pitchFamily="34" charset="-128"/>
              </a:rPr>
              <a:pPr/>
              <a:t>27</a:t>
            </a:fld>
            <a:endParaRPr lang="en-US">
              <a:ea typeface="ＭＳ Ｐゴシック" pitchFamily="34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074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408F1B26-EEFD-49AB-AFA5-88917850DB10}" type="slidenum">
              <a:rPr lang="en-US" smtClean="0">
                <a:ea typeface="ＭＳ Ｐゴシック" pitchFamily="34" charset="-128"/>
              </a:rPr>
              <a:pPr/>
              <a:t>30</a:t>
            </a:fld>
            <a:endParaRPr lang="en-US">
              <a:ea typeface="ＭＳ Ｐゴシック" pitchFamily="34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377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408F1B26-EEFD-49AB-AFA5-88917850DB10}" type="slidenum">
              <a:rPr lang="en-US" smtClean="0">
                <a:ea typeface="ＭＳ Ｐゴシック" pitchFamily="34" charset="-128"/>
              </a:rPr>
              <a:pPr/>
              <a:t>39</a:t>
            </a:fld>
            <a:endParaRPr lang="en-US">
              <a:ea typeface="ＭＳ Ｐゴシック" pitchFamily="34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3544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7388"/>
            <a:ext cx="4565650" cy="3425825"/>
          </a:xfrm>
          <a:prstGeom prst="rect">
            <a:avLst/>
          </a:prstGeo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z="2400">
              <a:latin typeface="Algerian" pitchFamily="8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6565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7388"/>
            <a:ext cx="4565650" cy="3425825"/>
          </a:xfrm>
          <a:prstGeom prst="rect">
            <a:avLst/>
          </a:prstGeo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z="2400">
              <a:latin typeface="Algerian" pitchFamily="8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0114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DA62779-19BD-498A-BD5B-FF064F75453D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1909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IN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059BDA4-240C-497E-A676-292D972483AF}" type="slidenum">
              <a:rPr lang="en-IN">
                <a:latin typeface="Calibri" panose="020F0502020204030204" pitchFamily="34" charset="0"/>
              </a:rPr>
              <a:pPr/>
              <a:t>48</a:t>
            </a:fld>
            <a:endParaRPr lang="en-I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804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lIns="92066" tIns="46033" rIns="92066" bIns="4603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z="2400" dirty="0">
              <a:latin typeface="Algerian" pitchFamily="8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4293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lIns="92052" tIns="46026" rIns="92052" bIns="46026" numCol="1" anchor="t" anchorCtr="0" compatLnSpc="1">
            <a:prstTxWarp prst="textNoShape">
              <a:avLst/>
            </a:prstTxWarp>
          </a:bodyPr>
          <a:lstStyle/>
          <a:p>
            <a:pPr defTabSz="981832" eaLnBrk="1" hangingPunct="1">
              <a:spcBef>
                <a:spcPct val="0"/>
              </a:spcBef>
            </a:pPr>
            <a:r>
              <a:rPr lang="en-US" sz="2600" dirty="0">
                <a:latin typeface="Algerian" pitchFamily="82" charset="0"/>
                <a:cs typeface="Arial" pitchFamily="34" charset="0"/>
              </a:rPr>
              <a:t>r</a:t>
            </a:r>
          </a:p>
        </p:txBody>
      </p:sp>
      <p:sp>
        <p:nvSpPr>
          <p:cNvPr id="1024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2150"/>
            <a:ext cx="4554538" cy="3414713"/>
          </a:xfrm>
          <a:prstGeom prst="rect">
            <a:avLst/>
          </a:prstGeo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6553901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lIns="92052" tIns="46026" rIns="92052" bIns="46026" numCol="1" anchor="t" anchorCtr="0" compatLnSpc="1">
            <a:prstTxWarp prst="textNoShape">
              <a:avLst/>
            </a:prstTxWarp>
          </a:bodyPr>
          <a:lstStyle/>
          <a:p>
            <a:pPr defTabSz="911492">
              <a:spcBef>
                <a:spcPct val="0"/>
              </a:spcBef>
            </a:pPr>
            <a:endParaRPr lang="cs-CZ" sz="2400" dirty="0">
              <a:latin typeface="Algerian" pitchFamily="82" charset="0"/>
              <a:cs typeface="Arial" pitchFamily="34" charset="0"/>
            </a:endParaRPr>
          </a:p>
        </p:txBody>
      </p:sp>
      <p:sp>
        <p:nvSpPr>
          <p:cNvPr id="1034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2150"/>
            <a:ext cx="4552950" cy="3414713"/>
          </a:xfrm>
          <a:prstGeom prst="rect">
            <a:avLst/>
          </a:prstGeo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25346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8686800"/>
            <a:ext cx="2971800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Indo-MIM Confidential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fld id="{4239703D-E867-CD4B-AEA3-FED1EB96583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9123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>
              <a:ea typeface="MS PGothic" pitchFamily="34" charset="-128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2577F34D-0BE3-4229-9FD8-B7D27533C797}" type="slidenum">
              <a:rPr lang="en-US"/>
              <a:pPr>
                <a:defRPr/>
              </a:pPr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035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2150"/>
            <a:ext cx="4552950" cy="3414713"/>
          </a:xfrm>
          <a:prstGeom prst="rect">
            <a:avLst/>
          </a:prstGeo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lIns="92066" tIns="46033" rIns="92066" bIns="46033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z="2400" dirty="0">
              <a:latin typeface="Algerian" pitchFamily="8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388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lIns="92066" tIns="46033" rIns="92066" bIns="46033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z="2400" dirty="0">
              <a:latin typeface="Algerian" pitchFamily="8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7981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EE58329-06C6-444B-9648-60084E922AE2}" type="slidenum">
              <a:rPr lang="en-US" smtClean="0"/>
              <a:pPr>
                <a:defRPr/>
              </a:pPr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5018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BDE7743-4758-49FE-B5E7-B3A16FF1877F}" type="slidenum">
              <a:rPr lang="en-US" smtClean="0"/>
              <a:pPr>
                <a:defRPr/>
              </a:pPr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1535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10E34AA-933E-4F81-8EBD-6D4478B21D8D}" type="slidenum">
              <a:rPr lang="en-US" smtClean="0"/>
              <a:pPr>
                <a:defRPr/>
              </a:pPr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1528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10E34AA-933E-4F81-8EBD-6D4478B21D8D}" type="slidenum">
              <a:rPr lang="en-US" smtClean="0"/>
              <a:pPr>
                <a:defRPr/>
              </a:pPr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2857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10E34AA-933E-4F81-8EBD-6D4478B21D8D}" type="slidenum">
              <a:rPr lang="en-US" smtClean="0"/>
              <a:pPr>
                <a:defRPr/>
              </a:pPr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088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A1BED04-D382-424F-A3D4-CA319E9056B8}" type="slidenum">
              <a:rPr lang="en-US" smtClean="0"/>
              <a:pPr>
                <a:defRPr/>
              </a:pPr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9571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11FE7D-A04D-4BFF-9E97-085411B15BA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400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fld id="{BBEE102D-0BD3-4FD6-B85F-14A87F78A0D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7149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29F204E-C22A-4350-AC56-1E94BF47C889}" type="slidenum">
              <a:rPr lang="en-US" smtClean="0"/>
              <a:pPr>
                <a:defRPr/>
              </a:pPr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0815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9322CB4-41F1-4433-A8A8-DF1ED7F0E386}" type="slidenum">
              <a:rPr lang="en-US" smtClean="0"/>
              <a:pPr>
                <a:defRPr/>
              </a:pPr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0416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5C736D-022A-48A9-ACC7-E2D504D2DFA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72212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lIns="92066" tIns="46033" rIns="92066" bIns="4603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z="2400" dirty="0">
              <a:latin typeface="Algerian" pitchFamily="8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1840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2C7AE1-017E-4CBC-B260-46993122089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57784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1409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A2DBFC-3014-4FD7-8C88-E488D862A37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02230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8301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4294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F0F68E-2C1E-4DDE-9CC1-B719E2BA644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947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FBC257C-C3E5-4940-80BD-A16AA2BE2CA3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99018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019FC9-96D7-4319-8988-C0582BC6B88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61303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58868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3A2771-3740-416E-8FAC-23F19C74D5D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98762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1869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E6D38C-0701-483D-9B69-90F868605EB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35852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1928B4-1FFC-49FC-90FE-4957CF99DD5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7119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485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22D1A58-2B46-49BC-B68A-242102C6131B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541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</p:spPr>
        <p:txBody>
          <a:bodyPr wrap="square" lIns="92066" tIns="46033" rIns="92066" bIns="46033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z="2400" dirty="0">
              <a:latin typeface="Algerian" pitchFamily="8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038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408F1B26-EEFD-49AB-AFA5-88917850DB10}" type="slidenum">
              <a:rPr lang="en-US" smtClean="0">
                <a:ea typeface="ＭＳ Ｐゴシック" pitchFamily="34" charset="-128"/>
              </a:rPr>
              <a:pPr/>
              <a:t>24</a:t>
            </a:fld>
            <a:endParaRPr lang="en-US">
              <a:ea typeface="ＭＳ Ｐゴシック" pitchFamily="34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343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408F1B26-EEFD-49AB-AFA5-88917850DB10}" type="slidenum">
              <a:rPr lang="en-US" smtClean="0">
                <a:ea typeface="ＭＳ Ｐゴシック" pitchFamily="34" charset="-128"/>
              </a:rPr>
              <a:pPr/>
              <a:t>25</a:t>
            </a:fld>
            <a:endParaRPr lang="en-US">
              <a:ea typeface="ＭＳ Ｐゴシック" pitchFamily="34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625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408F1B26-EEFD-49AB-AFA5-88917850DB10}" type="slidenum">
              <a:rPr lang="en-US" smtClean="0">
                <a:ea typeface="ＭＳ Ｐゴシック" pitchFamily="34" charset="-128"/>
              </a:rPr>
              <a:pPr/>
              <a:t>26</a:t>
            </a:fld>
            <a:endParaRPr lang="en-US">
              <a:ea typeface="ＭＳ Ｐゴシック" pitchFamily="34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276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79E29-B747-44B2-877C-70979EA6878B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805687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9585C-E089-4327-93E0-10C6A62499BD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7341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3B8F-F080-4D0A-8193-B4C788AC1993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418621"/>
      </p:ext>
    </p:extLst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942814"/>
      </p:ext>
    </p:extLst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3925E-BB89-4164-BE80-C10ABB9180A8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390646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DE5C-1EAB-40EE-9C85-153C32423A31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23674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C1BEF-F20A-4905-80F3-10D9E9DF9C33}" type="datetime1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552448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7BA9-8C30-4649-AE1D-A8050ACDC129}" type="datetime1">
              <a:rPr lang="en-US" smtClean="0"/>
              <a:t>11/21/2023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561865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43CE0-C6E6-42A3-B793-C686089F33A6}" type="datetime1">
              <a:rPr lang="en-US" smtClean="0"/>
              <a:t>11/21/2023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619185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157BD-05A8-4540-8A54-F005C348AA4F}" type="datetime1">
              <a:rPr lang="en-US" smtClean="0"/>
              <a:t>11/21/2023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270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EC9E-873C-4125-992C-FB69BCCA4E3F}" type="datetime1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366245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9392D-3875-41C8-93A8-3340AB0771BD}" type="datetime1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77377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Kliknutím upravíte styl hlavního názvu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Kliknutím upravíte styly hlavního textu</a:t>
            </a:r>
          </a:p>
          <a:p>
            <a:pPr lvl="1"/>
            <a:r>
              <a:rPr lang="en-US"/>
              <a:t>Druhá úroveň</a:t>
            </a:r>
          </a:p>
          <a:p>
            <a:pPr lvl="2"/>
            <a:r>
              <a:rPr lang="en-US"/>
              <a:t>Třetí úroveň</a:t>
            </a:r>
          </a:p>
          <a:p>
            <a:pPr lvl="3"/>
            <a:r>
              <a:rPr lang="en-US"/>
              <a:t>Čtvrtá úroveň</a:t>
            </a:r>
          </a:p>
          <a:p>
            <a:pPr lvl="4"/>
            <a:r>
              <a:rPr lang="en-US"/>
              <a:t>Pátá úroveň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FA2E5-208D-4C4F-A104-187BB47BA6BF}" type="datetime1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A57E9-271A-4013-87B2-2490EDA5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113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8" r:id="rId1"/>
    <p:sldLayoutId id="2147484459" r:id="rId2"/>
    <p:sldLayoutId id="2147484460" r:id="rId3"/>
    <p:sldLayoutId id="2147484461" r:id="rId4"/>
    <p:sldLayoutId id="2147484462" r:id="rId5"/>
    <p:sldLayoutId id="2147484463" r:id="rId6"/>
    <p:sldLayoutId id="2147484464" r:id="rId7"/>
    <p:sldLayoutId id="2147484465" r:id="rId8"/>
    <p:sldLayoutId id="2147484466" r:id="rId9"/>
    <p:sldLayoutId id="2147484467" r:id="rId10"/>
    <p:sldLayoutId id="2147484468" r:id="rId11"/>
    <p:sldLayoutId id="2147484469" r:id="rId12"/>
    <p:sldLayoutId id="2147484455" r:id="rId13"/>
  </p:sldLayoutIdLst>
  <p:transition spd="slow">
    <p:randomBar dir="vert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microsoft.com/office/2007/relationships/hdphoto" Target="../media/hdphoto5.wdp"/><Relationship Id="rId26" Type="http://schemas.microsoft.com/office/2007/relationships/hdphoto" Target="../media/hdphoto9.wdp"/><Relationship Id="rId3" Type="http://schemas.openxmlformats.org/officeDocument/2006/relationships/image" Target="../media/image2.png"/><Relationship Id="rId21" Type="http://schemas.openxmlformats.org/officeDocument/2006/relationships/image" Target="../media/image14.png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5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microsoft.com/office/2007/relationships/hdphoto" Target="../media/hdphoto4.wdp"/><Relationship Id="rId20" Type="http://schemas.microsoft.com/office/2007/relationships/hdphoto" Target="../media/hdphoto6.wdp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24" Type="http://schemas.microsoft.com/office/2007/relationships/hdphoto" Target="../media/hdphoto8.wdp"/><Relationship Id="rId5" Type="http://schemas.openxmlformats.org/officeDocument/2006/relationships/image" Target="../media/image3.png"/><Relationship Id="rId15" Type="http://schemas.openxmlformats.org/officeDocument/2006/relationships/image" Target="../media/image11.png"/><Relationship Id="rId23" Type="http://schemas.openxmlformats.org/officeDocument/2006/relationships/image" Target="../media/image15.png"/><Relationship Id="rId28" Type="http://schemas.microsoft.com/office/2007/relationships/hdphoto" Target="../media/hdphoto10.wdp"/><Relationship Id="rId10" Type="http://schemas.openxmlformats.org/officeDocument/2006/relationships/image" Target="../media/image6.png"/><Relationship Id="rId19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10.emf"/><Relationship Id="rId22" Type="http://schemas.microsoft.com/office/2007/relationships/hdphoto" Target="../media/hdphoto7.wdp"/><Relationship Id="rId27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emf"/><Relationship Id="rId7" Type="http://schemas.openxmlformats.org/officeDocument/2006/relationships/image" Target="../media/image39.pn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emf"/><Relationship Id="rId10" Type="http://schemas.openxmlformats.org/officeDocument/2006/relationships/image" Target="../media/image10.emf"/><Relationship Id="rId4" Type="http://schemas.openxmlformats.org/officeDocument/2006/relationships/image" Target="../media/image36.emf"/><Relationship Id="rId9" Type="http://schemas.openxmlformats.org/officeDocument/2006/relationships/image" Target="../media/image4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2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0.e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IndoMIM_old.ex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3.jpeg"/><Relationship Id="rId7" Type="http://schemas.openxmlformats.org/officeDocument/2006/relationships/hyperlink" Target="IndoMIM_old.exe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4.jpeg"/><Relationship Id="rId7" Type="http://schemas.openxmlformats.org/officeDocument/2006/relationships/image" Target="../media/image21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IndoMIM_old.exe" TargetMode="Externa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hyperlink" Target="IndoMIM_old.exe" TargetMode="External"/><Relationship Id="rId4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jpe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5" Type="http://schemas.openxmlformats.org/officeDocument/2006/relationships/image" Target="../media/image21.pn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Relationship Id="rId14" Type="http://schemas.openxmlformats.org/officeDocument/2006/relationships/image" Target="../media/image8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9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desktopmetal.com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107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08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21.png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10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21.png"/><Relationship Id="rId5" Type="http://schemas.openxmlformats.org/officeDocument/2006/relationships/diagramLayout" Target="../diagrams/layout6.xml"/><Relationship Id="rId10" Type="http://schemas.openxmlformats.org/officeDocument/2006/relationships/image" Target="../media/image107.jpeg"/><Relationship Id="rId4" Type="http://schemas.openxmlformats.org/officeDocument/2006/relationships/diagramData" Target="../diagrams/data6.xml"/><Relationship Id="rId9" Type="http://schemas.openxmlformats.org/officeDocument/2006/relationships/image" Target="../media/image111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21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112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113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107.jpeg"/></Relationships>
</file>

<file path=ppt/slides/_rels/slide5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116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10" Type="http://schemas.openxmlformats.org/officeDocument/2006/relationships/image" Target="../media/image21.png"/><Relationship Id="rId4" Type="http://schemas.openxmlformats.org/officeDocument/2006/relationships/diagramData" Target="../diagrams/data9.xml"/><Relationship Id="rId9" Type="http://schemas.openxmlformats.org/officeDocument/2006/relationships/image" Target="../media/image107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118.png"/><Relationship Id="rId7" Type="http://schemas.openxmlformats.org/officeDocument/2006/relationships/diagramQuickStyle" Target="../diagrams/quickStyle10.xml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0.xml"/><Relationship Id="rId11" Type="http://schemas.openxmlformats.org/officeDocument/2006/relationships/image" Target="../media/image21.png"/><Relationship Id="rId5" Type="http://schemas.openxmlformats.org/officeDocument/2006/relationships/diagramData" Target="../diagrams/data10.xml"/><Relationship Id="rId10" Type="http://schemas.openxmlformats.org/officeDocument/2006/relationships/image" Target="../media/image107.jpeg"/><Relationship Id="rId4" Type="http://schemas.openxmlformats.org/officeDocument/2006/relationships/image" Target="../media/image119.png"/><Relationship Id="rId9" Type="http://schemas.microsoft.com/office/2007/relationships/diagramDrawing" Target="../diagrams/drawing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7.jpeg"/><Relationship Id="rId4" Type="http://schemas.openxmlformats.org/officeDocument/2006/relationships/image" Target="../media/image122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23.jpeg"/><Relationship Id="rId7" Type="http://schemas.openxmlformats.org/officeDocument/2006/relationships/image" Target="../media/image125.wmf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24.wmf"/><Relationship Id="rId10" Type="http://schemas.openxmlformats.org/officeDocument/2006/relationships/image" Target="../media/image21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7.jpeg"/><Relationship Id="rId4" Type="http://schemas.openxmlformats.org/officeDocument/2006/relationships/image" Target="../media/image1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7" Type="http://schemas.openxmlformats.org/officeDocument/2006/relationships/image" Target="../media/image21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38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3.png"/><Relationship Id="rId4" Type="http://schemas.openxmlformats.org/officeDocument/2006/relationships/image" Target="../media/image28.png"/><Relationship Id="rId9" Type="http://schemas.openxmlformats.org/officeDocument/2006/relationships/image" Target="../media/image10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cid:image010.png@01CFE23C.A9A5E350" TargetMode="External"/><Relationship Id="rId3" Type="http://schemas.openxmlformats.org/officeDocument/2006/relationships/image" Target="../media/image143.jpe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cid:image009.jpg@01CFE23C.A9A5E350" TargetMode="External"/><Relationship Id="rId5" Type="http://schemas.openxmlformats.org/officeDocument/2006/relationships/image" Target="../media/image144.jpeg"/><Relationship Id="rId4" Type="http://schemas.openxmlformats.org/officeDocument/2006/relationships/image" Target="cid:image008.jpg@01CFE23C.A9A5E350" TargetMode="External"/><Relationship Id="rId9" Type="http://schemas.openxmlformats.org/officeDocument/2006/relationships/image" Target="../media/image2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147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48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tiff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2.tif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tiff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1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3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68.jpeg"/><Relationship Id="rId4" Type="http://schemas.openxmlformats.org/officeDocument/2006/relationships/image" Target="../media/image167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0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g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13" Type="http://schemas.openxmlformats.org/officeDocument/2006/relationships/image" Target="../media/image187.png"/><Relationship Id="rId3" Type="http://schemas.openxmlformats.org/officeDocument/2006/relationships/image" Target="../media/image177.png"/><Relationship Id="rId7" Type="http://schemas.openxmlformats.org/officeDocument/2006/relationships/image" Target="../media/image181.png"/><Relationship Id="rId12" Type="http://schemas.openxmlformats.org/officeDocument/2006/relationships/image" Target="../media/image18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11" Type="http://schemas.openxmlformats.org/officeDocument/2006/relationships/image" Target="../media/image185.png"/><Relationship Id="rId5" Type="http://schemas.openxmlformats.org/officeDocument/2006/relationships/image" Target="../media/image179.png"/><Relationship Id="rId10" Type="http://schemas.openxmlformats.org/officeDocument/2006/relationships/image" Target="../media/image184.png"/><Relationship Id="rId4" Type="http://schemas.openxmlformats.org/officeDocument/2006/relationships/image" Target="../media/image178.png"/><Relationship Id="rId9" Type="http://schemas.openxmlformats.org/officeDocument/2006/relationships/image" Target="../media/image183.png"/><Relationship Id="rId14" Type="http://schemas.openxmlformats.org/officeDocument/2006/relationships/image" Target="../media/image21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4112" y="852257"/>
            <a:ext cx="6892910" cy="555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700" dirty="0">
                <a:solidFill>
                  <a:schemeClr val="tx1"/>
                </a:solidFill>
                <a:latin typeface="Myriad pro"/>
                <a:cs typeface="Arial" panose="020B0604020202020204" pitchFamily="34" charset="0"/>
              </a:rPr>
              <a:t>Průniky technologií hýbou světem – z laboratoří a kosmu do strojírenství</a:t>
            </a:r>
            <a:endParaRPr lang="en-US" sz="2700" dirty="0">
              <a:solidFill>
                <a:schemeClr val="tx1"/>
              </a:solidFill>
              <a:latin typeface="Myriad pro"/>
              <a:cs typeface="Arial" panose="020B0604020202020204" pitchFamily="34" charset="0"/>
            </a:endParaRPr>
          </a:p>
        </p:txBody>
      </p:sp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2" cstate="print"/>
          <a:srcRect l="24071" t="8298" r="24677" b="16272"/>
          <a:stretch>
            <a:fillRect/>
          </a:stretch>
        </p:blipFill>
        <p:spPr bwMode="auto">
          <a:xfrm rot="1100952">
            <a:off x="2565181" y="3269376"/>
            <a:ext cx="898346" cy="58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92910" y="3858035"/>
            <a:ext cx="663038" cy="421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66981">
            <a:off x="7629727" y="1999715"/>
            <a:ext cx="1704792" cy="119877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443701">
            <a:off x="7249573" y="5357556"/>
            <a:ext cx="973580" cy="513061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5898720" y="1890587"/>
            <a:ext cx="3314456" cy="3633277"/>
            <a:chOff x="7772725" y="1422400"/>
            <a:chExt cx="4419275" cy="4844369"/>
          </a:xfrm>
        </p:grpSpPr>
        <p:grpSp>
          <p:nvGrpSpPr>
            <p:cNvPr id="12" name="Group 11"/>
            <p:cNvGrpSpPr/>
            <p:nvPr/>
          </p:nvGrpSpPr>
          <p:grpSpPr>
            <a:xfrm>
              <a:off x="8496300" y="1422400"/>
              <a:ext cx="3479800" cy="4844369"/>
              <a:chOff x="6489000" y="2585233"/>
              <a:chExt cx="3074800" cy="3796276"/>
            </a:xfrm>
          </p:grpSpPr>
          <p:sp>
            <p:nvSpPr>
              <p:cNvPr id="13" name="任意多边形 22"/>
              <p:cNvSpPr/>
              <p:nvPr/>
            </p:nvSpPr>
            <p:spPr>
              <a:xfrm>
                <a:off x="6489000" y="2585233"/>
                <a:ext cx="3074800" cy="3796276"/>
              </a:xfrm>
              <a:custGeom>
                <a:avLst/>
                <a:gdLst>
                  <a:gd name="connsiteX0" fmla="*/ 1743740 w 3742661"/>
                  <a:gd name="connsiteY0" fmla="*/ 4476307 h 4476307"/>
                  <a:gd name="connsiteX1" fmla="*/ 1796903 w 3742661"/>
                  <a:gd name="connsiteY1" fmla="*/ 3785190 h 4476307"/>
                  <a:gd name="connsiteX2" fmla="*/ 1307805 w 3742661"/>
                  <a:gd name="connsiteY2" fmla="*/ 3381153 h 4476307"/>
                  <a:gd name="connsiteX3" fmla="*/ 31898 w 3742661"/>
                  <a:gd name="connsiteY3" fmla="*/ 2945218 h 4476307"/>
                  <a:gd name="connsiteX4" fmla="*/ 1127052 w 3742661"/>
                  <a:gd name="connsiteY4" fmla="*/ 3242930 h 4476307"/>
                  <a:gd name="connsiteX5" fmla="*/ 393405 w 3742661"/>
                  <a:gd name="connsiteY5" fmla="*/ 2456121 h 4476307"/>
                  <a:gd name="connsiteX6" fmla="*/ 1775638 w 3742661"/>
                  <a:gd name="connsiteY6" fmla="*/ 3519376 h 4476307"/>
                  <a:gd name="connsiteX7" fmla="*/ 1679945 w 3742661"/>
                  <a:gd name="connsiteY7" fmla="*/ 2392325 h 4476307"/>
                  <a:gd name="connsiteX8" fmla="*/ 0 w 3742661"/>
                  <a:gd name="connsiteY8" fmla="*/ 754911 h 4476307"/>
                  <a:gd name="connsiteX9" fmla="*/ 988828 w 3742661"/>
                  <a:gd name="connsiteY9" fmla="*/ 1924493 h 4476307"/>
                  <a:gd name="connsiteX10" fmla="*/ 1137684 w 3742661"/>
                  <a:gd name="connsiteY10" fmla="*/ 861237 h 4476307"/>
                  <a:gd name="connsiteX11" fmla="*/ 1222745 w 3742661"/>
                  <a:gd name="connsiteY11" fmla="*/ 2062716 h 4476307"/>
                  <a:gd name="connsiteX12" fmla="*/ 1690577 w 3742661"/>
                  <a:gd name="connsiteY12" fmla="*/ 2190307 h 4476307"/>
                  <a:gd name="connsiteX13" fmla="*/ 1956391 w 3742661"/>
                  <a:gd name="connsiteY13" fmla="*/ 0 h 4476307"/>
                  <a:gd name="connsiteX14" fmla="*/ 2083982 w 3742661"/>
                  <a:gd name="connsiteY14" fmla="*/ 978195 h 4476307"/>
                  <a:gd name="connsiteX15" fmla="*/ 1881963 w 3742661"/>
                  <a:gd name="connsiteY15" fmla="*/ 2232837 h 4476307"/>
                  <a:gd name="connsiteX16" fmla="*/ 2041452 w 3742661"/>
                  <a:gd name="connsiteY16" fmla="*/ 3030279 h 4476307"/>
                  <a:gd name="connsiteX17" fmla="*/ 2647507 w 3742661"/>
                  <a:gd name="connsiteY17" fmla="*/ 2519916 h 4476307"/>
                  <a:gd name="connsiteX18" fmla="*/ 2849526 w 3742661"/>
                  <a:gd name="connsiteY18" fmla="*/ 1307804 h 4476307"/>
                  <a:gd name="connsiteX19" fmla="*/ 2838893 w 3742661"/>
                  <a:gd name="connsiteY19" fmla="*/ 2371060 h 4476307"/>
                  <a:gd name="connsiteX20" fmla="*/ 3742661 w 3742661"/>
                  <a:gd name="connsiteY20" fmla="*/ 1148316 h 4476307"/>
                  <a:gd name="connsiteX21" fmla="*/ 2222205 w 3742661"/>
                  <a:gd name="connsiteY21" fmla="*/ 3370521 h 4476307"/>
                  <a:gd name="connsiteX22" fmla="*/ 2169042 w 3742661"/>
                  <a:gd name="connsiteY22" fmla="*/ 3817088 h 4476307"/>
                  <a:gd name="connsiteX23" fmla="*/ 3317358 w 3742661"/>
                  <a:gd name="connsiteY23" fmla="*/ 3094074 h 4476307"/>
                  <a:gd name="connsiteX24" fmla="*/ 2190307 w 3742661"/>
                  <a:gd name="connsiteY24" fmla="*/ 4051004 h 4476307"/>
                  <a:gd name="connsiteX25" fmla="*/ 2232838 w 3742661"/>
                  <a:gd name="connsiteY25" fmla="*/ 4476307 h 4476307"/>
                  <a:gd name="connsiteX26" fmla="*/ 1743740 w 3742661"/>
                  <a:gd name="connsiteY26" fmla="*/ 4476307 h 4476307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0307 w 3742661"/>
                  <a:gd name="connsiteY24" fmla="*/ 4051004 h 4492350"/>
                  <a:gd name="connsiteX25" fmla="*/ 2232838 w 3742661"/>
                  <a:gd name="connsiteY25" fmla="*/ 4476307 h 4492350"/>
                  <a:gd name="connsiteX26" fmla="*/ 1743740 w 3742661"/>
                  <a:gd name="connsiteY26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0307 w 3742661"/>
                  <a:gd name="connsiteY24" fmla="*/ 4051004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0307 w 3742661"/>
                  <a:gd name="connsiteY24" fmla="*/ 4051004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0307 w 3742661"/>
                  <a:gd name="connsiteY24" fmla="*/ 4051004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0307 w 3742661"/>
                  <a:gd name="connsiteY24" fmla="*/ 4051004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41452 w 3742661"/>
                  <a:gd name="connsiteY16" fmla="*/ 3030279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57494 w 3742661"/>
                  <a:gd name="connsiteY16" fmla="*/ 3046321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57494 w 3742661"/>
                  <a:gd name="connsiteY16" fmla="*/ 3046321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57494 w 3742661"/>
                  <a:gd name="connsiteY16" fmla="*/ 3046321 h 4492350"/>
                  <a:gd name="connsiteX17" fmla="*/ 2647507 w 3742661"/>
                  <a:gd name="connsiteY17" fmla="*/ 2519916 h 4492350"/>
                  <a:gd name="connsiteX18" fmla="*/ 2849526 w 3742661"/>
                  <a:gd name="connsiteY18" fmla="*/ 1307804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57494 w 3742661"/>
                  <a:gd name="connsiteY16" fmla="*/ 3046321 h 4492350"/>
                  <a:gd name="connsiteX17" fmla="*/ 2647507 w 3742661"/>
                  <a:gd name="connsiteY17" fmla="*/ 2519916 h 4492350"/>
                  <a:gd name="connsiteX18" fmla="*/ 2913694 w 3742661"/>
                  <a:gd name="connsiteY18" fmla="*/ 1291762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57494 w 3742661"/>
                  <a:gd name="connsiteY16" fmla="*/ 3046321 h 4492350"/>
                  <a:gd name="connsiteX17" fmla="*/ 2647507 w 3742661"/>
                  <a:gd name="connsiteY17" fmla="*/ 2519916 h 4492350"/>
                  <a:gd name="connsiteX18" fmla="*/ 2913694 w 3742661"/>
                  <a:gd name="connsiteY18" fmla="*/ 1291762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57494 w 3742661"/>
                  <a:gd name="connsiteY16" fmla="*/ 3046321 h 4492350"/>
                  <a:gd name="connsiteX17" fmla="*/ 2647507 w 3742661"/>
                  <a:gd name="connsiteY17" fmla="*/ 2519916 h 4492350"/>
                  <a:gd name="connsiteX18" fmla="*/ 2913694 w 3742661"/>
                  <a:gd name="connsiteY18" fmla="*/ 1291762 h 4492350"/>
                  <a:gd name="connsiteX19" fmla="*/ 2838893 w 3742661"/>
                  <a:gd name="connsiteY19" fmla="*/ 2371060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57494 w 3742661"/>
                  <a:gd name="connsiteY16" fmla="*/ 3046321 h 4492350"/>
                  <a:gd name="connsiteX17" fmla="*/ 2647507 w 3742661"/>
                  <a:gd name="connsiteY17" fmla="*/ 2519916 h 4492350"/>
                  <a:gd name="connsiteX18" fmla="*/ 2913694 w 3742661"/>
                  <a:gd name="connsiteY18" fmla="*/ 1291762 h 4492350"/>
                  <a:gd name="connsiteX19" fmla="*/ 2806809 w 3742661"/>
                  <a:gd name="connsiteY19" fmla="*/ 2383091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57494 w 3742661"/>
                  <a:gd name="connsiteY16" fmla="*/ 3046321 h 4492350"/>
                  <a:gd name="connsiteX17" fmla="*/ 2647507 w 3742661"/>
                  <a:gd name="connsiteY17" fmla="*/ 2519916 h 4492350"/>
                  <a:gd name="connsiteX18" fmla="*/ 2913694 w 3742661"/>
                  <a:gd name="connsiteY18" fmla="*/ 1291762 h 4492350"/>
                  <a:gd name="connsiteX19" fmla="*/ 2806809 w 3742661"/>
                  <a:gd name="connsiteY19" fmla="*/ 2383091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57494 w 3742661"/>
                  <a:gd name="connsiteY16" fmla="*/ 3046321 h 4492350"/>
                  <a:gd name="connsiteX17" fmla="*/ 2647507 w 3742661"/>
                  <a:gd name="connsiteY17" fmla="*/ 2519916 h 4492350"/>
                  <a:gd name="connsiteX18" fmla="*/ 2913694 w 3742661"/>
                  <a:gd name="connsiteY18" fmla="*/ 1291762 h 4492350"/>
                  <a:gd name="connsiteX19" fmla="*/ 2806809 w 3742661"/>
                  <a:gd name="connsiteY19" fmla="*/ 2383091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57494 w 3742661"/>
                  <a:gd name="connsiteY16" fmla="*/ 3046321 h 4492350"/>
                  <a:gd name="connsiteX17" fmla="*/ 2647507 w 3742661"/>
                  <a:gd name="connsiteY17" fmla="*/ 2519916 h 4492350"/>
                  <a:gd name="connsiteX18" fmla="*/ 2913694 w 3742661"/>
                  <a:gd name="connsiteY18" fmla="*/ 1291762 h 4492350"/>
                  <a:gd name="connsiteX19" fmla="*/ 2806809 w 3742661"/>
                  <a:gd name="connsiteY19" fmla="*/ 2383091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42661"/>
                  <a:gd name="connsiteY0" fmla="*/ 4492350 h 4492350"/>
                  <a:gd name="connsiteX1" fmla="*/ 1796903 w 3742661"/>
                  <a:gd name="connsiteY1" fmla="*/ 3785190 h 4492350"/>
                  <a:gd name="connsiteX2" fmla="*/ 1307805 w 3742661"/>
                  <a:gd name="connsiteY2" fmla="*/ 3381153 h 4492350"/>
                  <a:gd name="connsiteX3" fmla="*/ 31898 w 3742661"/>
                  <a:gd name="connsiteY3" fmla="*/ 2945218 h 4492350"/>
                  <a:gd name="connsiteX4" fmla="*/ 1127052 w 3742661"/>
                  <a:gd name="connsiteY4" fmla="*/ 3242930 h 4492350"/>
                  <a:gd name="connsiteX5" fmla="*/ 393405 w 3742661"/>
                  <a:gd name="connsiteY5" fmla="*/ 2456121 h 4492350"/>
                  <a:gd name="connsiteX6" fmla="*/ 1775638 w 3742661"/>
                  <a:gd name="connsiteY6" fmla="*/ 3519376 h 4492350"/>
                  <a:gd name="connsiteX7" fmla="*/ 1679945 w 3742661"/>
                  <a:gd name="connsiteY7" fmla="*/ 2392325 h 4492350"/>
                  <a:gd name="connsiteX8" fmla="*/ 0 w 3742661"/>
                  <a:gd name="connsiteY8" fmla="*/ 754911 h 4492350"/>
                  <a:gd name="connsiteX9" fmla="*/ 988828 w 3742661"/>
                  <a:gd name="connsiteY9" fmla="*/ 1924493 h 4492350"/>
                  <a:gd name="connsiteX10" fmla="*/ 1137684 w 3742661"/>
                  <a:gd name="connsiteY10" fmla="*/ 861237 h 4492350"/>
                  <a:gd name="connsiteX11" fmla="*/ 1222745 w 3742661"/>
                  <a:gd name="connsiteY11" fmla="*/ 2062716 h 4492350"/>
                  <a:gd name="connsiteX12" fmla="*/ 1690577 w 3742661"/>
                  <a:gd name="connsiteY12" fmla="*/ 2190307 h 4492350"/>
                  <a:gd name="connsiteX13" fmla="*/ 1956391 w 3742661"/>
                  <a:gd name="connsiteY13" fmla="*/ 0 h 4492350"/>
                  <a:gd name="connsiteX14" fmla="*/ 2083982 w 3742661"/>
                  <a:gd name="connsiteY14" fmla="*/ 978195 h 4492350"/>
                  <a:gd name="connsiteX15" fmla="*/ 1881963 w 3742661"/>
                  <a:gd name="connsiteY15" fmla="*/ 2232837 h 4492350"/>
                  <a:gd name="connsiteX16" fmla="*/ 2057494 w 3742661"/>
                  <a:gd name="connsiteY16" fmla="*/ 3046321 h 4492350"/>
                  <a:gd name="connsiteX17" fmla="*/ 2647507 w 3742661"/>
                  <a:gd name="connsiteY17" fmla="*/ 2519916 h 4492350"/>
                  <a:gd name="connsiteX18" fmla="*/ 2913694 w 3742661"/>
                  <a:gd name="connsiteY18" fmla="*/ 1291762 h 4492350"/>
                  <a:gd name="connsiteX19" fmla="*/ 2806809 w 3742661"/>
                  <a:gd name="connsiteY19" fmla="*/ 2383091 h 4492350"/>
                  <a:gd name="connsiteX20" fmla="*/ 3742661 w 3742661"/>
                  <a:gd name="connsiteY20" fmla="*/ 1148316 h 4492350"/>
                  <a:gd name="connsiteX21" fmla="*/ 2222205 w 3742661"/>
                  <a:gd name="connsiteY21" fmla="*/ 3370521 h 4492350"/>
                  <a:gd name="connsiteX22" fmla="*/ 2169042 w 3742661"/>
                  <a:gd name="connsiteY22" fmla="*/ 3817088 h 4492350"/>
                  <a:gd name="connsiteX23" fmla="*/ 3317358 w 3742661"/>
                  <a:gd name="connsiteY23" fmla="*/ 3094074 h 4492350"/>
                  <a:gd name="connsiteX24" fmla="*/ 2194317 w 3742661"/>
                  <a:gd name="connsiteY24" fmla="*/ 4030951 h 4492350"/>
                  <a:gd name="connsiteX25" fmla="*/ 2232838 w 3742661"/>
                  <a:gd name="connsiteY25" fmla="*/ 4476307 h 4492350"/>
                  <a:gd name="connsiteX26" fmla="*/ 2218194 w 3742661"/>
                  <a:gd name="connsiteY26" fmla="*/ 4491415 h 4492350"/>
                  <a:gd name="connsiteX27" fmla="*/ 1743740 w 3742661"/>
                  <a:gd name="connsiteY27" fmla="*/ 4492350 h 4492350"/>
                  <a:gd name="connsiteX0" fmla="*/ 1743740 w 3718598"/>
                  <a:gd name="connsiteY0" fmla="*/ 4492350 h 4492350"/>
                  <a:gd name="connsiteX1" fmla="*/ 1796903 w 3718598"/>
                  <a:gd name="connsiteY1" fmla="*/ 3785190 h 4492350"/>
                  <a:gd name="connsiteX2" fmla="*/ 1307805 w 3718598"/>
                  <a:gd name="connsiteY2" fmla="*/ 3381153 h 4492350"/>
                  <a:gd name="connsiteX3" fmla="*/ 31898 w 3718598"/>
                  <a:gd name="connsiteY3" fmla="*/ 2945218 h 4492350"/>
                  <a:gd name="connsiteX4" fmla="*/ 1127052 w 3718598"/>
                  <a:gd name="connsiteY4" fmla="*/ 3242930 h 4492350"/>
                  <a:gd name="connsiteX5" fmla="*/ 393405 w 3718598"/>
                  <a:gd name="connsiteY5" fmla="*/ 2456121 h 4492350"/>
                  <a:gd name="connsiteX6" fmla="*/ 1775638 w 3718598"/>
                  <a:gd name="connsiteY6" fmla="*/ 3519376 h 4492350"/>
                  <a:gd name="connsiteX7" fmla="*/ 1679945 w 3718598"/>
                  <a:gd name="connsiteY7" fmla="*/ 2392325 h 4492350"/>
                  <a:gd name="connsiteX8" fmla="*/ 0 w 3718598"/>
                  <a:gd name="connsiteY8" fmla="*/ 754911 h 4492350"/>
                  <a:gd name="connsiteX9" fmla="*/ 988828 w 3718598"/>
                  <a:gd name="connsiteY9" fmla="*/ 1924493 h 4492350"/>
                  <a:gd name="connsiteX10" fmla="*/ 1137684 w 3718598"/>
                  <a:gd name="connsiteY10" fmla="*/ 861237 h 4492350"/>
                  <a:gd name="connsiteX11" fmla="*/ 1222745 w 3718598"/>
                  <a:gd name="connsiteY11" fmla="*/ 2062716 h 4492350"/>
                  <a:gd name="connsiteX12" fmla="*/ 1690577 w 3718598"/>
                  <a:gd name="connsiteY12" fmla="*/ 2190307 h 4492350"/>
                  <a:gd name="connsiteX13" fmla="*/ 1956391 w 3718598"/>
                  <a:gd name="connsiteY13" fmla="*/ 0 h 4492350"/>
                  <a:gd name="connsiteX14" fmla="*/ 2083982 w 3718598"/>
                  <a:gd name="connsiteY14" fmla="*/ 978195 h 4492350"/>
                  <a:gd name="connsiteX15" fmla="*/ 1881963 w 3718598"/>
                  <a:gd name="connsiteY15" fmla="*/ 2232837 h 4492350"/>
                  <a:gd name="connsiteX16" fmla="*/ 2057494 w 3718598"/>
                  <a:gd name="connsiteY16" fmla="*/ 3046321 h 4492350"/>
                  <a:gd name="connsiteX17" fmla="*/ 2647507 w 3718598"/>
                  <a:gd name="connsiteY17" fmla="*/ 2519916 h 4492350"/>
                  <a:gd name="connsiteX18" fmla="*/ 2913694 w 3718598"/>
                  <a:gd name="connsiteY18" fmla="*/ 1291762 h 4492350"/>
                  <a:gd name="connsiteX19" fmla="*/ 2806809 w 3718598"/>
                  <a:gd name="connsiteY19" fmla="*/ 2383091 h 4492350"/>
                  <a:gd name="connsiteX20" fmla="*/ 3718598 w 3718598"/>
                  <a:gd name="connsiteY20" fmla="*/ 1120242 h 4492350"/>
                  <a:gd name="connsiteX21" fmla="*/ 2222205 w 3718598"/>
                  <a:gd name="connsiteY21" fmla="*/ 3370521 h 4492350"/>
                  <a:gd name="connsiteX22" fmla="*/ 2169042 w 3718598"/>
                  <a:gd name="connsiteY22" fmla="*/ 3817088 h 4492350"/>
                  <a:gd name="connsiteX23" fmla="*/ 3317358 w 3718598"/>
                  <a:gd name="connsiteY23" fmla="*/ 3094074 h 4492350"/>
                  <a:gd name="connsiteX24" fmla="*/ 2194317 w 3718598"/>
                  <a:gd name="connsiteY24" fmla="*/ 4030951 h 4492350"/>
                  <a:gd name="connsiteX25" fmla="*/ 2232838 w 3718598"/>
                  <a:gd name="connsiteY25" fmla="*/ 4476307 h 4492350"/>
                  <a:gd name="connsiteX26" fmla="*/ 2218194 w 3718598"/>
                  <a:gd name="connsiteY26" fmla="*/ 4491415 h 4492350"/>
                  <a:gd name="connsiteX27" fmla="*/ 1743740 w 3718598"/>
                  <a:gd name="connsiteY27" fmla="*/ 4492350 h 4492350"/>
                  <a:gd name="connsiteX0" fmla="*/ 1743740 w 3718598"/>
                  <a:gd name="connsiteY0" fmla="*/ 4492350 h 4492350"/>
                  <a:gd name="connsiteX1" fmla="*/ 1796903 w 3718598"/>
                  <a:gd name="connsiteY1" fmla="*/ 3785190 h 4492350"/>
                  <a:gd name="connsiteX2" fmla="*/ 1307805 w 3718598"/>
                  <a:gd name="connsiteY2" fmla="*/ 3381153 h 4492350"/>
                  <a:gd name="connsiteX3" fmla="*/ 31898 w 3718598"/>
                  <a:gd name="connsiteY3" fmla="*/ 2945218 h 4492350"/>
                  <a:gd name="connsiteX4" fmla="*/ 1127052 w 3718598"/>
                  <a:gd name="connsiteY4" fmla="*/ 3242930 h 4492350"/>
                  <a:gd name="connsiteX5" fmla="*/ 393405 w 3718598"/>
                  <a:gd name="connsiteY5" fmla="*/ 2456121 h 4492350"/>
                  <a:gd name="connsiteX6" fmla="*/ 1775638 w 3718598"/>
                  <a:gd name="connsiteY6" fmla="*/ 3519376 h 4492350"/>
                  <a:gd name="connsiteX7" fmla="*/ 1679945 w 3718598"/>
                  <a:gd name="connsiteY7" fmla="*/ 2392325 h 4492350"/>
                  <a:gd name="connsiteX8" fmla="*/ 0 w 3718598"/>
                  <a:gd name="connsiteY8" fmla="*/ 754911 h 4492350"/>
                  <a:gd name="connsiteX9" fmla="*/ 988828 w 3718598"/>
                  <a:gd name="connsiteY9" fmla="*/ 1924493 h 4492350"/>
                  <a:gd name="connsiteX10" fmla="*/ 1137684 w 3718598"/>
                  <a:gd name="connsiteY10" fmla="*/ 861237 h 4492350"/>
                  <a:gd name="connsiteX11" fmla="*/ 1222745 w 3718598"/>
                  <a:gd name="connsiteY11" fmla="*/ 2062716 h 4492350"/>
                  <a:gd name="connsiteX12" fmla="*/ 1690577 w 3718598"/>
                  <a:gd name="connsiteY12" fmla="*/ 2190307 h 4492350"/>
                  <a:gd name="connsiteX13" fmla="*/ 1956391 w 3718598"/>
                  <a:gd name="connsiteY13" fmla="*/ 0 h 4492350"/>
                  <a:gd name="connsiteX14" fmla="*/ 2083982 w 3718598"/>
                  <a:gd name="connsiteY14" fmla="*/ 978195 h 4492350"/>
                  <a:gd name="connsiteX15" fmla="*/ 1881963 w 3718598"/>
                  <a:gd name="connsiteY15" fmla="*/ 2232837 h 4492350"/>
                  <a:gd name="connsiteX16" fmla="*/ 2057494 w 3718598"/>
                  <a:gd name="connsiteY16" fmla="*/ 3046321 h 4492350"/>
                  <a:gd name="connsiteX17" fmla="*/ 2647507 w 3718598"/>
                  <a:gd name="connsiteY17" fmla="*/ 2519916 h 4492350"/>
                  <a:gd name="connsiteX18" fmla="*/ 2913694 w 3718598"/>
                  <a:gd name="connsiteY18" fmla="*/ 1291762 h 4492350"/>
                  <a:gd name="connsiteX19" fmla="*/ 2806809 w 3718598"/>
                  <a:gd name="connsiteY19" fmla="*/ 2383091 h 4492350"/>
                  <a:gd name="connsiteX20" fmla="*/ 3718598 w 3718598"/>
                  <a:gd name="connsiteY20" fmla="*/ 1120242 h 4492350"/>
                  <a:gd name="connsiteX21" fmla="*/ 2222205 w 3718598"/>
                  <a:gd name="connsiteY21" fmla="*/ 3370521 h 4492350"/>
                  <a:gd name="connsiteX22" fmla="*/ 2169042 w 3718598"/>
                  <a:gd name="connsiteY22" fmla="*/ 3817088 h 4492350"/>
                  <a:gd name="connsiteX23" fmla="*/ 3317358 w 3718598"/>
                  <a:gd name="connsiteY23" fmla="*/ 3094074 h 4492350"/>
                  <a:gd name="connsiteX24" fmla="*/ 2194317 w 3718598"/>
                  <a:gd name="connsiteY24" fmla="*/ 4030951 h 4492350"/>
                  <a:gd name="connsiteX25" fmla="*/ 2232838 w 3718598"/>
                  <a:gd name="connsiteY25" fmla="*/ 4476307 h 4492350"/>
                  <a:gd name="connsiteX26" fmla="*/ 2218194 w 3718598"/>
                  <a:gd name="connsiteY26" fmla="*/ 4491415 h 4492350"/>
                  <a:gd name="connsiteX27" fmla="*/ 1743740 w 3718598"/>
                  <a:gd name="connsiteY27" fmla="*/ 4492350 h 4492350"/>
                  <a:gd name="connsiteX0" fmla="*/ 1743740 w 3718598"/>
                  <a:gd name="connsiteY0" fmla="*/ 4492350 h 4492350"/>
                  <a:gd name="connsiteX1" fmla="*/ 1796903 w 3718598"/>
                  <a:gd name="connsiteY1" fmla="*/ 3785190 h 4492350"/>
                  <a:gd name="connsiteX2" fmla="*/ 1307805 w 3718598"/>
                  <a:gd name="connsiteY2" fmla="*/ 3381153 h 4492350"/>
                  <a:gd name="connsiteX3" fmla="*/ 31898 w 3718598"/>
                  <a:gd name="connsiteY3" fmla="*/ 2945218 h 4492350"/>
                  <a:gd name="connsiteX4" fmla="*/ 1127052 w 3718598"/>
                  <a:gd name="connsiteY4" fmla="*/ 3242930 h 4492350"/>
                  <a:gd name="connsiteX5" fmla="*/ 393405 w 3718598"/>
                  <a:gd name="connsiteY5" fmla="*/ 2456121 h 4492350"/>
                  <a:gd name="connsiteX6" fmla="*/ 1775638 w 3718598"/>
                  <a:gd name="connsiteY6" fmla="*/ 3519376 h 4492350"/>
                  <a:gd name="connsiteX7" fmla="*/ 1679945 w 3718598"/>
                  <a:gd name="connsiteY7" fmla="*/ 2392325 h 4492350"/>
                  <a:gd name="connsiteX8" fmla="*/ 0 w 3718598"/>
                  <a:gd name="connsiteY8" fmla="*/ 754911 h 4492350"/>
                  <a:gd name="connsiteX9" fmla="*/ 988828 w 3718598"/>
                  <a:gd name="connsiteY9" fmla="*/ 1924493 h 4492350"/>
                  <a:gd name="connsiteX10" fmla="*/ 1137684 w 3718598"/>
                  <a:gd name="connsiteY10" fmla="*/ 861237 h 4492350"/>
                  <a:gd name="connsiteX11" fmla="*/ 1222745 w 3718598"/>
                  <a:gd name="connsiteY11" fmla="*/ 2062716 h 4492350"/>
                  <a:gd name="connsiteX12" fmla="*/ 1690577 w 3718598"/>
                  <a:gd name="connsiteY12" fmla="*/ 2190307 h 4492350"/>
                  <a:gd name="connsiteX13" fmla="*/ 1956391 w 3718598"/>
                  <a:gd name="connsiteY13" fmla="*/ 0 h 4492350"/>
                  <a:gd name="connsiteX14" fmla="*/ 2083982 w 3718598"/>
                  <a:gd name="connsiteY14" fmla="*/ 978195 h 4492350"/>
                  <a:gd name="connsiteX15" fmla="*/ 1881963 w 3718598"/>
                  <a:gd name="connsiteY15" fmla="*/ 2232837 h 4492350"/>
                  <a:gd name="connsiteX16" fmla="*/ 2057494 w 3718598"/>
                  <a:gd name="connsiteY16" fmla="*/ 3046321 h 4492350"/>
                  <a:gd name="connsiteX17" fmla="*/ 2647507 w 3718598"/>
                  <a:gd name="connsiteY17" fmla="*/ 2519916 h 4492350"/>
                  <a:gd name="connsiteX18" fmla="*/ 2913694 w 3718598"/>
                  <a:gd name="connsiteY18" fmla="*/ 1291762 h 4492350"/>
                  <a:gd name="connsiteX19" fmla="*/ 2806809 w 3718598"/>
                  <a:gd name="connsiteY19" fmla="*/ 2383091 h 4492350"/>
                  <a:gd name="connsiteX20" fmla="*/ 3718598 w 3718598"/>
                  <a:gd name="connsiteY20" fmla="*/ 1120242 h 4492350"/>
                  <a:gd name="connsiteX21" fmla="*/ 2222205 w 3718598"/>
                  <a:gd name="connsiteY21" fmla="*/ 3370521 h 4492350"/>
                  <a:gd name="connsiteX22" fmla="*/ 2169042 w 3718598"/>
                  <a:gd name="connsiteY22" fmla="*/ 3817088 h 4492350"/>
                  <a:gd name="connsiteX23" fmla="*/ 3317358 w 3718598"/>
                  <a:gd name="connsiteY23" fmla="*/ 3094074 h 4492350"/>
                  <a:gd name="connsiteX24" fmla="*/ 2194317 w 3718598"/>
                  <a:gd name="connsiteY24" fmla="*/ 4030951 h 4492350"/>
                  <a:gd name="connsiteX25" fmla="*/ 2232838 w 3718598"/>
                  <a:gd name="connsiteY25" fmla="*/ 4476307 h 4492350"/>
                  <a:gd name="connsiteX26" fmla="*/ 2218194 w 3718598"/>
                  <a:gd name="connsiteY26" fmla="*/ 4491415 h 4492350"/>
                  <a:gd name="connsiteX27" fmla="*/ 1743740 w 3718598"/>
                  <a:gd name="connsiteY27" fmla="*/ 4492350 h 4492350"/>
                  <a:gd name="connsiteX0" fmla="*/ 1743740 w 3718598"/>
                  <a:gd name="connsiteY0" fmla="*/ 4492350 h 4492350"/>
                  <a:gd name="connsiteX1" fmla="*/ 1796903 w 3718598"/>
                  <a:gd name="connsiteY1" fmla="*/ 3785190 h 4492350"/>
                  <a:gd name="connsiteX2" fmla="*/ 1307805 w 3718598"/>
                  <a:gd name="connsiteY2" fmla="*/ 3381153 h 4492350"/>
                  <a:gd name="connsiteX3" fmla="*/ 31898 w 3718598"/>
                  <a:gd name="connsiteY3" fmla="*/ 2945218 h 4492350"/>
                  <a:gd name="connsiteX4" fmla="*/ 1127052 w 3718598"/>
                  <a:gd name="connsiteY4" fmla="*/ 3242930 h 4492350"/>
                  <a:gd name="connsiteX5" fmla="*/ 393405 w 3718598"/>
                  <a:gd name="connsiteY5" fmla="*/ 2456121 h 4492350"/>
                  <a:gd name="connsiteX6" fmla="*/ 1775638 w 3718598"/>
                  <a:gd name="connsiteY6" fmla="*/ 3519376 h 4492350"/>
                  <a:gd name="connsiteX7" fmla="*/ 1679945 w 3718598"/>
                  <a:gd name="connsiteY7" fmla="*/ 2392325 h 4492350"/>
                  <a:gd name="connsiteX8" fmla="*/ 0 w 3718598"/>
                  <a:gd name="connsiteY8" fmla="*/ 754911 h 4492350"/>
                  <a:gd name="connsiteX9" fmla="*/ 988828 w 3718598"/>
                  <a:gd name="connsiteY9" fmla="*/ 1924493 h 4492350"/>
                  <a:gd name="connsiteX10" fmla="*/ 1137684 w 3718598"/>
                  <a:gd name="connsiteY10" fmla="*/ 861237 h 4492350"/>
                  <a:gd name="connsiteX11" fmla="*/ 1222745 w 3718598"/>
                  <a:gd name="connsiteY11" fmla="*/ 2062716 h 4492350"/>
                  <a:gd name="connsiteX12" fmla="*/ 1690577 w 3718598"/>
                  <a:gd name="connsiteY12" fmla="*/ 2190307 h 4492350"/>
                  <a:gd name="connsiteX13" fmla="*/ 1956391 w 3718598"/>
                  <a:gd name="connsiteY13" fmla="*/ 0 h 4492350"/>
                  <a:gd name="connsiteX14" fmla="*/ 2083982 w 3718598"/>
                  <a:gd name="connsiteY14" fmla="*/ 978195 h 4492350"/>
                  <a:gd name="connsiteX15" fmla="*/ 1881963 w 3718598"/>
                  <a:gd name="connsiteY15" fmla="*/ 2232837 h 4492350"/>
                  <a:gd name="connsiteX16" fmla="*/ 2057494 w 3718598"/>
                  <a:gd name="connsiteY16" fmla="*/ 3046321 h 4492350"/>
                  <a:gd name="connsiteX17" fmla="*/ 2647507 w 3718598"/>
                  <a:gd name="connsiteY17" fmla="*/ 2519916 h 4492350"/>
                  <a:gd name="connsiteX18" fmla="*/ 2913694 w 3718598"/>
                  <a:gd name="connsiteY18" fmla="*/ 1291762 h 4492350"/>
                  <a:gd name="connsiteX19" fmla="*/ 2806809 w 3718598"/>
                  <a:gd name="connsiteY19" fmla="*/ 2383091 h 4492350"/>
                  <a:gd name="connsiteX20" fmla="*/ 3718598 w 3718598"/>
                  <a:gd name="connsiteY20" fmla="*/ 1120242 h 4492350"/>
                  <a:gd name="connsiteX21" fmla="*/ 2222205 w 3718598"/>
                  <a:gd name="connsiteY21" fmla="*/ 3370521 h 4492350"/>
                  <a:gd name="connsiteX22" fmla="*/ 2169042 w 3718598"/>
                  <a:gd name="connsiteY22" fmla="*/ 3817088 h 4492350"/>
                  <a:gd name="connsiteX23" fmla="*/ 3317358 w 3718598"/>
                  <a:gd name="connsiteY23" fmla="*/ 3094074 h 4492350"/>
                  <a:gd name="connsiteX24" fmla="*/ 2194317 w 3718598"/>
                  <a:gd name="connsiteY24" fmla="*/ 4030951 h 4492350"/>
                  <a:gd name="connsiteX25" fmla="*/ 2232838 w 3718598"/>
                  <a:gd name="connsiteY25" fmla="*/ 4476307 h 4492350"/>
                  <a:gd name="connsiteX26" fmla="*/ 2218194 w 3718598"/>
                  <a:gd name="connsiteY26" fmla="*/ 4491415 h 4492350"/>
                  <a:gd name="connsiteX27" fmla="*/ 1743740 w 3718598"/>
                  <a:gd name="connsiteY27" fmla="*/ 4492350 h 4492350"/>
                  <a:gd name="connsiteX0" fmla="*/ 1743740 w 3718598"/>
                  <a:gd name="connsiteY0" fmla="*/ 4492350 h 4492350"/>
                  <a:gd name="connsiteX1" fmla="*/ 1796903 w 3718598"/>
                  <a:gd name="connsiteY1" fmla="*/ 3785190 h 4492350"/>
                  <a:gd name="connsiteX2" fmla="*/ 1307805 w 3718598"/>
                  <a:gd name="connsiteY2" fmla="*/ 3381153 h 4492350"/>
                  <a:gd name="connsiteX3" fmla="*/ 31898 w 3718598"/>
                  <a:gd name="connsiteY3" fmla="*/ 2945218 h 4492350"/>
                  <a:gd name="connsiteX4" fmla="*/ 1127052 w 3718598"/>
                  <a:gd name="connsiteY4" fmla="*/ 3242930 h 4492350"/>
                  <a:gd name="connsiteX5" fmla="*/ 393405 w 3718598"/>
                  <a:gd name="connsiteY5" fmla="*/ 2456121 h 4492350"/>
                  <a:gd name="connsiteX6" fmla="*/ 1775638 w 3718598"/>
                  <a:gd name="connsiteY6" fmla="*/ 3519376 h 4492350"/>
                  <a:gd name="connsiteX7" fmla="*/ 1679945 w 3718598"/>
                  <a:gd name="connsiteY7" fmla="*/ 2392325 h 4492350"/>
                  <a:gd name="connsiteX8" fmla="*/ 0 w 3718598"/>
                  <a:gd name="connsiteY8" fmla="*/ 754911 h 4492350"/>
                  <a:gd name="connsiteX9" fmla="*/ 988828 w 3718598"/>
                  <a:gd name="connsiteY9" fmla="*/ 1924493 h 4492350"/>
                  <a:gd name="connsiteX10" fmla="*/ 1137684 w 3718598"/>
                  <a:gd name="connsiteY10" fmla="*/ 861237 h 4492350"/>
                  <a:gd name="connsiteX11" fmla="*/ 1222745 w 3718598"/>
                  <a:gd name="connsiteY11" fmla="*/ 2062716 h 4492350"/>
                  <a:gd name="connsiteX12" fmla="*/ 1690577 w 3718598"/>
                  <a:gd name="connsiteY12" fmla="*/ 2190307 h 4492350"/>
                  <a:gd name="connsiteX13" fmla="*/ 1956391 w 3718598"/>
                  <a:gd name="connsiteY13" fmla="*/ 0 h 4492350"/>
                  <a:gd name="connsiteX14" fmla="*/ 2083982 w 3718598"/>
                  <a:gd name="connsiteY14" fmla="*/ 978195 h 4492350"/>
                  <a:gd name="connsiteX15" fmla="*/ 1881963 w 3718598"/>
                  <a:gd name="connsiteY15" fmla="*/ 2232837 h 4492350"/>
                  <a:gd name="connsiteX16" fmla="*/ 2057494 w 3718598"/>
                  <a:gd name="connsiteY16" fmla="*/ 3046321 h 4492350"/>
                  <a:gd name="connsiteX17" fmla="*/ 2647507 w 3718598"/>
                  <a:gd name="connsiteY17" fmla="*/ 2519916 h 4492350"/>
                  <a:gd name="connsiteX18" fmla="*/ 2913694 w 3718598"/>
                  <a:gd name="connsiteY18" fmla="*/ 1291762 h 4492350"/>
                  <a:gd name="connsiteX19" fmla="*/ 2806809 w 3718598"/>
                  <a:gd name="connsiteY19" fmla="*/ 2383091 h 4492350"/>
                  <a:gd name="connsiteX20" fmla="*/ 3718598 w 3718598"/>
                  <a:gd name="connsiteY20" fmla="*/ 1120242 h 4492350"/>
                  <a:gd name="connsiteX21" fmla="*/ 2222205 w 3718598"/>
                  <a:gd name="connsiteY21" fmla="*/ 3370521 h 4492350"/>
                  <a:gd name="connsiteX22" fmla="*/ 2169042 w 3718598"/>
                  <a:gd name="connsiteY22" fmla="*/ 3817088 h 4492350"/>
                  <a:gd name="connsiteX23" fmla="*/ 3317358 w 3718598"/>
                  <a:gd name="connsiteY23" fmla="*/ 3094074 h 4492350"/>
                  <a:gd name="connsiteX24" fmla="*/ 2194317 w 3718598"/>
                  <a:gd name="connsiteY24" fmla="*/ 4030951 h 4492350"/>
                  <a:gd name="connsiteX25" fmla="*/ 2232838 w 3718598"/>
                  <a:gd name="connsiteY25" fmla="*/ 4476307 h 4492350"/>
                  <a:gd name="connsiteX26" fmla="*/ 2218194 w 3718598"/>
                  <a:gd name="connsiteY26" fmla="*/ 4491415 h 4492350"/>
                  <a:gd name="connsiteX27" fmla="*/ 1743740 w 3718598"/>
                  <a:gd name="connsiteY27" fmla="*/ 4492350 h 4492350"/>
                  <a:gd name="connsiteX0" fmla="*/ 1743740 w 3718598"/>
                  <a:gd name="connsiteY0" fmla="*/ 4492350 h 4492350"/>
                  <a:gd name="connsiteX1" fmla="*/ 1796903 w 3718598"/>
                  <a:gd name="connsiteY1" fmla="*/ 3785190 h 4492350"/>
                  <a:gd name="connsiteX2" fmla="*/ 1307805 w 3718598"/>
                  <a:gd name="connsiteY2" fmla="*/ 3381153 h 4492350"/>
                  <a:gd name="connsiteX3" fmla="*/ 31898 w 3718598"/>
                  <a:gd name="connsiteY3" fmla="*/ 2945218 h 4492350"/>
                  <a:gd name="connsiteX4" fmla="*/ 1127052 w 3718598"/>
                  <a:gd name="connsiteY4" fmla="*/ 3242930 h 4492350"/>
                  <a:gd name="connsiteX5" fmla="*/ 393405 w 3718598"/>
                  <a:gd name="connsiteY5" fmla="*/ 2456121 h 4492350"/>
                  <a:gd name="connsiteX6" fmla="*/ 1775638 w 3718598"/>
                  <a:gd name="connsiteY6" fmla="*/ 3519376 h 4492350"/>
                  <a:gd name="connsiteX7" fmla="*/ 1679945 w 3718598"/>
                  <a:gd name="connsiteY7" fmla="*/ 2392325 h 4492350"/>
                  <a:gd name="connsiteX8" fmla="*/ 0 w 3718598"/>
                  <a:gd name="connsiteY8" fmla="*/ 754911 h 4492350"/>
                  <a:gd name="connsiteX9" fmla="*/ 988828 w 3718598"/>
                  <a:gd name="connsiteY9" fmla="*/ 1924493 h 4492350"/>
                  <a:gd name="connsiteX10" fmla="*/ 1137684 w 3718598"/>
                  <a:gd name="connsiteY10" fmla="*/ 861237 h 4492350"/>
                  <a:gd name="connsiteX11" fmla="*/ 1222745 w 3718598"/>
                  <a:gd name="connsiteY11" fmla="*/ 2062716 h 4492350"/>
                  <a:gd name="connsiteX12" fmla="*/ 1690577 w 3718598"/>
                  <a:gd name="connsiteY12" fmla="*/ 2190307 h 4492350"/>
                  <a:gd name="connsiteX13" fmla="*/ 1956391 w 3718598"/>
                  <a:gd name="connsiteY13" fmla="*/ 0 h 4492350"/>
                  <a:gd name="connsiteX14" fmla="*/ 2083982 w 3718598"/>
                  <a:gd name="connsiteY14" fmla="*/ 978195 h 4492350"/>
                  <a:gd name="connsiteX15" fmla="*/ 1881963 w 3718598"/>
                  <a:gd name="connsiteY15" fmla="*/ 2232837 h 4492350"/>
                  <a:gd name="connsiteX16" fmla="*/ 2057494 w 3718598"/>
                  <a:gd name="connsiteY16" fmla="*/ 3046321 h 4492350"/>
                  <a:gd name="connsiteX17" fmla="*/ 2647507 w 3718598"/>
                  <a:gd name="connsiteY17" fmla="*/ 2519916 h 4492350"/>
                  <a:gd name="connsiteX18" fmla="*/ 2913694 w 3718598"/>
                  <a:gd name="connsiteY18" fmla="*/ 1291762 h 4492350"/>
                  <a:gd name="connsiteX19" fmla="*/ 2806809 w 3718598"/>
                  <a:gd name="connsiteY19" fmla="*/ 2383091 h 4492350"/>
                  <a:gd name="connsiteX20" fmla="*/ 3718598 w 3718598"/>
                  <a:gd name="connsiteY20" fmla="*/ 1120242 h 4492350"/>
                  <a:gd name="connsiteX21" fmla="*/ 2222205 w 3718598"/>
                  <a:gd name="connsiteY21" fmla="*/ 3370521 h 4492350"/>
                  <a:gd name="connsiteX22" fmla="*/ 2169042 w 3718598"/>
                  <a:gd name="connsiteY22" fmla="*/ 3817088 h 4492350"/>
                  <a:gd name="connsiteX23" fmla="*/ 3317358 w 3718598"/>
                  <a:gd name="connsiteY23" fmla="*/ 3094074 h 4492350"/>
                  <a:gd name="connsiteX24" fmla="*/ 2194317 w 3718598"/>
                  <a:gd name="connsiteY24" fmla="*/ 4030951 h 4492350"/>
                  <a:gd name="connsiteX25" fmla="*/ 2232838 w 3718598"/>
                  <a:gd name="connsiteY25" fmla="*/ 4476307 h 4492350"/>
                  <a:gd name="connsiteX26" fmla="*/ 2218194 w 3718598"/>
                  <a:gd name="connsiteY26" fmla="*/ 4491415 h 4492350"/>
                  <a:gd name="connsiteX27" fmla="*/ 1743740 w 3718598"/>
                  <a:gd name="connsiteY27" fmla="*/ 4492350 h 4492350"/>
                  <a:gd name="connsiteX0" fmla="*/ 1743740 w 3718598"/>
                  <a:gd name="connsiteY0" fmla="*/ 4492350 h 4492350"/>
                  <a:gd name="connsiteX1" fmla="*/ 1796903 w 3718598"/>
                  <a:gd name="connsiteY1" fmla="*/ 3785190 h 4492350"/>
                  <a:gd name="connsiteX2" fmla="*/ 1307805 w 3718598"/>
                  <a:gd name="connsiteY2" fmla="*/ 3381153 h 4492350"/>
                  <a:gd name="connsiteX3" fmla="*/ 31898 w 3718598"/>
                  <a:gd name="connsiteY3" fmla="*/ 2945218 h 4492350"/>
                  <a:gd name="connsiteX4" fmla="*/ 1127052 w 3718598"/>
                  <a:gd name="connsiteY4" fmla="*/ 3242930 h 4492350"/>
                  <a:gd name="connsiteX5" fmla="*/ 393405 w 3718598"/>
                  <a:gd name="connsiteY5" fmla="*/ 2456121 h 4492350"/>
                  <a:gd name="connsiteX6" fmla="*/ 1775638 w 3718598"/>
                  <a:gd name="connsiteY6" fmla="*/ 3519376 h 4492350"/>
                  <a:gd name="connsiteX7" fmla="*/ 1679945 w 3718598"/>
                  <a:gd name="connsiteY7" fmla="*/ 2392325 h 4492350"/>
                  <a:gd name="connsiteX8" fmla="*/ 0 w 3718598"/>
                  <a:gd name="connsiteY8" fmla="*/ 754911 h 4492350"/>
                  <a:gd name="connsiteX9" fmla="*/ 988828 w 3718598"/>
                  <a:gd name="connsiteY9" fmla="*/ 1924493 h 4492350"/>
                  <a:gd name="connsiteX10" fmla="*/ 1137684 w 3718598"/>
                  <a:gd name="connsiteY10" fmla="*/ 861237 h 4492350"/>
                  <a:gd name="connsiteX11" fmla="*/ 1222745 w 3718598"/>
                  <a:gd name="connsiteY11" fmla="*/ 2062716 h 4492350"/>
                  <a:gd name="connsiteX12" fmla="*/ 1690577 w 3718598"/>
                  <a:gd name="connsiteY12" fmla="*/ 2190307 h 4492350"/>
                  <a:gd name="connsiteX13" fmla="*/ 1956391 w 3718598"/>
                  <a:gd name="connsiteY13" fmla="*/ 0 h 4492350"/>
                  <a:gd name="connsiteX14" fmla="*/ 2083982 w 3718598"/>
                  <a:gd name="connsiteY14" fmla="*/ 978195 h 4492350"/>
                  <a:gd name="connsiteX15" fmla="*/ 1881963 w 3718598"/>
                  <a:gd name="connsiteY15" fmla="*/ 2232837 h 4492350"/>
                  <a:gd name="connsiteX16" fmla="*/ 2057494 w 3718598"/>
                  <a:gd name="connsiteY16" fmla="*/ 3046321 h 4492350"/>
                  <a:gd name="connsiteX17" fmla="*/ 2647507 w 3718598"/>
                  <a:gd name="connsiteY17" fmla="*/ 2519916 h 4492350"/>
                  <a:gd name="connsiteX18" fmla="*/ 2913694 w 3718598"/>
                  <a:gd name="connsiteY18" fmla="*/ 1291762 h 4492350"/>
                  <a:gd name="connsiteX19" fmla="*/ 2806809 w 3718598"/>
                  <a:gd name="connsiteY19" fmla="*/ 2383091 h 4492350"/>
                  <a:gd name="connsiteX20" fmla="*/ 3718598 w 3718598"/>
                  <a:gd name="connsiteY20" fmla="*/ 1120242 h 4492350"/>
                  <a:gd name="connsiteX21" fmla="*/ 2222205 w 3718598"/>
                  <a:gd name="connsiteY21" fmla="*/ 3370521 h 4492350"/>
                  <a:gd name="connsiteX22" fmla="*/ 2169042 w 3718598"/>
                  <a:gd name="connsiteY22" fmla="*/ 3817088 h 4492350"/>
                  <a:gd name="connsiteX23" fmla="*/ 3317358 w 3718598"/>
                  <a:gd name="connsiteY23" fmla="*/ 3094074 h 4492350"/>
                  <a:gd name="connsiteX24" fmla="*/ 2194317 w 3718598"/>
                  <a:gd name="connsiteY24" fmla="*/ 4030951 h 4492350"/>
                  <a:gd name="connsiteX25" fmla="*/ 2232838 w 3718598"/>
                  <a:gd name="connsiteY25" fmla="*/ 4476307 h 4492350"/>
                  <a:gd name="connsiteX26" fmla="*/ 2218194 w 3718598"/>
                  <a:gd name="connsiteY26" fmla="*/ 4491415 h 4492350"/>
                  <a:gd name="connsiteX27" fmla="*/ 1743740 w 3718598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83982 w 3694535"/>
                  <a:gd name="connsiteY14" fmla="*/ 978195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232837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523651 h 4523651"/>
                  <a:gd name="connsiteX1" fmla="*/ 1796903 w 3694535"/>
                  <a:gd name="connsiteY1" fmla="*/ 3816491 h 4523651"/>
                  <a:gd name="connsiteX2" fmla="*/ 1307805 w 3694535"/>
                  <a:gd name="connsiteY2" fmla="*/ 3412454 h 4523651"/>
                  <a:gd name="connsiteX3" fmla="*/ 31898 w 3694535"/>
                  <a:gd name="connsiteY3" fmla="*/ 2976519 h 4523651"/>
                  <a:gd name="connsiteX4" fmla="*/ 1127052 w 3694535"/>
                  <a:gd name="connsiteY4" fmla="*/ 3274231 h 4523651"/>
                  <a:gd name="connsiteX5" fmla="*/ 393405 w 3694535"/>
                  <a:gd name="connsiteY5" fmla="*/ 2487422 h 4523651"/>
                  <a:gd name="connsiteX6" fmla="*/ 1775638 w 3694535"/>
                  <a:gd name="connsiteY6" fmla="*/ 3550677 h 4523651"/>
                  <a:gd name="connsiteX7" fmla="*/ 1679945 w 3694535"/>
                  <a:gd name="connsiteY7" fmla="*/ 2423626 h 4523651"/>
                  <a:gd name="connsiteX8" fmla="*/ 0 w 3694535"/>
                  <a:gd name="connsiteY8" fmla="*/ 786212 h 4523651"/>
                  <a:gd name="connsiteX9" fmla="*/ 988828 w 3694535"/>
                  <a:gd name="connsiteY9" fmla="*/ 1955794 h 4523651"/>
                  <a:gd name="connsiteX10" fmla="*/ 1137684 w 3694535"/>
                  <a:gd name="connsiteY10" fmla="*/ 892538 h 4523651"/>
                  <a:gd name="connsiteX11" fmla="*/ 1222745 w 3694535"/>
                  <a:gd name="connsiteY11" fmla="*/ 2094017 h 4523651"/>
                  <a:gd name="connsiteX12" fmla="*/ 1690577 w 3694535"/>
                  <a:gd name="connsiteY12" fmla="*/ 2221608 h 4523651"/>
                  <a:gd name="connsiteX13" fmla="*/ 1956391 w 3694535"/>
                  <a:gd name="connsiteY13" fmla="*/ 31301 h 4523651"/>
                  <a:gd name="connsiteX14" fmla="*/ 2027834 w 3694535"/>
                  <a:gd name="connsiteY14" fmla="*/ 1017517 h 4523651"/>
                  <a:gd name="connsiteX15" fmla="*/ 1881963 w 3694535"/>
                  <a:gd name="connsiteY15" fmla="*/ 2264138 h 4523651"/>
                  <a:gd name="connsiteX16" fmla="*/ 2057494 w 3694535"/>
                  <a:gd name="connsiteY16" fmla="*/ 3077622 h 4523651"/>
                  <a:gd name="connsiteX17" fmla="*/ 2647507 w 3694535"/>
                  <a:gd name="connsiteY17" fmla="*/ 2551217 h 4523651"/>
                  <a:gd name="connsiteX18" fmla="*/ 2913694 w 3694535"/>
                  <a:gd name="connsiteY18" fmla="*/ 1323063 h 4523651"/>
                  <a:gd name="connsiteX19" fmla="*/ 2806809 w 3694535"/>
                  <a:gd name="connsiteY19" fmla="*/ 2414392 h 4523651"/>
                  <a:gd name="connsiteX20" fmla="*/ 3694535 w 3694535"/>
                  <a:gd name="connsiteY20" fmla="*/ 1155553 h 4523651"/>
                  <a:gd name="connsiteX21" fmla="*/ 2222205 w 3694535"/>
                  <a:gd name="connsiteY21" fmla="*/ 3401822 h 4523651"/>
                  <a:gd name="connsiteX22" fmla="*/ 2169042 w 3694535"/>
                  <a:gd name="connsiteY22" fmla="*/ 3848389 h 4523651"/>
                  <a:gd name="connsiteX23" fmla="*/ 3317358 w 3694535"/>
                  <a:gd name="connsiteY23" fmla="*/ 3125375 h 4523651"/>
                  <a:gd name="connsiteX24" fmla="*/ 2194317 w 3694535"/>
                  <a:gd name="connsiteY24" fmla="*/ 4062252 h 4523651"/>
                  <a:gd name="connsiteX25" fmla="*/ 2232838 w 3694535"/>
                  <a:gd name="connsiteY25" fmla="*/ 4507608 h 4523651"/>
                  <a:gd name="connsiteX26" fmla="*/ 2218194 w 3694535"/>
                  <a:gd name="connsiteY26" fmla="*/ 4522716 h 4523651"/>
                  <a:gd name="connsiteX27" fmla="*/ 1743740 w 3694535"/>
                  <a:gd name="connsiteY27" fmla="*/ 4523651 h 4523651"/>
                  <a:gd name="connsiteX0" fmla="*/ 1743740 w 3694535"/>
                  <a:gd name="connsiteY0" fmla="*/ 4523651 h 4523651"/>
                  <a:gd name="connsiteX1" fmla="*/ 1796903 w 3694535"/>
                  <a:gd name="connsiteY1" fmla="*/ 3816491 h 4523651"/>
                  <a:gd name="connsiteX2" fmla="*/ 1307805 w 3694535"/>
                  <a:gd name="connsiteY2" fmla="*/ 3412454 h 4523651"/>
                  <a:gd name="connsiteX3" fmla="*/ 31898 w 3694535"/>
                  <a:gd name="connsiteY3" fmla="*/ 2976519 h 4523651"/>
                  <a:gd name="connsiteX4" fmla="*/ 1127052 w 3694535"/>
                  <a:gd name="connsiteY4" fmla="*/ 3274231 h 4523651"/>
                  <a:gd name="connsiteX5" fmla="*/ 393405 w 3694535"/>
                  <a:gd name="connsiteY5" fmla="*/ 2487422 h 4523651"/>
                  <a:gd name="connsiteX6" fmla="*/ 1775638 w 3694535"/>
                  <a:gd name="connsiteY6" fmla="*/ 3550677 h 4523651"/>
                  <a:gd name="connsiteX7" fmla="*/ 1679945 w 3694535"/>
                  <a:gd name="connsiteY7" fmla="*/ 2423626 h 4523651"/>
                  <a:gd name="connsiteX8" fmla="*/ 0 w 3694535"/>
                  <a:gd name="connsiteY8" fmla="*/ 786212 h 4523651"/>
                  <a:gd name="connsiteX9" fmla="*/ 988828 w 3694535"/>
                  <a:gd name="connsiteY9" fmla="*/ 1955794 h 4523651"/>
                  <a:gd name="connsiteX10" fmla="*/ 1137684 w 3694535"/>
                  <a:gd name="connsiteY10" fmla="*/ 892538 h 4523651"/>
                  <a:gd name="connsiteX11" fmla="*/ 1222745 w 3694535"/>
                  <a:gd name="connsiteY11" fmla="*/ 2094017 h 4523651"/>
                  <a:gd name="connsiteX12" fmla="*/ 1690577 w 3694535"/>
                  <a:gd name="connsiteY12" fmla="*/ 2221608 h 4523651"/>
                  <a:gd name="connsiteX13" fmla="*/ 1956391 w 3694535"/>
                  <a:gd name="connsiteY13" fmla="*/ 31301 h 4523651"/>
                  <a:gd name="connsiteX14" fmla="*/ 2027834 w 3694535"/>
                  <a:gd name="connsiteY14" fmla="*/ 1017517 h 4523651"/>
                  <a:gd name="connsiteX15" fmla="*/ 1881963 w 3694535"/>
                  <a:gd name="connsiteY15" fmla="*/ 2264138 h 4523651"/>
                  <a:gd name="connsiteX16" fmla="*/ 2057494 w 3694535"/>
                  <a:gd name="connsiteY16" fmla="*/ 3077622 h 4523651"/>
                  <a:gd name="connsiteX17" fmla="*/ 2647507 w 3694535"/>
                  <a:gd name="connsiteY17" fmla="*/ 2551217 h 4523651"/>
                  <a:gd name="connsiteX18" fmla="*/ 2913694 w 3694535"/>
                  <a:gd name="connsiteY18" fmla="*/ 1323063 h 4523651"/>
                  <a:gd name="connsiteX19" fmla="*/ 2806809 w 3694535"/>
                  <a:gd name="connsiteY19" fmla="*/ 2414392 h 4523651"/>
                  <a:gd name="connsiteX20" fmla="*/ 3694535 w 3694535"/>
                  <a:gd name="connsiteY20" fmla="*/ 1155553 h 4523651"/>
                  <a:gd name="connsiteX21" fmla="*/ 2222205 w 3694535"/>
                  <a:gd name="connsiteY21" fmla="*/ 3401822 h 4523651"/>
                  <a:gd name="connsiteX22" fmla="*/ 2169042 w 3694535"/>
                  <a:gd name="connsiteY22" fmla="*/ 3848389 h 4523651"/>
                  <a:gd name="connsiteX23" fmla="*/ 3317358 w 3694535"/>
                  <a:gd name="connsiteY23" fmla="*/ 3125375 h 4523651"/>
                  <a:gd name="connsiteX24" fmla="*/ 2194317 w 3694535"/>
                  <a:gd name="connsiteY24" fmla="*/ 4062252 h 4523651"/>
                  <a:gd name="connsiteX25" fmla="*/ 2232838 w 3694535"/>
                  <a:gd name="connsiteY25" fmla="*/ 4507608 h 4523651"/>
                  <a:gd name="connsiteX26" fmla="*/ 2218194 w 3694535"/>
                  <a:gd name="connsiteY26" fmla="*/ 4522716 h 4523651"/>
                  <a:gd name="connsiteX27" fmla="*/ 1743740 w 3694535"/>
                  <a:gd name="connsiteY27" fmla="*/ 4523651 h 4523651"/>
                  <a:gd name="connsiteX0" fmla="*/ 1743740 w 3694535"/>
                  <a:gd name="connsiteY0" fmla="*/ 4523651 h 4523651"/>
                  <a:gd name="connsiteX1" fmla="*/ 1796903 w 3694535"/>
                  <a:gd name="connsiteY1" fmla="*/ 3816491 h 4523651"/>
                  <a:gd name="connsiteX2" fmla="*/ 1307805 w 3694535"/>
                  <a:gd name="connsiteY2" fmla="*/ 3412454 h 4523651"/>
                  <a:gd name="connsiteX3" fmla="*/ 31898 w 3694535"/>
                  <a:gd name="connsiteY3" fmla="*/ 2976519 h 4523651"/>
                  <a:gd name="connsiteX4" fmla="*/ 1127052 w 3694535"/>
                  <a:gd name="connsiteY4" fmla="*/ 3274231 h 4523651"/>
                  <a:gd name="connsiteX5" fmla="*/ 393405 w 3694535"/>
                  <a:gd name="connsiteY5" fmla="*/ 2487422 h 4523651"/>
                  <a:gd name="connsiteX6" fmla="*/ 1775638 w 3694535"/>
                  <a:gd name="connsiteY6" fmla="*/ 3550677 h 4523651"/>
                  <a:gd name="connsiteX7" fmla="*/ 1679945 w 3694535"/>
                  <a:gd name="connsiteY7" fmla="*/ 2423626 h 4523651"/>
                  <a:gd name="connsiteX8" fmla="*/ 0 w 3694535"/>
                  <a:gd name="connsiteY8" fmla="*/ 786212 h 4523651"/>
                  <a:gd name="connsiteX9" fmla="*/ 988828 w 3694535"/>
                  <a:gd name="connsiteY9" fmla="*/ 1955794 h 4523651"/>
                  <a:gd name="connsiteX10" fmla="*/ 1137684 w 3694535"/>
                  <a:gd name="connsiteY10" fmla="*/ 892538 h 4523651"/>
                  <a:gd name="connsiteX11" fmla="*/ 1222745 w 3694535"/>
                  <a:gd name="connsiteY11" fmla="*/ 2094017 h 4523651"/>
                  <a:gd name="connsiteX12" fmla="*/ 1690577 w 3694535"/>
                  <a:gd name="connsiteY12" fmla="*/ 2221608 h 4523651"/>
                  <a:gd name="connsiteX13" fmla="*/ 1956391 w 3694535"/>
                  <a:gd name="connsiteY13" fmla="*/ 31301 h 4523651"/>
                  <a:gd name="connsiteX14" fmla="*/ 2027834 w 3694535"/>
                  <a:gd name="connsiteY14" fmla="*/ 1017517 h 4523651"/>
                  <a:gd name="connsiteX15" fmla="*/ 1881963 w 3694535"/>
                  <a:gd name="connsiteY15" fmla="*/ 2264138 h 4523651"/>
                  <a:gd name="connsiteX16" fmla="*/ 2057494 w 3694535"/>
                  <a:gd name="connsiteY16" fmla="*/ 3077622 h 4523651"/>
                  <a:gd name="connsiteX17" fmla="*/ 2647507 w 3694535"/>
                  <a:gd name="connsiteY17" fmla="*/ 2551217 h 4523651"/>
                  <a:gd name="connsiteX18" fmla="*/ 2913694 w 3694535"/>
                  <a:gd name="connsiteY18" fmla="*/ 1323063 h 4523651"/>
                  <a:gd name="connsiteX19" fmla="*/ 2806809 w 3694535"/>
                  <a:gd name="connsiteY19" fmla="*/ 2414392 h 4523651"/>
                  <a:gd name="connsiteX20" fmla="*/ 3694535 w 3694535"/>
                  <a:gd name="connsiteY20" fmla="*/ 1155553 h 4523651"/>
                  <a:gd name="connsiteX21" fmla="*/ 2222205 w 3694535"/>
                  <a:gd name="connsiteY21" fmla="*/ 3401822 h 4523651"/>
                  <a:gd name="connsiteX22" fmla="*/ 2169042 w 3694535"/>
                  <a:gd name="connsiteY22" fmla="*/ 3848389 h 4523651"/>
                  <a:gd name="connsiteX23" fmla="*/ 3317358 w 3694535"/>
                  <a:gd name="connsiteY23" fmla="*/ 3125375 h 4523651"/>
                  <a:gd name="connsiteX24" fmla="*/ 2194317 w 3694535"/>
                  <a:gd name="connsiteY24" fmla="*/ 4062252 h 4523651"/>
                  <a:gd name="connsiteX25" fmla="*/ 2232838 w 3694535"/>
                  <a:gd name="connsiteY25" fmla="*/ 4507608 h 4523651"/>
                  <a:gd name="connsiteX26" fmla="*/ 2218194 w 3694535"/>
                  <a:gd name="connsiteY26" fmla="*/ 4522716 h 4523651"/>
                  <a:gd name="connsiteX27" fmla="*/ 1743740 w 3694535"/>
                  <a:gd name="connsiteY27" fmla="*/ 4523651 h 4523651"/>
                  <a:gd name="connsiteX0" fmla="*/ 1743740 w 3694535"/>
                  <a:gd name="connsiteY0" fmla="*/ 4523651 h 4523651"/>
                  <a:gd name="connsiteX1" fmla="*/ 1796903 w 3694535"/>
                  <a:gd name="connsiteY1" fmla="*/ 3816491 h 4523651"/>
                  <a:gd name="connsiteX2" fmla="*/ 1307805 w 3694535"/>
                  <a:gd name="connsiteY2" fmla="*/ 3412454 h 4523651"/>
                  <a:gd name="connsiteX3" fmla="*/ 31898 w 3694535"/>
                  <a:gd name="connsiteY3" fmla="*/ 2976519 h 4523651"/>
                  <a:gd name="connsiteX4" fmla="*/ 1127052 w 3694535"/>
                  <a:gd name="connsiteY4" fmla="*/ 3274231 h 4523651"/>
                  <a:gd name="connsiteX5" fmla="*/ 393405 w 3694535"/>
                  <a:gd name="connsiteY5" fmla="*/ 2487422 h 4523651"/>
                  <a:gd name="connsiteX6" fmla="*/ 1775638 w 3694535"/>
                  <a:gd name="connsiteY6" fmla="*/ 3550677 h 4523651"/>
                  <a:gd name="connsiteX7" fmla="*/ 1679945 w 3694535"/>
                  <a:gd name="connsiteY7" fmla="*/ 2423626 h 4523651"/>
                  <a:gd name="connsiteX8" fmla="*/ 0 w 3694535"/>
                  <a:gd name="connsiteY8" fmla="*/ 786212 h 4523651"/>
                  <a:gd name="connsiteX9" fmla="*/ 988828 w 3694535"/>
                  <a:gd name="connsiteY9" fmla="*/ 1955794 h 4523651"/>
                  <a:gd name="connsiteX10" fmla="*/ 1137684 w 3694535"/>
                  <a:gd name="connsiteY10" fmla="*/ 892538 h 4523651"/>
                  <a:gd name="connsiteX11" fmla="*/ 1222745 w 3694535"/>
                  <a:gd name="connsiteY11" fmla="*/ 2094017 h 4523651"/>
                  <a:gd name="connsiteX12" fmla="*/ 1690577 w 3694535"/>
                  <a:gd name="connsiteY12" fmla="*/ 2221608 h 4523651"/>
                  <a:gd name="connsiteX13" fmla="*/ 1956391 w 3694535"/>
                  <a:gd name="connsiteY13" fmla="*/ 31301 h 4523651"/>
                  <a:gd name="connsiteX14" fmla="*/ 2027834 w 3694535"/>
                  <a:gd name="connsiteY14" fmla="*/ 1017517 h 4523651"/>
                  <a:gd name="connsiteX15" fmla="*/ 1881963 w 3694535"/>
                  <a:gd name="connsiteY15" fmla="*/ 2264138 h 4523651"/>
                  <a:gd name="connsiteX16" fmla="*/ 2057494 w 3694535"/>
                  <a:gd name="connsiteY16" fmla="*/ 3077622 h 4523651"/>
                  <a:gd name="connsiteX17" fmla="*/ 2647507 w 3694535"/>
                  <a:gd name="connsiteY17" fmla="*/ 2551217 h 4523651"/>
                  <a:gd name="connsiteX18" fmla="*/ 2913694 w 3694535"/>
                  <a:gd name="connsiteY18" fmla="*/ 1323063 h 4523651"/>
                  <a:gd name="connsiteX19" fmla="*/ 2806809 w 3694535"/>
                  <a:gd name="connsiteY19" fmla="*/ 2414392 h 4523651"/>
                  <a:gd name="connsiteX20" fmla="*/ 3694535 w 3694535"/>
                  <a:gd name="connsiteY20" fmla="*/ 1155553 h 4523651"/>
                  <a:gd name="connsiteX21" fmla="*/ 2222205 w 3694535"/>
                  <a:gd name="connsiteY21" fmla="*/ 3401822 h 4523651"/>
                  <a:gd name="connsiteX22" fmla="*/ 2169042 w 3694535"/>
                  <a:gd name="connsiteY22" fmla="*/ 3848389 h 4523651"/>
                  <a:gd name="connsiteX23" fmla="*/ 3317358 w 3694535"/>
                  <a:gd name="connsiteY23" fmla="*/ 3125375 h 4523651"/>
                  <a:gd name="connsiteX24" fmla="*/ 2194317 w 3694535"/>
                  <a:gd name="connsiteY24" fmla="*/ 4062252 h 4523651"/>
                  <a:gd name="connsiteX25" fmla="*/ 2232838 w 3694535"/>
                  <a:gd name="connsiteY25" fmla="*/ 4507608 h 4523651"/>
                  <a:gd name="connsiteX26" fmla="*/ 2218194 w 3694535"/>
                  <a:gd name="connsiteY26" fmla="*/ 4522716 h 4523651"/>
                  <a:gd name="connsiteX27" fmla="*/ 1743740 w 3694535"/>
                  <a:gd name="connsiteY27" fmla="*/ 4523651 h 4523651"/>
                  <a:gd name="connsiteX0" fmla="*/ 1743740 w 3694535"/>
                  <a:gd name="connsiteY0" fmla="*/ 4523651 h 4523651"/>
                  <a:gd name="connsiteX1" fmla="*/ 1796903 w 3694535"/>
                  <a:gd name="connsiteY1" fmla="*/ 3816491 h 4523651"/>
                  <a:gd name="connsiteX2" fmla="*/ 1307805 w 3694535"/>
                  <a:gd name="connsiteY2" fmla="*/ 3412454 h 4523651"/>
                  <a:gd name="connsiteX3" fmla="*/ 31898 w 3694535"/>
                  <a:gd name="connsiteY3" fmla="*/ 2976519 h 4523651"/>
                  <a:gd name="connsiteX4" fmla="*/ 1127052 w 3694535"/>
                  <a:gd name="connsiteY4" fmla="*/ 3274231 h 4523651"/>
                  <a:gd name="connsiteX5" fmla="*/ 393405 w 3694535"/>
                  <a:gd name="connsiteY5" fmla="*/ 2487422 h 4523651"/>
                  <a:gd name="connsiteX6" fmla="*/ 1775638 w 3694535"/>
                  <a:gd name="connsiteY6" fmla="*/ 3550677 h 4523651"/>
                  <a:gd name="connsiteX7" fmla="*/ 1679945 w 3694535"/>
                  <a:gd name="connsiteY7" fmla="*/ 2423626 h 4523651"/>
                  <a:gd name="connsiteX8" fmla="*/ 0 w 3694535"/>
                  <a:gd name="connsiteY8" fmla="*/ 786212 h 4523651"/>
                  <a:gd name="connsiteX9" fmla="*/ 988828 w 3694535"/>
                  <a:gd name="connsiteY9" fmla="*/ 1955794 h 4523651"/>
                  <a:gd name="connsiteX10" fmla="*/ 1137684 w 3694535"/>
                  <a:gd name="connsiteY10" fmla="*/ 892538 h 4523651"/>
                  <a:gd name="connsiteX11" fmla="*/ 1222745 w 3694535"/>
                  <a:gd name="connsiteY11" fmla="*/ 2094017 h 4523651"/>
                  <a:gd name="connsiteX12" fmla="*/ 1690577 w 3694535"/>
                  <a:gd name="connsiteY12" fmla="*/ 2221608 h 4523651"/>
                  <a:gd name="connsiteX13" fmla="*/ 1956391 w 3694535"/>
                  <a:gd name="connsiteY13" fmla="*/ 31301 h 4523651"/>
                  <a:gd name="connsiteX14" fmla="*/ 2027834 w 3694535"/>
                  <a:gd name="connsiteY14" fmla="*/ 1017517 h 4523651"/>
                  <a:gd name="connsiteX15" fmla="*/ 1881963 w 3694535"/>
                  <a:gd name="connsiteY15" fmla="*/ 2264138 h 4523651"/>
                  <a:gd name="connsiteX16" fmla="*/ 2057494 w 3694535"/>
                  <a:gd name="connsiteY16" fmla="*/ 3077622 h 4523651"/>
                  <a:gd name="connsiteX17" fmla="*/ 2647507 w 3694535"/>
                  <a:gd name="connsiteY17" fmla="*/ 2551217 h 4523651"/>
                  <a:gd name="connsiteX18" fmla="*/ 2913694 w 3694535"/>
                  <a:gd name="connsiteY18" fmla="*/ 1323063 h 4523651"/>
                  <a:gd name="connsiteX19" fmla="*/ 2806809 w 3694535"/>
                  <a:gd name="connsiteY19" fmla="*/ 2414392 h 4523651"/>
                  <a:gd name="connsiteX20" fmla="*/ 3694535 w 3694535"/>
                  <a:gd name="connsiteY20" fmla="*/ 1155553 h 4523651"/>
                  <a:gd name="connsiteX21" fmla="*/ 2222205 w 3694535"/>
                  <a:gd name="connsiteY21" fmla="*/ 3401822 h 4523651"/>
                  <a:gd name="connsiteX22" fmla="*/ 2169042 w 3694535"/>
                  <a:gd name="connsiteY22" fmla="*/ 3848389 h 4523651"/>
                  <a:gd name="connsiteX23" fmla="*/ 3317358 w 3694535"/>
                  <a:gd name="connsiteY23" fmla="*/ 3125375 h 4523651"/>
                  <a:gd name="connsiteX24" fmla="*/ 2194317 w 3694535"/>
                  <a:gd name="connsiteY24" fmla="*/ 4062252 h 4523651"/>
                  <a:gd name="connsiteX25" fmla="*/ 2232838 w 3694535"/>
                  <a:gd name="connsiteY25" fmla="*/ 4507608 h 4523651"/>
                  <a:gd name="connsiteX26" fmla="*/ 2218194 w 3694535"/>
                  <a:gd name="connsiteY26" fmla="*/ 4522716 h 4523651"/>
                  <a:gd name="connsiteX27" fmla="*/ 1743740 w 3694535"/>
                  <a:gd name="connsiteY27" fmla="*/ 4523651 h 4523651"/>
                  <a:gd name="connsiteX0" fmla="*/ 1743740 w 3694535"/>
                  <a:gd name="connsiteY0" fmla="*/ 4523651 h 4523651"/>
                  <a:gd name="connsiteX1" fmla="*/ 1796903 w 3694535"/>
                  <a:gd name="connsiteY1" fmla="*/ 3816491 h 4523651"/>
                  <a:gd name="connsiteX2" fmla="*/ 1307805 w 3694535"/>
                  <a:gd name="connsiteY2" fmla="*/ 3412454 h 4523651"/>
                  <a:gd name="connsiteX3" fmla="*/ 31898 w 3694535"/>
                  <a:gd name="connsiteY3" fmla="*/ 2976519 h 4523651"/>
                  <a:gd name="connsiteX4" fmla="*/ 1127052 w 3694535"/>
                  <a:gd name="connsiteY4" fmla="*/ 3274231 h 4523651"/>
                  <a:gd name="connsiteX5" fmla="*/ 393405 w 3694535"/>
                  <a:gd name="connsiteY5" fmla="*/ 2487422 h 4523651"/>
                  <a:gd name="connsiteX6" fmla="*/ 1775638 w 3694535"/>
                  <a:gd name="connsiteY6" fmla="*/ 3550677 h 4523651"/>
                  <a:gd name="connsiteX7" fmla="*/ 1679945 w 3694535"/>
                  <a:gd name="connsiteY7" fmla="*/ 2423626 h 4523651"/>
                  <a:gd name="connsiteX8" fmla="*/ 0 w 3694535"/>
                  <a:gd name="connsiteY8" fmla="*/ 786212 h 4523651"/>
                  <a:gd name="connsiteX9" fmla="*/ 988828 w 3694535"/>
                  <a:gd name="connsiteY9" fmla="*/ 1955794 h 4523651"/>
                  <a:gd name="connsiteX10" fmla="*/ 1137684 w 3694535"/>
                  <a:gd name="connsiteY10" fmla="*/ 892538 h 4523651"/>
                  <a:gd name="connsiteX11" fmla="*/ 1222745 w 3694535"/>
                  <a:gd name="connsiteY11" fmla="*/ 2094017 h 4523651"/>
                  <a:gd name="connsiteX12" fmla="*/ 1690577 w 3694535"/>
                  <a:gd name="connsiteY12" fmla="*/ 2221608 h 4523651"/>
                  <a:gd name="connsiteX13" fmla="*/ 1956391 w 3694535"/>
                  <a:gd name="connsiteY13" fmla="*/ 31301 h 4523651"/>
                  <a:gd name="connsiteX14" fmla="*/ 2027834 w 3694535"/>
                  <a:gd name="connsiteY14" fmla="*/ 1017517 h 4523651"/>
                  <a:gd name="connsiteX15" fmla="*/ 1881963 w 3694535"/>
                  <a:gd name="connsiteY15" fmla="*/ 2264138 h 4523651"/>
                  <a:gd name="connsiteX16" fmla="*/ 2057494 w 3694535"/>
                  <a:gd name="connsiteY16" fmla="*/ 3077622 h 4523651"/>
                  <a:gd name="connsiteX17" fmla="*/ 2647507 w 3694535"/>
                  <a:gd name="connsiteY17" fmla="*/ 2551217 h 4523651"/>
                  <a:gd name="connsiteX18" fmla="*/ 2913694 w 3694535"/>
                  <a:gd name="connsiteY18" fmla="*/ 1323063 h 4523651"/>
                  <a:gd name="connsiteX19" fmla="*/ 2806809 w 3694535"/>
                  <a:gd name="connsiteY19" fmla="*/ 2414392 h 4523651"/>
                  <a:gd name="connsiteX20" fmla="*/ 3694535 w 3694535"/>
                  <a:gd name="connsiteY20" fmla="*/ 1155553 h 4523651"/>
                  <a:gd name="connsiteX21" fmla="*/ 2222205 w 3694535"/>
                  <a:gd name="connsiteY21" fmla="*/ 3401822 h 4523651"/>
                  <a:gd name="connsiteX22" fmla="*/ 2169042 w 3694535"/>
                  <a:gd name="connsiteY22" fmla="*/ 3848389 h 4523651"/>
                  <a:gd name="connsiteX23" fmla="*/ 3317358 w 3694535"/>
                  <a:gd name="connsiteY23" fmla="*/ 3125375 h 4523651"/>
                  <a:gd name="connsiteX24" fmla="*/ 2194317 w 3694535"/>
                  <a:gd name="connsiteY24" fmla="*/ 4062252 h 4523651"/>
                  <a:gd name="connsiteX25" fmla="*/ 2232838 w 3694535"/>
                  <a:gd name="connsiteY25" fmla="*/ 4507608 h 4523651"/>
                  <a:gd name="connsiteX26" fmla="*/ 2218194 w 3694535"/>
                  <a:gd name="connsiteY26" fmla="*/ 4522716 h 4523651"/>
                  <a:gd name="connsiteX27" fmla="*/ 1743740 w 3694535"/>
                  <a:gd name="connsiteY27" fmla="*/ 4523651 h 4523651"/>
                  <a:gd name="connsiteX0" fmla="*/ 1743740 w 3694535"/>
                  <a:gd name="connsiteY0" fmla="*/ 4522819 h 4522819"/>
                  <a:gd name="connsiteX1" fmla="*/ 1796903 w 3694535"/>
                  <a:gd name="connsiteY1" fmla="*/ 3815659 h 4522819"/>
                  <a:gd name="connsiteX2" fmla="*/ 1307805 w 3694535"/>
                  <a:gd name="connsiteY2" fmla="*/ 3411622 h 4522819"/>
                  <a:gd name="connsiteX3" fmla="*/ 31898 w 3694535"/>
                  <a:gd name="connsiteY3" fmla="*/ 2975687 h 4522819"/>
                  <a:gd name="connsiteX4" fmla="*/ 1127052 w 3694535"/>
                  <a:gd name="connsiteY4" fmla="*/ 3273399 h 4522819"/>
                  <a:gd name="connsiteX5" fmla="*/ 393405 w 3694535"/>
                  <a:gd name="connsiteY5" fmla="*/ 2486590 h 4522819"/>
                  <a:gd name="connsiteX6" fmla="*/ 1775638 w 3694535"/>
                  <a:gd name="connsiteY6" fmla="*/ 3549845 h 4522819"/>
                  <a:gd name="connsiteX7" fmla="*/ 1679945 w 3694535"/>
                  <a:gd name="connsiteY7" fmla="*/ 2422794 h 4522819"/>
                  <a:gd name="connsiteX8" fmla="*/ 0 w 3694535"/>
                  <a:gd name="connsiteY8" fmla="*/ 785380 h 4522819"/>
                  <a:gd name="connsiteX9" fmla="*/ 988828 w 3694535"/>
                  <a:gd name="connsiteY9" fmla="*/ 1954962 h 4522819"/>
                  <a:gd name="connsiteX10" fmla="*/ 1137684 w 3694535"/>
                  <a:gd name="connsiteY10" fmla="*/ 891706 h 4522819"/>
                  <a:gd name="connsiteX11" fmla="*/ 1222745 w 3694535"/>
                  <a:gd name="connsiteY11" fmla="*/ 2093185 h 4522819"/>
                  <a:gd name="connsiteX12" fmla="*/ 1690577 w 3694535"/>
                  <a:gd name="connsiteY12" fmla="*/ 2220776 h 4522819"/>
                  <a:gd name="connsiteX13" fmla="*/ 1956391 w 3694535"/>
                  <a:gd name="connsiteY13" fmla="*/ 30469 h 4522819"/>
                  <a:gd name="connsiteX14" fmla="*/ 2027834 w 3694535"/>
                  <a:gd name="connsiteY14" fmla="*/ 1016685 h 4522819"/>
                  <a:gd name="connsiteX15" fmla="*/ 1881963 w 3694535"/>
                  <a:gd name="connsiteY15" fmla="*/ 2090854 h 4522819"/>
                  <a:gd name="connsiteX16" fmla="*/ 2057494 w 3694535"/>
                  <a:gd name="connsiteY16" fmla="*/ 3076790 h 4522819"/>
                  <a:gd name="connsiteX17" fmla="*/ 2647507 w 3694535"/>
                  <a:gd name="connsiteY17" fmla="*/ 2550385 h 4522819"/>
                  <a:gd name="connsiteX18" fmla="*/ 2913694 w 3694535"/>
                  <a:gd name="connsiteY18" fmla="*/ 1322231 h 4522819"/>
                  <a:gd name="connsiteX19" fmla="*/ 2806809 w 3694535"/>
                  <a:gd name="connsiteY19" fmla="*/ 2413560 h 4522819"/>
                  <a:gd name="connsiteX20" fmla="*/ 3694535 w 3694535"/>
                  <a:gd name="connsiteY20" fmla="*/ 1154721 h 4522819"/>
                  <a:gd name="connsiteX21" fmla="*/ 2222205 w 3694535"/>
                  <a:gd name="connsiteY21" fmla="*/ 3400990 h 4522819"/>
                  <a:gd name="connsiteX22" fmla="*/ 2169042 w 3694535"/>
                  <a:gd name="connsiteY22" fmla="*/ 3847557 h 4522819"/>
                  <a:gd name="connsiteX23" fmla="*/ 3317358 w 3694535"/>
                  <a:gd name="connsiteY23" fmla="*/ 3124543 h 4522819"/>
                  <a:gd name="connsiteX24" fmla="*/ 2194317 w 3694535"/>
                  <a:gd name="connsiteY24" fmla="*/ 4061420 h 4522819"/>
                  <a:gd name="connsiteX25" fmla="*/ 2232838 w 3694535"/>
                  <a:gd name="connsiteY25" fmla="*/ 4506776 h 4522819"/>
                  <a:gd name="connsiteX26" fmla="*/ 2218194 w 3694535"/>
                  <a:gd name="connsiteY26" fmla="*/ 4521884 h 4522819"/>
                  <a:gd name="connsiteX27" fmla="*/ 1743740 w 3694535"/>
                  <a:gd name="connsiteY27" fmla="*/ 4522819 h 4522819"/>
                  <a:gd name="connsiteX0" fmla="*/ 1743740 w 3694535"/>
                  <a:gd name="connsiteY0" fmla="*/ 4522819 h 4522819"/>
                  <a:gd name="connsiteX1" fmla="*/ 1796903 w 3694535"/>
                  <a:gd name="connsiteY1" fmla="*/ 3815659 h 4522819"/>
                  <a:gd name="connsiteX2" fmla="*/ 1307805 w 3694535"/>
                  <a:gd name="connsiteY2" fmla="*/ 3411622 h 4522819"/>
                  <a:gd name="connsiteX3" fmla="*/ 31898 w 3694535"/>
                  <a:gd name="connsiteY3" fmla="*/ 2975687 h 4522819"/>
                  <a:gd name="connsiteX4" fmla="*/ 1127052 w 3694535"/>
                  <a:gd name="connsiteY4" fmla="*/ 3273399 h 4522819"/>
                  <a:gd name="connsiteX5" fmla="*/ 393405 w 3694535"/>
                  <a:gd name="connsiteY5" fmla="*/ 2486590 h 4522819"/>
                  <a:gd name="connsiteX6" fmla="*/ 1775638 w 3694535"/>
                  <a:gd name="connsiteY6" fmla="*/ 3549845 h 4522819"/>
                  <a:gd name="connsiteX7" fmla="*/ 1679945 w 3694535"/>
                  <a:gd name="connsiteY7" fmla="*/ 2422794 h 4522819"/>
                  <a:gd name="connsiteX8" fmla="*/ 0 w 3694535"/>
                  <a:gd name="connsiteY8" fmla="*/ 785380 h 4522819"/>
                  <a:gd name="connsiteX9" fmla="*/ 988828 w 3694535"/>
                  <a:gd name="connsiteY9" fmla="*/ 1954962 h 4522819"/>
                  <a:gd name="connsiteX10" fmla="*/ 1137684 w 3694535"/>
                  <a:gd name="connsiteY10" fmla="*/ 891706 h 4522819"/>
                  <a:gd name="connsiteX11" fmla="*/ 1222745 w 3694535"/>
                  <a:gd name="connsiteY11" fmla="*/ 2093185 h 4522819"/>
                  <a:gd name="connsiteX12" fmla="*/ 1690577 w 3694535"/>
                  <a:gd name="connsiteY12" fmla="*/ 2220776 h 4522819"/>
                  <a:gd name="connsiteX13" fmla="*/ 1956391 w 3694535"/>
                  <a:gd name="connsiteY13" fmla="*/ 30469 h 4522819"/>
                  <a:gd name="connsiteX14" fmla="*/ 2027834 w 3694535"/>
                  <a:gd name="connsiteY14" fmla="*/ 1016685 h 4522819"/>
                  <a:gd name="connsiteX15" fmla="*/ 1881963 w 3694535"/>
                  <a:gd name="connsiteY15" fmla="*/ 2090854 h 4522819"/>
                  <a:gd name="connsiteX16" fmla="*/ 2057494 w 3694535"/>
                  <a:gd name="connsiteY16" fmla="*/ 3076790 h 4522819"/>
                  <a:gd name="connsiteX17" fmla="*/ 2647507 w 3694535"/>
                  <a:gd name="connsiteY17" fmla="*/ 2550385 h 4522819"/>
                  <a:gd name="connsiteX18" fmla="*/ 2913694 w 3694535"/>
                  <a:gd name="connsiteY18" fmla="*/ 1322231 h 4522819"/>
                  <a:gd name="connsiteX19" fmla="*/ 2806809 w 3694535"/>
                  <a:gd name="connsiteY19" fmla="*/ 2413560 h 4522819"/>
                  <a:gd name="connsiteX20" fmla="*/ 3694535 w 3694535"/>
                  <a:gd name="connsiteY20" fmla="*/ 1154721 h 4522819"/>
                  <a:gd name="connsiteX21" fmla="*/ 2222205 w 3694535"/>
                  <a:gd name="connsiteY21" fmla="*/ 3400990 h 4522819"/>
                  <a:gd name="connsiteX22" fmla="*/ 2169042 w 3694535"/>
                  <a:gd name="connsiteY22" fmla="*/ 3847557 h 4522819"/>
                  <a:gd name="connsiteX23" fmla="*/ 3317358 w 3694535"/>
                  <a:gd name="connsiteY23" fmla="*/ 3124543 h 4522819"/>
                  <a:gd name="connsiteX24" fmla="*/ 2194317 w 3694535"/>
                  <a:gd name="connsiteY24" fmla="*/ 4061420 h 4522819"/>
                  <a:gd name="connsiteX25" fmla="*/ 2232838 w 3694535"/>
                  <a:gd name="connsiteY25" fmla="*/ 4506776 h 4522819"/>
                  <a:gd name="connsiteX26" fmla="*/ 2218194 w 3694535"/>
                  <a:gd name="connsiteY26" fmla="*/ 4521884 h 4522819"/>
                  <a:gd name="connsiteX27" fmla="*/ 1743740 w 3694535"/>
                  <a:gd name="connsiteY27" fmla="*/ 4522819 h 4522819"/>
                  <a:gd name="connsiteX0" fmla="*/ 1743740 w 3694535"/>
                  <a:gd name="connsiteY0" fmla="*/ 4522814 h 4522814"/>
                  <a:gd name="connsiteX1" fmla="*/ 1796903 w 3694535"/>
                  <a:gd name="connsiteY1" fmla="*/ 3815654 h 4522814"/>
                  <a:gd name="connsiteX2" fmla="*/ 1307805 w 3694535"/>
                  <a:gd name="connsiteY2" fmla="*/ 3411617 h 4522814"/>
                  <a:gd name="connsiteX3" fmla="*/ 31898 w 3694535"/>
                  <a:gd name="connsiteY3" fmla="*/ 2975682 h 4522814"/>
                  <a:gd name="connsiteX4" fmla="*/ 1127052 w 3694535"/>
                  <a:gd name="connsiteY4" fmla="*/ 3273394 h 4522814"/>
                  <a:gd name="connsiteX5" fmla="*/ 393405 w 3694535"/>
                  <a:gd name="connsiteY5" fmla="*/ 2486585 h 4522814"/>
                  <a:gd name="connsiteX6" fmla="*/ 1775638 w 3694535"/>
                  <a:gd name="connsiteY6" fmla="*/ 3549840 h 4522814"/>
                  <a:gd name="connsiteX7" fmla="*/ 1679945 w 3694535"/>
                  <a:gd name="connsiteY7" fmla="*/ 2422789 h 4522814"/>
                  <a:gd name="connsiteX8" fmla="*/ 0 w 3694535"/>
                  <a:gd name="connsiteY8" fmla="*/ 785375 h 4522814"/>
                  <a:gd name="connsiteX9" fmla="*/ 988828 w 3694535"/>
                  <a:gd name="connsiteY9" fmla="*/ 1954957 h 4522814"/>
                  <a:gd name="connsiteX10" fmla="*/ 1137684 w 3694535"/>
                  <a:gd name="connsiteY10" fmla="*/ 891701 h 4522814"/>
                  <a:gd name="connsiteX11" fmla="*/ 1222745 w 3694535"/>
                  <a:gd name="connsiteY11" fmla="*/ 2093180 h 4522814"/>
                  <a:gd name="connsiteX12" fmla="*/ 1690577 w 3694535"/>
                  <a:gd name="connsiteY12" fmla="*/ 2220771 h 4522814"/>
                  <a:gd name="connsiteX13" fmla="*/ 1956391 w 3694535"/>
                  <a:gd name="connsiteY13" fmla="*/ 30464 h 4522814"/>
                  <a:gd name="connsiteX14" fmla="*/ 2027834 w 3694535"/>
                  <a:gd name="connsiteY14" fmla="*/ 1016680 h 4522814"/>
                  <a:gd name="connsiteX15" fmla="*/ 1881963 w 3694535"/>
                  <a:gd name="connsiteY15" fmla="*/ 2090849 h 4522814"/>
                  <a:gd name="connsiteX16" fmla="*/ 2057494 w 3694535"/>
                  <a:gd name="connsiteY16" fmla="*/ 3076785 h 4522814"/>
                  <a:gd name="connsiteX17" fmla="*/ 2647507 w 3694535"/>
                  <a:gd name="connsiteY17" fmla="*/ 2550380 h 4522814"/>
                  <a:gd name="connsiteX18" fmla="*/ 2913694 w 3694535"/>
                  <a:gd name="connsiteY18" fmla="*/ 1322226 h 4522814"/>
                  <a:gd name="connsiteX19" fmla="*/ 2806809 w 3694535"/>
                  <a:gd name="connsiteY19" fmla="*/ 2413555 h 4522814"/>
                  <a:gd name="connsiteX20" fmla="*/ 3694535 w 3694535"/>
                  <a:gd name="connsiteY20" fmla="*/ 1154716 h 4522814"/>
                  <a:gd name="connsiteX21" fmla="*/ 2222205 w 3694535"/>
                  <a:gd name="connsiteY21" fmla="*/ 3400985 h 4522814"/>
                  <a:gd name="connsiteX22" fmla="*/ 2169042 w 3694535"/>
                  <a:gd name="connsiteY22" fmla="*/ 3847552 h 4522814"/>
                  <a:gd name="connsiteX23" fmla="*/ 3317358 w 3694535"/>
                  <a:gd name="connsiteY23" fmla="*/ 3124538 h 4522814"/>
                  <a:gd name="connsiteX24" fmla="*/ 2194317 w 3694535"/>
                  <a:gd name="connsiteY24" fmla="*/ 4061415 h 4522814"/>
                  <a:gd name="connsiteX25" fmla="*/ 2232838 w 3694535"/>
                  <a:gd name="connsiteY25" fmla="*/ 4506771 h 4522814"/>
                  <a:gd name="connsiteX26" fmla="*/ 2218194 w 3694535"/>
                  <a:gd name="connsiteY26" fmla="*/ 4521879 h 4522814"/>
                  <a:gd name="connsiteX27" fmla="*/ 1743740 w 3694535"/>
                  <a:gd name="connsiteY27" fmla="*/ 4522814 h 4522814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79945 w 3694535"/>
                  <a:gd name="connsiteY7" fmla="*/ 2392325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690577 w 3694535"/>
                  <a:gd name="connsiteY12" fmla="*/ 2190307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222745 w 3694535"/>
                  <a:gd name="connsiteY11" fmla="*/ 2062716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194671 w 3694535"/>
                  <a:gd name="connsiteY11" fmla="*/ 2026621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194671 w 3694535"/>
                  <a:gd name="connsiteY11" fmla="*/ 2026621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37684 w 3694535"/>
                  <a:gd name="connsiteY10" fmla="*/ 861237 h 4492350"/>
                  <a:gd name="connsiteX11" fmla="*/ 1194671 w 3694535"/>
                  <a:gd name="connsiteY11" fmla="*/ 2026621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13621 w 3694535"/>
                  <a:gd name="connsiteY10" fmla="*/ 861237 h 4492350"/>
                  <a:gd name="connsiteX11" fmla="*/ 1194671 w 3694535"/>
                  <a:gd name="connsiteY11" fmla="*/ 2026621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13621 w 3694535"/>
                  <a:gd name="connsiteY10" fmla="*/ 861237 h 4492350"/>
                  <a:gd name="connsiteX11" fmla="*/ 1194671 w 3694535"/>
                  <a:gd name="connsiteY11" fmla="*/ 2026621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113621 w 3694535"/>
                  <a:gd name="connsiteY10" fmla="*/ 861237 h 4492350"/>
                  <a:gd name="connsiteX11" fmla="*/ 1194671 w 3694535"/>
                  <a:gd name="connsiteY11" fmla="*/ 2026621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093568 w 3694535"/>
                  <a:gd name="connsiteY10" fmla="*/ 857226 h 4492350"/>
                  <a:gd name="connsiteX11" fmla="*/ 1194671 w 3694535"/>
                  <a:gd name="connsiteY11" fmla="*/ 2026621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43740 w 3694535"/>
                  <a:gd name="connsiteY0" fmla="*/ 4492350 h 4492350"/>
                  <a:gd name="connsiteX1" fmla="*/ 1796903 w 3694535"/>
                  <a:gd name="connsiteY1" fmla="*/ 3785190 h 4492350"/>
                  <a:gd name="connsiteX2" fmla="*/ 1307805 w 3694535"/>
                  <a:gd name="connsiteY2" fmla="*/ 3381153 h 4492350"/>
                  <a:gd name="connsiteX3" fmla="*/ 31898 w 3694535"/>
                  <a:gd name="connsiteY3" fmla="*/ 2945218 h 4492350"/>
                  <a:gd name="connsiteX4" fmla="*/ 1127052 w 3694535"/>
                  <a:gd name="connsiteY4" fmla="*/ 3242930 h 4492350"/>
                  <a:gd name="connsiteX5" fmla="*/ 393405 w 3694535"/>
                  <a:gd name="connsiteY5" fmla="*/ 2456121 h 4492350"/>
                  <a:gd name="connsiteX6" fmla="*/ 1775638 w 3694535"/>
                  <a:gd name="connsiteY6" fmla="*/ 3519376 h 4492350"/>
                  <a:gd name="connsiteX7" fmla="*/ 1683956 w 3694535"/>
                  <a:gd name="connsiteY7" fmla="*/ 2424409 h 4492350"/>
                  <a:gd name="connsiteX8" fmla="*/ 0 w 3694535"/>
                  <a:gd name="connsiteY8" fmla="*/ 754911 h 4492350"/>
                  <a:gd name="connsiteX9" fmla="*/ 988828 w 3694535"/>
                  <a:gd name="connsiteY9" fmla="*/ 1924493 h 4492350"/>
                  <a:gd name="connsiteX10" fmla="*/ 1093568 w 3694535"/>
                  <a:gd name="connsiteY10" fmla="*/ 857226 h 4492350"/>
                  <a:gd name="connsiteX11" fmla="*/ 1194671 w 3694535"/>
                  <a:gd name="connsiteY11" fmla="*/ 2026621 h 4492350"/>
                  <a:gd name="connsiteX12" fmla="*/ 1714640 w 3694535"/>
                  <a:gd name="connsiteY12" fmla="*/ 2194318 h 4492350"/>
                  <a:gd name="connsiteX13" fmla="*/ 1956391 w 3694535"/>
                  <a:gd name="connsiteY13" fmla="*/ 0 h 4492350"/>
                  <a:gd name="connsiteX14" fmla="*/ 2027834 w 3694535"/>
                  <a:gd name="connsiteY14" fmla="*/ 986216 h 4492350"/>
                  <a:gd name="connsiteX15" fmla="*/ 1881963 w 3694535"/>
                  <a:gd name="connsiteY15" fmla="*/ 2060385 h 4492350"/>
                  <a:gd name="connsiteX16" fmla="*/ 2057494 w 3694535"/>
                  <a:gd name="connsiteY16" fmla="*/ 3046321 h 4492350"/>
                  <a:gd name="connsiteX17" fmla="*/ 2647507 w 3694535"/>
                  <a:gd name="connsiteY17" fmla="*/ 2519916 h 4492350"/>
                  <a:gd name="connsiteX18" fmla="*/ 2913694 w 3694535"/>
                  <a:gd name="connsiteY18" fmla="*/ 1291762 h 4492350"/>
                  <a:gd name="connsiteX19" fmla="*/ 2806809 w 3694535"/>
                  <a:gd name="connsiteY19" fmla="*/ 2383091 h 4492350"/>
                  <a:gd name="connsiteX20" fmla="*/ 3694535 w 3694535"/>
                  <a:gd name="connsiteY20" fmla="*/ 1124252 h 4492350"/>
                  <a:gd name="connsiteX21" fmla="*/ 2222205 w 3694535"/>
                  <a:gd name="connsiteY21" fmla="*/ 3370521 h 4492350"/>
                  <a:gd name="connsiteX22" fmla="*/ 2169042 w 3694535"/>
                  <a:gd name="connsiteY22" fmla="*/ 3817088 h 4492350"/>
                  <a:gd name="connsiteX23" fmla="*/ 3317358 w 3694535"/>
                  <a:gd name="connsiteY23" fmla="*/ 3094074 h 4492350"/>
                  <a:gd name="connsiteX24" fmla="*/ 2194317 w 3694535"/>
                  <a:gd name="connsiteY24" fmla="*/ 4030951 h 4492350"/>
                  <a:gd name="connsiteX25" fmla="*/ 2232838 w 3694535"/>
                  <a:gd name="connsiteY25" fmla="*/ 4476307 h 4492350"/>
                  <a:gd name="connsiteX26" fmla="*/ 2218194 w 3694535"/>
                  <a:gd name="connsiteY26" fmla="*/ 4491415 h 4492350"/>
                  <a:gd name="connsiteX27" fmla="*/ 1743740 w 3694535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24409 h 4492350"/>
                  <a:gd name="connsiteX8" fmla="*/ 8208 w 3662637"/>
                  <a:gd name="connsiteY8" fmla="*/ 750901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24409 h 4492350"/>
                  <a:gd name="connsiteX8" fmla="*/ 8208 w 3662637"/>
                  <a:gd name="connsiteY8" fmla="*/ 750901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24409 h 4492350"/>
                  <a:gd name="connsiteX8" fmla="*/ 8208 w 3662637"/>
                  <a:gd name="connsiteY8" fmla="*/ 750901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24409 h 4492350"/>
                  <a:gd name="connsiteX8" fmla="*/ 8208 w 3662637"/>
                  <a:gd name="connsiteY8" fmla="*/ 750901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8208 w 3662637"/>
                  <a:gd name="connsiteY8" fmla="*/ 750901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8208 w 3662637"/>
                  <a:gd name="connsiteY8" fmla="*/ 750901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8208 w 3662637"/>
                  <a:gd name="connsiteY8" fmla="*/ 750901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8208 w 3662637"/>
                  <a:gd name="connsiteY8" fmla="*/ 750901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61507 w 3662637"/>
                  <a:gd name="connsiteY5" fmla="*/ 2456121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81560 w 3662637"/>
                  <a:gd name="connsiteY5" fmla="*/ 2432058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81560 w 3662637"/>
                  <a:gd name="connsiteY5" fmla="*/ 2432058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095154 w 3662637"/>
                  <a:gd name="connsiteY4" fmla="*/ 3242930 h 4492350"/>
                  <a:gd name="connsiteX5" fmla="*/ 381560 w 3662637"/>
                  <a:gd name="connsiteY5" fmla="*/ 2432058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111196 w 3662637"/>
                  <a:gd name="connsiteY4" fmla="*/ 3238920 h 4492350"/>
                  <a:gd name="connsiteX5" fmla="*/ 381560 w 3662637"/>
                  <a:gd name="connsiteY5" fmla="*/ 2432058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111196 w 3662637"/>
                  <a:gd name="connsiteY4" fmla="*/ 3238920 h 4492350"/>
                  <a:gd name="connsiteX5" fmla="*/ 381560 w 3662637"/>
                  <a:gd name="connsiteY5" fmla="*/ 2432058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111196 w 3662637"/>
                  <a:gd name="connsiteY4" fmla="*/ 3238920 h 4492350"/>
                  <a:gd name="connsiteX5" fmla="*/ 381560 w 3662637"/>
                  <a:gd name="connsiteY5" fmla="*/ 2432058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111196 w 3662637"/>
                  <a:gd name="connsiteY4" fmla="*/ 3238920 h 4492350"/>
                  <a:gd name="connsiteX5" fmla="*/ 381560 w 3662637"/>
                  <a:gd name="connsiteY5" fmla="*/ 2432058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111196 w 3662637"/>
                  <a:gd name="connsiteY4" fmla="*/ 3238920 h 4492350"/>
                  <a:gd name="connsiteX5" fmla="*/ 381560 w 3662637"/>
                  <a:gd name="connsiteY5" fmla="*/ 2432058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111196 w 3662637"/>
                  <a:gd name="connsiteY4" fmla="*/ 3238920 h 4492350"/>
                  <a:gd name="connsiteX5" fmla="*/ 381560 w 3662637"/>
                  <a:gd name="connsiteY5" fmla="*/ 2432058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111196 w 3662637"/>
                  <a:gd name="connsiteY4" fmla="*/ 3238920 h 4492350"/>
                  <a:gd name="connsiteX5" fmla="*/ 381560 w 3662637"/>
                  <a:gd name="connsiteY5" fmla="*/ 2432058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711842 w 3662637"/>
                  <a:gd name="connsiteY0" fmla="*/ 4492350 h 4492350"/>
                  <a:gd name="connsiteX1" fmla="*/ 1765005 w 3662637"/>
                  <a:gd name="connsiteY1" fmla="*/ 3785190 h 4492350"/>
                  <a:gd name="connsiteX2" fmla="*/ 1275907 w 3662637"/>
                  <a:gd name="connsiteY2" fmla="*/ 3381153 h 4492350"/>
                  <a:gd name="connsiteX3" fmla="*/ 0 w 3662637"/>
                  <a:gd name="connsiteY3" fmla="*/ 2945218 h 4492350"/>
                  <a:gd name="connsiteX4" fmla="*/ 1111196 w 3662637"/>
                  <a:gd name="connsiteY4" fmla="*/ 3238920 h 4492350"/>
                  <a:gd name="connsiteX5" fmla="*/ 381560 w 3662637"/>
                  <a:gd name="connsiteY5" fmla="*/ 2432058 h 4492350"/>
                  <a:gd name="connsiteX6" fmla="*/ 1743740 w 3662637"/>
                  <a:gd name="connsiteY6" fmla="*/ 3519376 h 4492350"/>
                  <a:gd name="connsiteX7" fmla="*/ 1652058 w 3662637"/>
                  <a:gd name="connsiteY7" fmla="*/ 2400346 h 4492350"/>
                  <a:gd name="connsiteX8" fmla="*/ 28261 w 3662637"/>
                  <a:gd name="connsiteY8" fmla="*/ 742880 h 4492350"/>
                  <a:gd name="connsiteX9" fmla="*/ 956930 w 3662637"/>
                  <a:gd name="connsiteY9" fmla="*/ 1924493 h 4492350"/>
                  <a:gd name="connsiteX10" fmla="*/ 1061670 w 3662637"/>
                  <a:gd name="connsiteY10" fmla="*/ 857226 h 4492350"/>
                  <a:gd name="connsiteX11" fmla="*/ 1162773 w 3662637"/>
                  <a:gd name="connsiteY11" fmla="*/ 2026621 h 4492350"/>
                  <a:gd name="connsiteX12" fmla="*/ 1682742 w 3662637"/>
                  <a:gd name="connsiteY12" fmla="*/ 2194318 h 4492350"/>
                  <a:gd name="connsiteX13" fmla="*/ 1924493 w 3662637"/>
                  <a:gd name="connsiteY13" fmla="*/ 0 h 4492350"/>
                  <a:gd name="connsiteX14" fmla="*/ 1995936 w 3662637"/>
                  <a:gd name="connsiteY14" fmla="*/ 986216 h 4492350"/>
                  <a:gd name="connsiteX15" fmla="*/ 1850065 w 3662637"/>
                  <a:gd name="connsiteY15" fmla="*/ 2060385 h 4492350"/>
                  <a:gd name="connsiteX16" fmla="*/ 2025596 w 3662637"/>
                  <a:gd name="connsiteY16" fmla="*/ 3046321 h 4492350"/>
                  <a:gd name="connsiteX17" fmla="*/ 2615609 w 3662637"/>
                  <a:gd name="connsiteY17" fmla="*/ 2519916 h 4492350"/>
                  <a:gd name="connsiteX18" fmla="*/ 2881796 w 3662637"/>
                  <a:gd name="connsiteY18" fmla="*/ 1291762 h 4492350"/>
                  <a:gd name="connsiteX19" fmla="*/ 2774911 w 3662637"/>
                  <a:gd name="connsiteY19" fmla="*/ 2383091 h 4492350"/>
                  <a:gd name="connsiteX20" fmla="*/ 3662637 w 3662637"/>
                  <a:gd name="connsiteY20" fmla="*/ 1124252 h 4492350"/>
                  <a:gd name="connsiteX21" fmla="*/ 2190307 w 3662637"/>
                  <a:gd name="connsiteY21" fmla="*/ 3370521 h 4492350"/>
                  <a:gd name="connsiteX22" fmla="*/ 2137144 w 3662637"/>
                  <a:gd name="connsiteY22" fmla="*/ 3817088 h 4492350"/>
                  <a:gd name="connsiteX23" fmla="*/ 3285460 w 3662637"/>
                  <a:gd name="connsiteY23" fmla="*/ 3094074 h 4492350"/>
                  <a:gd name="connsiteX24" fmla="*/ 2162419 w 3662637"/>
                  <a:gd name="connsiteY24" fmla="*/ 4030951 h 4492350"/>
                  <a:gd name="connsiteX25" fmla="*/ 2200940 w 3662637"/>
                  <a:gd name="connsiteY25" fmla="*/ 4476307 h 4492350"/>
                  <a:gd name="connsiteX26" fmla="*/ 2186296 w 3662637"/>
                  <a:gd name="connsiteY26" fmla="*/ 4491415 h 4492350"/>
                  <a:gd name="connsiteX27" fmla="*/ 1711842 w 3662637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51844 w 3638574"/>
                  <a:gd name="connsiteY2" fmla="*/ 3381153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57497 w 3638574"/>
                  <a:gd name="connsiteY5" fmla="*/ 2432058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51844 w 3638574"/>
                  <a:gd name="connsiteY2" fmla="*/ 3381153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57497 w 3638574"/>
                  <a:gd name="connsiteY5" fmla="*/ 2432058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51844 w 3638574"/>
                  <a:gd name="connsiteY2" fmla="*/ 3381153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57497 w 3638574"/>
                  <a:gd name="connsiteY5" fmla="*/ 2432058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57497 w 3638574"/>
                  <a:gd name="connsiteY5" fmla="*/ 2432058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57497 w 3638574"/>
                  <a:gd name="connsiteY5" fmla="*/ 2432058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65518 w 3638574"/>
                  <a:gd name="connsiteY5" fmla="*/ 2420026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65518 w 3638574"/>
                  <a:gd name="connsiteY5" fmla="*/ 2420026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65518 w 3638574"/>
                  <a:gd name="connsiteY5" fmla="*/ 2420026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65518 w 3638574"/>
                  <a:gd name="connsiteY5" fmla="*/ 2420026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65518 w 3638574"/>
                  <a:gd name="connsiteY5" fmla="*/ 2420026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89581 w 3638574"/>
                  <a:gd name="connsiteY5" fmla="*/ 2412005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89581 w 3638574"/>
                  <a:gd name="connsiteY5" fmla="*/ 2412005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89581 w 3638574"/>
                  <a:gd name="connsiteY5" fmla="*/ 2412005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89581 w 3638574"/>
                  <a:gd name="connsiteY5" fmla="*/ 2412005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89581 w 3638574"/>
                  <a:gd name="connsiteY5" fmla="*/ 2412005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89581 w 3638574"/>
                  <a:gd name="connsiteY5" fmla="*/ 2412005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58679 w 3638574"/>
                  <a:gd name="connsiteY12" fmla="*/ 2194318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40942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89581 w 3638574"/>
                  <a:gd name="connsiteY5" fmla="*/ 2412005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46038 w 3638574"/>
                  <a:gd name="connsiteY12" fmla="*/ 2198532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19873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89581 w 3638574"/>
                  <a:gd name="connsiteY5" fmla="*/ 2412005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46038 w 3638574"/>
                  <a:gd name="connsiteY12" fmla="*/ 2198532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03018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89581 w 3638574"/>
                  <a:gd name="connsiteY5" fmla="*/ 2412005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46038 w 3638574"/>
                  <a:gd name="connsiteY12" fmla="*/ 2198532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13081 w 3638574"/>
                  <a:gd name="connsiteY22" fmla="*/ 3817088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  <a:gd name="connsiteX0" fmla="*/ 1687779 w 3638574"/>
                  <a:gd name="connsiteY0" fmla="*/ 4492350 h 4492350"/>
                  <a:gd name="connsiteX1" fmla="*/ 1703018 w 3638574"/>
                  <a:gd name="connsiteY1" fmla="*/ 3785190 h 4492350"/>
                  <a:gd name="connsiteX2" fmla="*/ 1239812 w 3638574"/>
                  <a:gd name="connsiteY2" fmla="*/ 3369121 h 4492350"/>
                  <a:gd name="connsiteX3" fmla="*/ 0 w 3638574"/>
                  <a:gd name="connsiteY3" fmla="*/ 2917145 h 4492350"/>
                  <a:gd name="connsiteX4" fmla="*/ 1087133 w 3638574"/>
                  <a:gd name="connsiteY4" fmla="*/ 3238920 h 4492350"/>
                  <a:gd name="connsiteX5" fmla="*/ 389581 w 3638574"/>
                  <a:gd name="connsiteY5" fmla="*/ 2412005 h 4492350"/>
                  <a:gd name="connsiteX6" fmla="*/ 1719677 w 3638574"/>
                  <a:gd name="connsiteY6" fmla="*/ 3519376 h 4492350"/>
                  <a:gd name="connsiteX7" fmla="*/ 1627995 w 3638574"/>
                  <a:gd name="connsiteY7" fmla="*/ 2400346 h 4492350"/>
                  <a:gd name="connsiteX8" fmla="*/ 4198 w 3638574"/>
                  <a:gd name="connsiteY8" fmla="*/ 742880 h 4492350"/>
                  <a:gd name="connsiteX9" fmla="*/ 932867 w 3638574"/>
                  <a:gd name="connsiteY9" fmla="*/ 1924493 h 4492350"/>
                  <a:gd name="connsiteX10" fmla="*/ 1037607 w 3638574"/>
                  <a:gd name="connsiteY10" fmla="*/ 857226 h 4492350"/>
                  <a:gd name="connsiteX11" fmla="*/ 1138710 w 3638574"/>
                  <a:gd name="connsiteY11" fmla="*/ 2026621 h 4492350"/>
                  <a:gd name="connsiteX12" fmla="*/ 1646038 w 3638574"/>
                  <a:gd name="connsiteY12" fmla="*/ 2198532 h 4492350"/>
                  <a:gd name="connsiteX13" fmla="*/ 1900430 w 3638574"/>
                  <a:gd name="connsiteY13" fmla="*/ 0 h 4492350"/>
                  <a:gd name="connsiteX14" fmla="*/ 1971873 w 3638574"/>
                  <a:gd name="connsiteY14" fmla="*/ 986216 h 4492350"/>
                  <a:gd name="connsiteX15" fmla="*/ 1826002 w 3638574"/>
                  <a:gd name="connsiteY15" fmla="*/ 2060385 h 4492350"/>
                  <a:gd name="connsiteX16" fmla="*/ 2001533 w 3638574"/>
                  <a:gd name="connsiteY16" fmla="*/ 3046321 h 4492350"/>
                  <a:gd name="connsiteX17" fmla="*/ 2591546 w 3638574"/>
                  <a:gd name="connsiteY17" fmla="*/ 2519916 h 4492350"/>
                  <a:gd name="connsiteX18" fmla="*/ 2857733 w 3638574"/>
                  <a:gd name="connsiteY18" fmla="*/ 1291762 h 4492350"/>
                  <a:gd name="connsiteX19" fmla="*/ 2750848 w 3638574"/>
                  <a:gd name="connsiteY19" fmla="*/ 2383091 h 4492350"/>
                  <a:gd name="connsiteX20" fmla="*/ 3638574 w 3638574"/>
                  <a:gd name="connsiteY20" fmla="*/ 1124252 h 4492350"/>
                  <a:gd name="connsiteX21" fmla="*/ 2166244 w 3638574"/>
                  <a:gd name="connsiteY21" fmla="*/ 3370521 h 4492350"/>
                  <a:gd name="connsiteX22" fmla="*/ 2121509 w 3638574"/>
                  <a:gd name="connsiteY22" fmla="*/ 3808660 h 4492350"/>
                  <a:gd name="connsiteX23" fmla="*/ 3261397 w 3638574"/>
                  <a:gd name="connsiteY23" fmla="*/ 3094074 h 4492350"/>
                  <a:gd name="connsiteX24" fmla="*/ 2138356 w 3638574"/>
                  <a:gd name="connsiteY24" fmla="*/ 4030951 h 4492350"/>
                  <a:gd name="connsiteX25" fmla="*/ 2176877 w 3638574"/>
                  <a:gd name="connsiteY25" fmla="*/ 4476307 h 4492350"/>
                  <a:gd name="connsiteX26" fmla="*/ 2162233 w 3638574"/>
                  <a:gd name="connsiteY26" fmla="*/ 4491415 h 4492350"/>
                  <a:gd name="connsiteX27" fmla="*/ 1687779 w 3638574"/>
                  <a:gd name="connsiteY27" fmla="*/ 4492350 h 4492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38574" h="4492350">
                    <a:moveTo>
                      <a:pt x="1687779" y="4492350"/>
                    </a:moveTo>
                    <a:cubicBezTo>
                      <a:pt x="1649353" y="4280693"/>
                      <a:pt x="1685297" y="4020910"/>
                      <a:pt x="1703018" y="3785190"/>
                    </a:cubicBezTo>
                    <a:lnTo>
                      <a:pt x="1239812" y="3369121"/>
                    </a:lnTo>
                    <a:cubicBezTo>
                      <a:pt x="710236" y="3436368"/>
                      <a:pt x="325039" y="3138656"/>
                      <a:pt x="0" y="2917145"/>
                    </a:cubicBezTo>
                    <a:cubicBezTo>
                      <a:pt x="370399" y="3119320"/>
                      <a:pt x="1037576" y="3333525"/>
                      <a:pt x="1087133" y="3238920"/>
                    </a:cubicBezTo>
                    <a:cubicBezTo>
                      <a:pt x="945521" y="3141082"/>
                      <a:pt x="539214" y="2730422"/>
                      <a:pt x="389581" y="2412005"/>
                    </a:cubicBezTo>
                    <a:cubicBezTo>
                      <a:pt x="859682" y="2946896"/>
                      <a:pt x="1430048" y="3277253"/>
                      <a:pt x="1719677" y="3519376"/>
                    </a:cubicBezTo>
                    <a:cubicBezTo>
                      <a:pt x="1735906" y="3304113"/>
                      <a:pt x="1659893" y="2776030"/>
                      <a:pt x="1627995" y="2400346"/>
                    </a:cubicBezTo>
                    <a:cubicBezTo>
                      <a:pt x="725782" y="2160678"/>
                      <a:pt x="172484" y="1536000"/>
                      <a:pt x="4198" y="742880"/>
                    </a:cubicBezTo>
                    <a:cubicBezTo>
                      <a:pt x="248250" y="1210277"/>
                      <a:pt x="456205" y="1649601"/>
                      <a:pt x="932867" y="1924493"/>
                    </a:cubicBezTo>
                    <a:cubicBezTo>
                      <a:pt x="1158949" y="1666327"/>
                      <a:pt x="1108304" y="1211645"/>
                      <a:pt x="1037607" y="857226"/>
                    </a:cubicBezTo>
                    <a:cubicBezTo>
                      <a:pt x="1222371" y="1153446"/>
                      <a:pt x="1266767" y="1586023"/>
                      <a:pt x="1138710" y="2026621"/>
                    </a:cubicBezTo>
                    <a:cubicBezTo>
                      <a:pt x="1250538" y="2109256"/>
                      <a:pt x="1570304" y="2252254"/>
                      <a:pt x="1646038" y="2198532"/>
                    </a:cubicBezTo>
                    <a:cubicBezTo>
                      <a:pt x="1690527" y="1476450"/>
                      <a:pt x="1904067" y="874481"/>
                      <a:pt x="1900430" y="0"/>
                    </a:cubicBezTo>
                    <a:cubicBezTo>
                      <a:pt x="1976693" y="192349"/>
                      <a:pt x="2015482" y="645373"/>
                      <a:pt x="1971873" y="986216"/>
                    </a:cubicBezTo>
                    <a:cubicBezTo>
                      <a:pt x="1947436" y="1177213"/>
                      <a:pt x="1846749" y="1657958"/>
                      <a:pt x="1826002" y="2060385"/>
                    </a:cubicBezTo>
                    <a:cubicBezTo>
                      <a:pt x="1811014" y="2351099"/>
                      <a:pt x="1951043" y="3007770"/>
                      <a:pt x="2001533" y="3046321"/>
                    </a:cubicBezTo>
                    <a:cubicBezTo>
                      <a:pt x="2041794" y="3055338"/>
                      <a:pt x="2575349" y="2567047"/>
                      <a:pt x="2591546" y="2519916"/>
                    </a:cubicBezTo>
                    <a:cubicBezTo>
                      <a:pt x="2482423" y="2107858"/>
                      <a:pt x="2569814" y="1503293"/>
                      <a:pt x="2857733" y="1291762"/>
                    </a:cubicBezTo>
                    <a:cubicBezTo>
                      <a:pt x="2648315" y="1639496"/>
                      <a:pt x="2663487" y="2195777"/>
                      <a:pt x="2750848" y="2383091"/>
                    </a:cubicBezTo>
                    <a:cubicBezTo>
                      <a:pt x="3066810" y="2282983"/>
                      <a:pt x="3503085" y="1513118"/>
                      <a:pt x="3638574" y="1124252"/>
                    </a:cubicBezTo>
                    <a:cubicBezTo>
                      <a:pt x="3492704" y="2254009"/>
                      <a:pt x="2460505" y="2814271"/>
                      <a:pt x="2166244" y="3370521"/>
                    </a:cubicBezTo>
                    <a:cubicBezTo>
                      <a:pt x="2148523" y="3519377"/>
                      <a:pt x="2147251" y="3667825"/>
                      <a:pt x="2121509" y="3808660"/>
                    </a:cubicBezTo>
                    <a:cubicBezTo>
                      <a:pt x="2452144" y="3808286"/>
                      <a:pt x="3159362" y="3298984"/>
                      <a:pt x="3261397" y="3094074"/>
                    </a:cubicBezTo>
                    <a:cubicBezTo>
                      <a:pt x="3262702" y="3429094"/>
                      <a:pt x="2493987" y="3820258"/>
                      <a:pt x="2138356" y="4030951"/>
                    </a:cubicBezTo>
                    <a:cubicBezTo>
                      <a:pt x="2116438" y="4040371"/>
                      <a:pt x="2182753" y="4334539"/>
                      <a:pt x="2176877" y="4476307"/>
                    </a:cubicBezTo>
                    <a:cubicBezTo>
                      <a:pt x="2170659" y="4477332"/>
                      <a:pt x="2168451" y="4490390"/>
                      <a:pt x="2162233" y="4491415"/>
                    </a:cubicBezTo>
                    <a:lnTo>
                      <a:pt x="1687779" y="449235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00" b="1" dirty="0">
                    <a:solidFill>
                      <a:srgbClr val="680701"/>
                    </a:solidFill>
                  </a:rPr>
                  <a:t> </a:t>
                </a:r>
                <a:endParaRPr lang="zh-CN" altLang="en-US" sz="1800" b="1" dirty="0">
                  <a:solidFill>
                    <a:srgbClr val="680701"/>
                  </a:solidFill>
                </a:endParaRPr>
              </a:p>
            </p:txBody>
          </p:sp>
          <p:grpSp>
            <p:nvGrpSpPr>
              <p:cNvPr id="14" name="组合 43"/>
              <p:cNvGrpSpPr/>
              <p:nvPr/>
            </p:nvGrpSpPr>
            <p:grpSpPr>
              <a:xfrm>
                <a:off x="6838356" y="3423998"/>
                <a:ext cx="2511894" cy="2291193"/>
                <a:chOff x="960916" y="2114371"/>
                <a:chExt cx="2511894" cy="2291193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5" name="椭圆 30"/>
                <p:cNvSpPr>
                  <a:spLocks noChangeAspect="1"/>
                </p:cNvSpPr>
                <p:nvPr/>
              </p:nvSpPr>
              <p:spPr>
                <a:xfrm>
                  <a:off x="2271714" y="2667075"/>
                  <a:ext cx="243377" cy="243375"/>
                </a:xfrm>
                <a:prstGeom prst="ellipse">
                  <a:avLst/>
                </a:prstGeom>
                <a:grp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b="1">
                    <a:solidFill>
                      <a:srgbClr val="680701"/>
                    </a:solidFill>
                  </a:endParaRPr>
                </a:p>
              </p:txBody>
            </p:sp>
            <p:sp>
              <p:nvSpPr>
                <p:cNvPr id="16" name="椭圆 31"/>
                <p:cNvSpPr>
                  <a:spLocks noChangeAspect="1"/>
                </p:cNvSpPr>
                <p:nvPr/>
              </p:nvSpPr>
              <p:spPr>
                <a:xfrm>
                  <a:off x="3229433" y="2597981"/>
                  <a:ext cx="243377" cy="243375"/>
                </a:xfrm>
                <a:prstGeom prst="ellipse">
                  <a:avLst/>
                </a:prstGeom>
                <a:grp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b="1">
                    <a:solidFill>
                      <a:srgbClr val="680701"/>
                    </a:solidFill>
                  </a:endParaRPr>
                </a:p>
              </p:txBody>
            </p:sp>
            <p:sp>
              <p:nvSpPr>
                <p:cNvPr id="17" name="椭圆 32"/>
                <p:cNvSpPr>
                  <a:spLocks noChangeAspect="1"/>
                </p:cNvSpPr>
                <p:nvPr/>
              </p:nvSpPr>
              <p:spPr>
                <a:xfrm>
                  <a:off x="1961732" y="2114371"/>
                  <a:ext cx="243377" cy="243375"/>
                </a:xfrm>
                <a:prstGeom prst="ellipse">
                  <a:avLst/>
                </a:prstGeom>
                <a:grp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b="1">
                    <a:solidFill>
                      <a:srgbClr val="680701"/>
                    </a:solidFill>
                  </a:endParaRPr>
                </a:p>
              </p:txBody>
            </p:sp>
            <p:sp>
              <p:nvSpPr>
                <p:cNvPr id="18" name="椭圆 33"/>
                <p:cNvSpPr>
                  <a:spLocks noChangeAspect="1"/>
                </p:cNvSpPr>
                <p:nvPr/>
              </p:nvSpPr>
              <p:spPr>
                <a:xfrm>
                  <a:off x="1103317" y="2494607"/>
                  <a:ext cx="243377" cy="243375"/>
                </a:xfrm>
                <a:prstGeom prst="ellipse">
                  <a:avLst/>
                </a:prstGeom>
                <a:grp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b="1">
                    <a:solidFill>
                      <a:srgbClr val="680701"/>
                    </a:solidFill>
                  </a:endParaRPr>
                </a:p>
              </p:txBody>
            </p:sp>
            <p:sp>
              <p:nvSpPr>
                <p:cNvPr id="19" name="椭圆 34"/>
                <p:cNvSpPr>
                  <a:spLocks noChangeAspect="1"/>
                </p:cNvSpPr>
                <p:nvPr/>
              </p:nvSpPr>
              <p:spPr>
                <a:xfrm>
                  <a:off x="960916" y="3237075"/>
                  <a:ext cx="243377" cy="243375"/>
                </a:xfrm>
                <a:prstGeom prst="ellipse">
                  <a:avLst/>
                </a:prstGeom>
                <a:grp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b="1">
                    <a:solidFill>
                      <a:srgbClr val="680701"/>
                    </a:solidFill>
                  </a:endParaRPr>
                </a:p>
              </p:txBody>
            </p:sp>
            <p:sp>
              <p:nvSpPr>
                <p:cNvPr id="20" name="椭圆 35"/>
                <p:cNvSpPr>
                  <a:spLocks noChangeAspect="1"/>
                </p:cNvSpPr>
                <p:nvPr/>
              </p:nvSpPr>
              <p:spPr>
                <a:xfrm>
                  <a:off x="1603167" y="3763116"/>
                  <a:ext cx="243377" cy="243375"/>
                </a:xfrm>
                <a:prstGeom prst="ellipse">
                  <a:avLst/>
                </a:prstGeom>
                <a:grp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b="1">
                    <a:solidFill>
                      <a:srgbClr val="680701"/>
                    </a:solidFill>
                  </a:endParaRPr>
                </a:p>
              </p:txBody>
            </p:sp>
            <p:sp>
              <p:nvSpPr>
                <p:cNvPr id="21" name="椭圆 36"/>
                <p:cNvSpPr>
                  <a:spLocks noChangeAspect="1"/>
                </p:cNvSpPr>
                <p:nvPr/>
              </p:nvSpPr>
              <p:spPr>
                <a:xfrm>
                  <a:off x="2387950" y="3480450"/>
                  <a:ext cx="243377" cy="243375"/>
                </a:xfrm>
                <a:prstGeom prst="ellipse">
                  <a:avLst/>
                </a:prstGeom>
                <a:grp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b="1">
                    <a:solidFill>
                      <a:srgbClr val="680701"/>
                    </a:solidFill>
                  </a:endParaRPr>
                </a:p>
              </p:txBody>
            </p:sp>
            <p:sp>
              <p:nvSpPr>
                <p:cNvPr id="22" name="椭圆 37"/>
                <p:cNvSpPr>
                  <a:spLocks noChangeAspect="1"/>
                </p:cNvSpPr>
                <p:nvPr/>
              </p:nvSpPr>
              <p:spPr>
                <a:xfrm>
                  <a:off x="2757957" y="4162189"/>
                  <a:ext cx="243377" cy="243375"/>
                </a:xfrm>
                <a:prstGeom prst="ellipse">
                  <a:avLst/>
                </a:prstGeom>
                <a:grp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 b="1">
                    <a:solidFill>
                      <a:srgbClr val="680701"/>
                    </a:solidFill>
                  </a:endParaRPr>
                </a:p>
              </p:txBody>
            </p:sp>
          </p:grpSp>
        </p:grpSp>
        <p:pic>
          <p:nvPicPr>
            <p:cNvPr id="24" name="Picture 23"/>
            <p:cNvPicPr>
              <a:picLocks noChangeAspect="1" noChangeArrowheads="1"/>
            </p:cNvPicPr>
            <p:nvPr/>
          </p:nvPicPr>
          <p:blipFill>
            <a:blip r:embed="rId8">
              <a:lum bright="10000" contrast="10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-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19021010">
              <a:off x="11313534" y="4306571"/>
              <a:ext cx="878466" cy="513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" name="Picture 25"/>
            <p:cNvPicPr>
              <a:picLocks noChangeAspect="1" noChangeArrowheads="1"/>
            </p:cNvPicPr>
            <p:nvPr/>
          </p:nvPicPr>
          <p:blipFill>
            <a:blip r:embed="rId2" cstate="print"/>
            <a:srcRect l="24071" t="8298" r="24677" b="16272"/>
            <a:stretch>
              <a:fillRect/>
            </a:stretch>
          </p:blipFill>
          <p:spPr bwMode="auto">
            <a:xfrm rot="18626315">
              <a:off x="7564146" y="4450589"/>
              <a:ext cx="1197795" cy="780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29" descr="Z:\DBP part file\ROW\Auto\SNS\SNS005\Images\Passivation Image\DSCN7710.JPG"/>
            <p:cNvPicPr>
              <a:picLocks noChangeAspect="1" noChangeArrowheads="1"/>
            </p:cNvPicPr>
            <p:nvPr/>
          </p:nvPicPr>
          <p:blipFill>
            <a:blip r:embed="rId10" cstate="print">
              <a:lum bright="10000" contrast="20000"/>
            </a:blip>
            <a:srcRect r="4667" b="24952"/>
            <a:stretch>
              <a:fillRect/>
            </a:stretch>
          </p:blipFill>
          <p:spPr bwMode="auto">
            <a:xfrm>
              <a:off x="8778067" y="1599444"/>
              <a:ext cx="1255317" cy="782661"/>
            </a:xfrm>
            <a:prstGeom prst="rect">
              <a:avLst/>
            </a:prstGeom>
            <a:noFill/>
          </p:spPr>
        </p:pic>
      </p:grpSp>
      <p:pic>
        <p:nvPicPr>
          <p:cNvPr id="31" name="Picture 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595453">
            <a:off x="7897949" y="4182863"/>
            <a:ext cx="514728" cy="26289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8116360" y="4689798"/>
            <a:ext cx="522417" cy="78999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6870682">
            <a:off x="6598701" y="2862349"/>
            <a:ext cx="573004" cy="31628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92910" y="279240"/>
            <a:ext cx="2136769" cy="484806"/>
          </a:xfrm>
          <a:prstGeom prst="rect">
            <a:avLst/>
          </a:prstGeom>
        </p:spPr>
      </p:pic>
      <p:pic>
        <p:nvPicPr>
          <p:cNvPr id="37" name="Picture 10"/>
          <p:cNvPicPr>
            <a:picLocks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569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0800000">
            <a:off x="7365381" y="1381091"/>
            <a:ext cx="74196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9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99375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4287121">
            <a:off x="6196400" y="3327023"/>
            <a:ext cx="685800" cy="499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9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346" b="93458" l="944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4576076">
            <a:off x="5936685" y="2080236"/>
            <a:ext cx="685800" cy="5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9231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7658060">
            <a:off x="7744594" y="3328867"/>
            <a:ext cx="481622" cy="284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23" cstate="print">
            <a:lum bright="10000" contrast="10000"/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20372" r="796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65" r="12965"/>
          <a:stretch>
            <a:fillRect/>
          </a:stretch>
        </p:blipFill>
        <p:spPr>
          <a:xfrm rot="15070700">
            <a:off x="7158077" y="2622527"/>
            <a:ext cx="617948" cy="61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4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8000" b="96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7680731">
            <a:off x="6717949" y="4586530"/>
            <a:ext cx="848585" cy="28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4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0" r="99519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7771866">
            <a:off x="8706508" y="3227933"/>
            <a:ext cx="522405" cy="349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A diagram of different types of manufacturing">
            <a:extLst>
              <a:ext uri="{FF2B5EF4-FFF2-40B4-BE49-F238E27FC236}">
                <a16:creationId xmlns:a16="http://schemas.microsoft.com/office/drawing/2014/main" id="{91963769-B2BE-0316-970E-BB851BFD43B1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91" y="1591500"/>
            <a:ext cx="4419600" cy="441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EBD5ED-0541-0FDE-147E-827377B39CB8}"/>
              </a:ext>
            </a:extLst>
          </p:cNvPr>
          <p:cNvSpPr txBox="1"/>
          <p:nvPr/>
        </p:nvSpPr>
        <p:spPr>
          <a:xfrm>
            <a:off x="1143000" y="6400800"/>
            <a:ext cx="57779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i="1" dirty="0"/>
              <a:t>Kviz – kdo uhodne  každý obrázek vytvořený AI dostane cenu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213163532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82" y="1483557"/>
            <a:ext cx="2111828" cy="21544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Lucis san"/>
              </a:rPr>
              <a:t>1.0 Chemické složení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04" y="1880242"/>
            <a:ext cx="1514987" cy="15356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585" y="3361574"/>
            <a:ext cx="18573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Lucis san"/>
              </a:rPr>
              <a:t>Q8 Magellan - Bruker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92204" y="1483725"/>
            <a:ext cx="2111828" cy="21544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Lucis san"/>
              </a:rPr>
              <a:t>2.0 Rozložení velikosti částic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171" y="1999045"/>
            <a:ext cx="1830047" cy="13734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53851" y="3361574"/>
            <a:ext cx="20424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Lucis san"/>
              </a:rPr>
              <a:t>Mastersizer 3000-Malvern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30981" y="1497161"/>
            <a:ext cx="2111828" cy="21544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Lucis san"/>
              </a:rPr>
              <a:t>3,0 Skutečná hustota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604" y="2018855"/>
            <a:ext cx="1846746" cy="14143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19939" y="3372517"/>
            <a:ext cx="20424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Lucis san"/>
              </a:rPr>
              <a:t>Pyknometr-mikrometr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16034" y="1483725"/>
            <a:ext cx="2184261" cy="21544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Lucis san"/>
              </a:rPr>
              <a:t>4.0 </a:t>
            </a:r>
            <a:r>
              <a:rPr lang="en-US" sz="1200" b="1" dirty="0" err="1">
                <a:latin typeface="Lucis san"/>
              </a:rPr>
              <a:t>Hustota</a:t>
            </a:r>
            <a:r>
              <a:rPr lang="en-US" sz="1200" b="1" dirty="0">
                <a:latin typeface="Lucis san"/>
              </a:rPr>
              <a:t> </a:t>
            </a:r>
            <a:r>
              <a:rPr lang="cs-CZ" sz="1200" b="1" dirty="0">
                <a:latin typeface="Lucis san"/>
              </a:rPr>
              <a:t>po stlačení</a:t>
            </a:r>
            <a:endParaRPr lang="en-US" sz="1200" b="1" dirty="0">
              <a:latin typeface="Lucis san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8123" y="1972045"/>
            <a:ext cx="1483673" cy="142317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616034" y="3351428"/>
            <a:ext cx="22878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latin typeface="Lucis san"/>
              </a:rPr>
              <a:t>Hustota</a:t>
            </a:r>
            <a:r>
              <a:rPr lang="en-US" sz="1200" dirty="0">
                <a:latin typeface="Lucis san"/>
              </a:rPr>
              <a:t>  - Quantachrome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633" y="3638573"/>
            <a:ext cx="2111828" cy="21544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Lucis san"/>
              </a:rPr>
              <a:t>5.0 Distribuce velikosti částic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428" y="4138257"/>
            <a:ext cx="1264286" cy="156428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6082" y="5655089"/>
            <a:ext cx="18573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Lucis san"/>
              </a:rPr>
              <a:t>Třepací síto - </a:t>
            </a:r>
            <a:r>
              <a:rPr lang="en-US" sz="1200" dirty="0" err="1">
                <a:latin typeface="Lucis san"/>
              </a:rPr>
              <a:t>Retsch</a:t>
            </a:r>
            <a:endParaRPr lang="en-US" sz="1200" dirty="0">
              <a:latin typeface="Lucis san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19153" y="3638573"/>
            <a:ext cx="2111828" cy="21544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Lucis san"/>
              </a:rPr>
              <a:t>6.0 Mikroskop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0261" y="4045286"/>
            <a:ext cx="1435715" cy="160714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504206" y="3638573"/>
            <a:ext cx="2111828" cy="21544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Lucis san"/>
              </a:rPr>
              <a:t>7.0 Tester tvrdosti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73092" y="3638573"/>
            <a:ext cx="2111828" cy="21544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Lucis san"/>
              </a:rPr>
              <a:t>8.0 Zkouška tahem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0970" y="4034056"/>
            <a:ext cx="1585715" cy="152142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28866" y="3969769"/>
            <a:ext cx="1471429" cy="158571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545152" y="5652428"/>
            <a:ext cx="18573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Lucis san"/>
              </a:rPr>
              <a:t>Nixon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12466" y="5652428"/>
            <a:ext cx="18573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latin typeface="Lucis san"/>
              </a:rPr>
              <a:t>Futuretec</a:t>
            </a:r>
            <a:endParaRPr lang="en-US" sz="1200" dirty="0">
              <a:latin typeface="Lucis san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0" y="857021"/>
            <a:ext cx="6892910" cy="555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50" dirty="0">
                <a:solidFill>
                  <a:schemeClr val="tx1"/>
                </a:solidFill>
                <a:latin typeface="Myriad pro"/>
                <a:cs typeface="Arial" panose="020B0604020202020204" pitchFamily="34" charset="0"/>
              </a:rPr>
              <a:t>INTERNÍ ZAŘÍZENÍ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96197" y="886383"/>
            <a:ext cx="2136769" cy="48480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256433" y="5652428"/>
            <a:ext cx="18573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Lucis san"/>
              </a:rPr>
              <a:t>Shimadzu</a:t>
            </a:r>
          </a:p>
        </p:txBody>
      </p:sp>
    </p:spTree>
    <p:extLst>
      <p:ext uri="{BB962C8B-B14F-4D97-AF65-F5344CB8AC3E}">
        <p14:creationId xmlns:p14="http://schemas.microsoft.com/office/powerpoint/2010/main" val="2095963765"/>
      </p:ext>
    </p:extLst>
  </p:cSld>
  <p:clrMapOvr>
    <a:masterClrMapping/>
  </p:clrMapOvr>
  <p:transition spd="slow">
    <p:randomBar dir="vert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/>
          <p:cNvSpPr txBox="1"/>
          <p:nvPr/>
        </p:nvSpPr>
        <p:spPr>
          <a:xfrm>
            <a:off x="1600200" y="870763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5400" dirty="0"/>
              <a:t>Děkuji za pozornost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A640E-1430-7B2C-4928-A5237471B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090BA5-320F-5661-D2DD-F42B9428F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100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1A74B6-3F2B-9118-EE21-0F673EA99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  <p:pic>
        <p:nvPicPr>
          <p:cNvPr id="9" name="Picture 8" descr="A person standing at a podium with a microphone in front of a group of people&#10;&#10;Description automatically generated">
            <a:extLst>
              <a:ext uri="{FF2B5EF4-FFF2-40B4-BE49-F238E27FC236}">
                <a16:creationId xmlns:a16="http://schemas.microsoft.com/office/drawing/2014/main" id="{9C2B0CDD-6464-F67F-8749-920DF34259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980297"/>
            <a:ext cx="4114800" cy="41148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F2041-73AE-BC8C-2754-C4DD9C1B9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DALL-E vytvořil: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9EAAE-0E4C-441D-73ED-DE377D9E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BAA9F-FA46-DC5D-D0AD-4D37E883A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822689"/>
      </p:ext>
    </p:extLst>
  </p:cSld>
  <p:clrMapOvr>
    <a:masterClrMapping/>
  </p:clrMapOvr>
  <p:transition spd="slow">
    <p:randomBar dir="vert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F2041-73AE-BC8C-2754-C4DD9C1B9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DALL-E vytvořil: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9EAAE-0E4C-441D-73ED-DE377D9E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BAA9F-FA46-DC5D-D0AD-4D37E883A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102</a:t>
            </a:fld>
            <a:endParaRPr lang="en-US"/>
          </a:p>
        </p:txBody>
      </p:sp>
      <p:pic>
        <p:nvPicPr>
          <p:cNvPr id="11" name="Picture 10" descr="A person standing at a podium with a microphone in front of a group of people&#10;&#10;Description automatically generated">
            <a:extLst>
              <a:ext uri="{FF2B5EF4-FFF2-40B4-BE49-F238E27FC236}">
                <a16:creationId xmlns:a16="http://schemas.microsoft.com/office/drawing/2014/main" id="{D6EE12EF-637D-931D-78CC-856E44F20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" y="14478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42568"/>
      </p:ext>
    </p:extLst>
  </p:cSld>
  <p:clrMapOvr>
    <a:masterClrMapping/>
  </p:clrMapOvr>
  <p:transition spd="slow">
    <p:randomBar dir="vert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F2041-73AE-BC8C-2754-C4DD9C1B9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DALL-E vytvořil: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9EAAE-0E4C-441D-73ED-DE377D9E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BAA9F-FA46-DC5D-D0AD-4D37E883A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103</a:t>
            </a:fld>
            <a:endParaRPr lang="en-US"/>
          </a:p>
        </p:txBody>
      </p:sp>
      <p:pic>
        <p:nvPicPr>
          <p:cNvPr id="11" name="Picture 10" descr="A person standing at a podium with a microphone in front of a group of people&#10;&#10;Description automatically generated">
            <a:extLst>
              <a:ext uri="{FF2B5EF4-FFF2-40B4-BE49-F238E27FC236}">
                <a16:creationId xmlns:a16="http://schemas.microsoft.com/office/drawing/2014/main" id="{D6EE12EF-637D-931D-78CC-856E44F20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" y="1447800"/>
            <a:ext cx="2743200" cy="2743200"/>
          </a:xfrm>
          <a:prstGeom prst="rect">
            <a:avLst/>
          </a:prstGeom>
        </p:spPr>
      </p:pic>
      <p:pic>
        <p:nvPicPr>
          <p:cNvPr id="13" name="Picture 12" descr="A diagram of different types of manufacturing&#10;&#10;Description automatically generated">
            <a:extLst>
              <a:ext uri="{FF2B5EF4-FFF2-40B4-BE49-F238E27FC236}">
                <a16:creationId xmlns:a16="http://schemas.microsoft.com/office/drawing/2014/main" id="{5C78D34A-E3A1-B142-3B9E-292CB10654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220" y="2245553"/>
            <a:ext cx="3220974" cy="322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66823"/>
      </p:ext>
    </p:extLst>
  </p:cSld>
  <p:clrMapOvr>
    <a:masterClrMapping/>
  </p:clrMapOvr>
  <p:transition spd="slow">
    <p:randomBar dir="vert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F2041-73AE-BC8C-2754-C4DD9C1B9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DALL-E vytvořil: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9EAAE-0E4C-441D-73ED-DE377D9E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BAA9F-FA46-DC5D-D0AD-4D37E883A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104</a:t>
            </a:fld>
            <a:endParaRPr lang="en-US"/>
          </a:p>
        </p:txBody>
      </p:sp>
      <p:pic>
        <p:nvPicPr>
          <p:cNvPr id="11" name="Picture 10" descr="A person standing at a podium with a microphone in front of a group of people&#10;&#10;Description automatically generated">
            <a:extLst>
              <a:ext uri="{FF2B5EF4-FFF2-40B4-BE49-F238E27FC236}">
                <a16:creationId xmlns:a16="http://schemas.microsoft.com/office/drawing/2014/main" id="{D6EE12EF-637D-931D-78CC-856E44F20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" y="1447800"/>
            <a:ext cx="2743200" cy="2743200"/>
          </a:xfrm>
          <a:prstGeom prst="rect">
            <a:avLst/>
          </a:prstGeom>
        </p:spPr>
      </p:pic>
      <p:pic>
        <p:nvPicPr>
          <p:cNvPr id="13" name="Picture 12" descr="A diagram of different types of manufacturing&#10;&#10;Description automatically generated">
            <a:extLst>
              <a:ext uri="{FF2B5EF4-FFF2-40B4-BE49-F238E27FC236}">
                <a16:creationId xmlns:a16="http://schemas.microsoft.com/office/drawing/2014/main" id="{5C78D34A-E3A1-B142-3B9E-292CB10654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220" y="2245553"/>
            <a:ext cx="3220974" cy="322097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DCD164-130A-5672-B88B-A3F61D5EEB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655" y="2946473"/>
            <a:ext cx="3078590" cy="305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533181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2122" y="1664682"/>
          <a:ext cx="8874457" cy="390105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245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2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0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1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Vlastnosti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Název zařízení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Zkušební norma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33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Chemické složení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Optický emisní spektrometr Q8 MAGELLAN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u="none" strike="noStrike" kern="1200" baseline="0" dirty="0">
                          <a:latin typeface="Lucis san"/>
                        </a:rPr>
                        <a:t>IS 15338:2003 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333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Velikost částic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Analyzátor velikosti částic</a:t>
                      </a:r>
                      <a:br>
                        <a:rPr lang="en-US" sz="1500" dirty="0">
                          <a:effectLst/>
                          <a:latin typeface="Lucis san"/>
                        </a:rPr>
                      </a:br>
                      <a:r>
                        <a:rPr lang="en-US" sz="1500" dirty="0">
                          <a:effectLst/>
                          <a:latin typeface="Lucis san"/>
                        </a:rPr>
                        <a:t>3000 EV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Lucis san"/>
                        </a:rPr>
                        <a:t>Norma ISO 13320</a:t>
                      </a:r>
                      <a:endParaRPr lang="en-US" sz="150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333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aseline="0" dirty="0">
                          <a:effectLst/>
                          <a:latin typeface="Lucis san"/>
                        </a:rPr>
                        <a:t>Hustota </a:t>
                      </a:r>
                      <a:r>
                        <a:rPr lang="en-US" sz="1500" dirty="0">
                          <a:effectLst/>
                          <a:latin typeface="Lucis san"/>
                        </a:rPr>
                        <a:t>kohoutku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Měřič hustoty vodovodního kohoutku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Lucis san"/>
                        </a:rPr>
                        <a:t>MPIF STANDARD - 46</a:t>
                      </a:r>
                      <a:endParaRPr lang="en-US" sz="150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333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Skutečná </a:t>
                      </a:r>
                      <a:r>
                        <a:rPr lang="en-US" sz="1500" baseline="0" dirty="0">
                          <a:effectLst/>
                          <a:latin typeface="Lucis san"/>
                        </a:rPr>
                        <a:t>hustota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Plynový pyknometr</a:t>
                      </a:r>
                      <a:br>
                        <a:rPr lang="en-US" sz="1500" dirty="0">
                          <a:effectLst/>
                          <a:latin typeface="Lucis san"/>
                        </a:rPr>
                      </a:b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STANDARD MPIF - 63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333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aseline="0" dirty="0">
                          <a:effectLst/>
                          <a:latin typeface="Lucis san"/>
                        </a:rPr>
                        <a:t>Velikost </a:t>
                      </a:r>
                      <a:r>
                        <a:rPr lang="en-US" sz="1500" dirty="0">
                          <a:effectLst/>
                          <a:latin typeface="Lucis san"/>
                        </a:rPr>
                        <a:t>částic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Třepací síto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MPIF STANDARD - 05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333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Zjevná </a:t>
                      </a:r>
                      <a:r>
                        <a:rPr lang="en-US" sz="1500" baseline="0" dirty="0">
                          <a:effectLst/>
                          <a:latin typeface="Lucis san"/>
                        </a:rPr>
                        <a:t>hustota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Hallův průtokoměr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Lucis san"/>
                        </a:rPr>
                        <a:t>MPIF STANDARD - 04</a:t>
                      </a:r>
                      <a:endParaRPr lang="en-US" sz="1500" dirty="0">
                        <a:effectLst/>
                        <a:latin typeface="Lucis san"/>
                        <a:ea typeface="Calibri" panose="020F0502020204030204" pitchFamily="34" charset="0"/>
                      </a:endParaRPr>
                    </a:p>
                  </a:txBody>
                  <a:tcPr marL="48749" marR="48749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0" y="857021"/>
            <a:ext cx="6892910" cy="555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50" dirty="0">
                <a:solidFill>
                  <a:schemeClr val="tx1"/>
                </a:solidFill>
                <a:latin typeface="Myriad pro"/>
                <a:cs typeface="Arial" panose="020B0604020202020204" pitchFamily="34" charset="0"/>
              </a:rPr>
              <a:t>STANDARD</a:t>
            </a:r>
            <a:r>
              <a:rPr lang="cs-CZ" sz="2550" dirty="0">
                <a:solidFill>
                  <a:schemeClr val="tx1"/>
                </a:solidFill>
                <a:latin typeface="Myriad pro"/>
                <a:cs typeface="Arial" panose="020B0604020202020204" pitchFamily="34" charset="0"/>
              </a:rPr>
              <a:t> KVALITY</a:t>
            </a:r>
            <a:endParaRPr lang="en-US" sz="2550" dirty="0">
              <a:solidFill>
                <a:schemeClr val="tx1"/>
              </a:solidFill>
              <a:latin typeface="Myriad pro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197" y="886383"/>
            <a:ext cx="2136769" cy="48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878622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70248" y="1628619"/>
          <a:ext cx="5377544" cy="4163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2431387" y="2957597"/>
            <a:ext cx="1298303" cy="1492303"/>
            <a:chOff x="3319901" y="-1"/>
            <a:chExt cx="1731071" cy="1989737"/>
          </a:xfrm>
        </p:grpSpPr>
        <p:sp>
          <p:nvSpPr>
            <p:cNvPr id="13" name="Hexagon 12"/>
            <p:cNvSpPr/>
            <p:nvPr/>
          </p:nvSpPr>
          <p:spPr>
            <a:xfrm rot="5400000">
              <a:off x="3190568" y="129332"/>
              <a:ext cx="1989737" cy="1731071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 sz="1800"/>
            </a:p>
          </p:txBody>
        </p:sp>
        <p:sp>
          <p:nvSpPr>
            <p:cNvPr id="14" name="Hexagon 4"/>
            <p:cNvSpPr/>
            <p:nvPr/>
          </p:nvSpPr>
          <p:spPr>
            <a:xfrm>
              <a:off x="3589660" y="310066"/>
              <a:ext cx="1191553" cy="13696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1500" dirty="0">
                  <a:latin typeface="Lucis san"/>
                </a:rPr>
                <a:t>Triballoy</a:t>
              </a:r>
            </a:p>
            <a:p>
              <a:pPr algn="ctr" defTabSz="9334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1500" dirty="0">
                  <a:latin typeface="Lucis san"/>
                </a:rPr>
                <a:t>T400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90671" y="1363146"/>
            <a:ext cx="2688772" cy="15079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Vysokoteplotní aplikace (</a:t>
            </a:r>
            <a:r>
              <a:rPr lang="en-US" sz="1050" dirty="0">
                <a:solidFill>
                  <a:schemeClr val="tx1"/>
                </a:solidFill>
                <a:latin typeface="Lucis san"/>
              </a:rPr>
              <a:t>benzínové lopatky, sedla ventilů)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Aplikace odolné proti opotřebení a korozi</a:t>
            </a:r>
          </a:p>
          <a:p>
            <a:r>
              <a:rPr lang="en-US" sz="1050" dirty="0">
                <a:solidFill>
                  <a:schemeClr val="tx1"/>
                </a:solidFill>
                <a:latin typeface="Lucis san"/>
              </a:rPr>
              <a:t>( Povlak odolný proti opotřebení pro ventily v rafinérském průmyslu)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600478" y="1904815"/>
            <a:ext cx="480060" cy="1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475689" y="1627475"/>
            <a:ext cx="2828683" cy="731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Lékařské aplikace</a:t>
            </a:r>
          </a:p>
          <a:p>
            <a:r>
              <a:rPr lang="en-US" sz="1050" dirty="0">
                <a:solidFill>
                  <a:schemeClr val="tx1"/>
                </a:solidFill>
                <a:latin typeface="Lucis san"/>
              </a:rPr>
              <a:t>(chirurgické nástroje, implantáty)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1"/>
                </a:solidFill>
                <a:latin typeface="Lucis san"/>
              </a:rPr>
              <a:t>Chemický a petrochemický průmysl</a:t>
            </a:r>
          </a:p>
          <a:p>
            <a:endParaRPr lang="en-US" sz="1050" dirty="0">
              <a:solidFill>
                <a:schemeClr val="tx1"/>
              </a:solidFill>
              <a:latin typeface="Lucis san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5921403" y="1905370"/>
            <a:ext cx="480060" cy="1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538088" y="4371859"/>
            <a:ext cx="2703885" cy="812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Průmysl nástrojů</a:t>
            </a:r>
          </a:p>
          <a:p>
            <a:r>
              <a:rPr lang="en-US" sz="1050" dirty="0">
                <a:solidFill>
                  <a:schemeClr val="tx1"/>
                </a:solidFill>
                <a:latin typeface="Lucis san"/>
              </a:rPr>
              <a:t>(opravy a renovace, odlévání a </a:t>
            </a:r>
          </a:p>
          <a:p>
            <a:r>
              <a:rPr lang="en-US" sz="1050" dirty="0">
                <a:solidFill>
                  <a:schemeClr val="tx1"/>
                </a:solidFill>
                <a:latin typeface="Lucis san"/>
              </a:rPr>
              <a:t>tvářecí formy)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Letecký průmysl</a:t>
            </a:r>
          </a:p>
          <a:p>
            <a:r>
              <a:rPr lang="en-US" sz="1050" dirty="0">
                <a:solidFill>
                  <a:schemeClr val="tx1"/>
                </a:solidFill>
                <a:latin typeface="Lucis san"/>
              </a:rPr>
              <a:t>(součásti křídla, převodové hřídele)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Automobilový průmysl</a:t>
            </a:r>
          </a:p>
          <a:p>
            <a:r>
              <a:rPr lang="en-US" sz="1050" dirty="0">
                <a:solidFill>
                  <a:schemeClr val="tx1"/>
                </a:solidFill>
                <a:latin typeface="Lucis san"/>
              </a:rPr>
              <a:t>(speciální ložiska, pružiny Belleville, šrouby)</a:t>
            </a:r>
          </a:p>
          <a:p>
            <a:endParaRPr lang="en-US" sz="1050" dirty="0">
              <a:solidFill>
                <a:schemeClr val="tx1"/>
              </a:solidFill>
              <a:latin typeface="Lucis san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6041333" y="4449900"/>
            <a:ext cx="480060" cy="1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5938828" y="5415636"/>
            <a:ext cx="3389425" cy="812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b="1" dirty="0">
              <a:solidFill>
                <a:schemeClr val="tx2">
                  <a:lumMod val="60000"/>
                  <a:lumOff val="40000"/>
                </a:schemeClr>
              </a:solidFill>
              <a:latin typeface="Lucis san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Aplikace odolnosti proti korozi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Lékařská aplikace</a:t>
            </a:r>
          </a:p>
          <a:p>
            <a:endParaRPr lang="en-US" sz="1050" dirty="0">
              <a:solidFill>
                <a:schemeClr val="tx1"/>
              </a:solidFill>
              <a:latin typeface="Lucis san"/>
            </a:endParaRPr>
          </a:p>
          <a:p>
            <a:endParaRPr lang="en-US" sz="1050" dirty="0">
              <a:solidFill>
                <a:schemeClr val="tx1"/>
              </a:solidFill>
              <a:latin typeface="Lucis san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5377304" y="5716767"/>
            <a:ext cx="480060" cy="1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5120306" y="2871107"/>
            <a:ext cx="812410" cy="422089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921403" y="2873213"/>
            <a:ext cx="75438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6759237" y="2675939"/>
            <a:ext cx="2828683" cy="731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Letecké aplikace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Průmyslové vytápění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Plynové turbíny pro energetiku</a:t>
            </a:r>
          </a:p>
          <a:p>
            <a:endParaRPr lang="en-US" sz="1050" dirty="0">
              <a:solidFill>
                <a:schemeClr val="tx1"/>
              </a:solidFill>
              <a:latin typeface="Lucis san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20714" y="4871537"/>
            <a:ext cx="2828683" cy="731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Lékařská aplikace</a:t>
            </a:r>
          </a:p>
          <a:p>
            <a:r>
              <a:rPr lang="en-US" sz="1050" dirty="0">
                <a:solidFill>
                  <a:schemeClr val="tx1"/>
                </a:solidFill>
                <a:latin typeface="Lucis san"/>
              </a:rPr>
              <a:t>( Ortopedické implantáty - kyčelní a </a:t>
            </a:r>
          </a:p>
          <a:p>
            <a:r>
              <a:rPr lang="en-US" sz="1050" dirty="0">
                <a:solidFill>
                  <a:schemeClr val="tx1"/>
                </a:solidFill>
                <a:latin typeface="Lucis san"/>
              </a:rPr>
              <a:t>Náhrady kolenního kloubu, zubní implantáty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2600478" y="5183897"/>
            <a:ext cx="480060" cy="1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-46174" y="3231084"/>
            <a:ext cx="2828683" cy="731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Aplikace odolné proti žíravině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ucis san"/>
              </a:rPr>
              <a:t>Aplikace odolné proti opotřebení při vysokých teplotách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050" dirty="0">
              <a:solidFill>
                <a:schemeClr val="tx1"/>
              </a:solidFill>
              <a:latin typeface="Lucis san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1951327" y="3611784"/>
            <a:ext cx="480060" cy="1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0" y="857021"/>
            <a:ext cx="6892910" cy="555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50" dirty="0">
                <a:solidFill>
                  <a:schemeClr val="tx1"/>
                </a:solidFill>
                <a:latin typeface="Myriad pro"/>
                <a:cs typeface="Arial" panose="020B0604020202020204" pitchFamily="34" charset="0"/>
              </a:rPr>
              <a:t>PORTFOLIO PRODUKTŮ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6197" y="886383"/>
            <a:ext cx="2136769" cy="48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942392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152401" y="73025"/>
            <a:ext cx="6553200" cy="639763"/>
          </a:xfrm>
        </p:spPr>
        <p:txBody>
          <a:bodyPr lIns="98140" tIns="49071" rIns="98140" bIns="49071" rtlCol="0" anchor="b">
            <a:normAutofit/>
          </a:bodyPr>
          <a:lstStyle/>
          <a:p>
            <a:pPr algn="ctr" defTabSz="457146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  <a:ea typeface="+mj-ea"/>
                <a:hlinkClick r:id="rId3" action="ppaction://hlinkfile"/>
              </a:rPr>
              <a:t>MIM</a:t>
            </a:r>
            <a:r>
              <a:rPr lang="cs-CZ" b="1" dirty="0">
                <a:solidFill>
                  <a:schemeClr val="tx2"/>
                </a:solidFill>
                <a:ea typeface="+mj-ea"/>
                <a:hlinkClick r:id="rId3" action="ppaction://hlinkfile"/>
              </a:rPr>
              <a:t> - technologický proces</a:t>
            </a:r>
            <a:endParaRPr lang="en-US" b="1" dirty="0">
              <a:solidFill>
                <a:schemeClr val="tx2"/>
              </a:solidFill>
              <a:ea typeface="+mj-ea"/>
              <a:hlinkClick r:id="rId3" action="ppaction://hlinkfile"/>
            </a:endParaRPr>
          </a:p>
        </p:txBody>
      </p:sp>
      <p:sp>
        <p:nvSpPr>
          <p:cNvPr id="40963" name="Rectangle 5"/>
          <p:cNvSpPr>
            <a:spLocks noGrp="1" noChangeArrowheads="1"/>
          </p:cNvSpPr>
          <p:nvPr>
            <p:ph idx="1"/>
          </p:nvPr>
        </p:nvSpPr>
        <p:spPr>
          <a:xfrm>
            <a:off x="252413" y="684213"/>
            <a:ext cx="4113212" cy="5580062"/>
          </a:xfrm>
        </p:spPr>
        <p:txBody>
          <a:bodyPr lIns="98140" tIns="49071" rIns="98140" bIns="49071"/>
          <a:lstStyle/>
          <a:p>
            <a:pPr marL="381000" indent="-381000" eaLnBrk="1" hangingPunct="1">
              <a:buFont typeface="Wingdings" pitchFamily="2" charset="2"/>
              <a:buChar char="§"/>
            </a:pPr>
            <a:endParaRPr lang="en-US" sz="2000" dirty="0">
              <a:latin typeface="Calibri" pitchFamily="34" charset="0"/>
            </a:endParaRPr>
          </a:p>
          <a:p>
            <a:pPr marL="381000" indent="-381000" eaLnBrk="1" hangingPunct="1"/>
            <a:r>
              <a:rPr lang="cs-CZ" sz="2000" dirty="0">
                <a:latin typeface="Calibri" pitchFamily="34" charset="0"/>
              </a:rPr>
              <a:t>Jemný prášek o hrubosti zrna (5-20) mikronů je smíchán s polymerem a voskem a ze směsi jsou připraveny granule.</a:t>
            </a:r>
            <a:endParaRPr lang="en-US" sz="2000" dirty="0">
              <a:latin typeface="Calibri" pitchFamily="34" charset="0"/>
            </a:endParaRPr>
          </a:p>
          <a:p>
            <a:pPr marL="381000" indent="-381000" eaLnBrk="1" hangingPunct="1">
              <a:buFont typeface="Wingdings" pitchFamily="2" charset="2"/>
              <a:buChar char="§"/>
            </a:pPr>
            <a:r>
              <a:rPr lang="cs-CZ" sz="2000" dirty="0">
                <a:latin typeface="Calibri" pitchFamily="34" charset="0"/>
              </a:rPr>
              <a:t>Granule jsou ve </a:t>
            </a:r>
            <a:r>
              <a:rPr lang="cs-CZ" sz="2000" dirty="0" err="1">
                <a:latin typeface="Calibri" pitchFamily="34" charset="0"/>
              </a:rPr>
              <a:t>stříkolisu</a:t>
            </a:r>
            <a:r>
              <a:rPr lang="cs-CZ" sz="2000" dirty="0">
                <a:latin typeface="Calibri" pitchFamily="34" charset="0"/>
              </a:rPr>
              <a:t> roztaveny a ve formě je připravena první fáze – zelená.</a:t>
            </a:r>
            <a:endParaRPr lang="en-US" sz="2000" dirty="0">
              <a:latin typeface="Calibri" pitchFamily="34" charset="0"/>
            </a:endParaRPr>
          </a:p>
          <a:p>
            <a:pPr marL="381000" indent="-381000" eaLnBrk="1" hangingPunct="1">
              <a:buFont typeface="Wingdings" pitchFamily="2" charset="2"/>
              <a:buChar char="§"/>
            </a:pPr>
            <a:r>
              <a:rPr lang="cs-CZ" sz="2000" dirty="0">
                <a:latin typeface="Calibri" pitchFamily="34" charset="0"/>
              </a:rPr>
              <a:t>V lázni se odstraní polymer a část vosku a vznikne druhá fáze  - hnědá.</a:t>
            </a:r>
            <a:endParaRPr lang="en-US" sz="2000" dirty="0">
              <a:latin typeface="Calibri" pitchFamily="34" charset="0"/>
            </a:endParaRPr>
          </a:p>
          <a:p>
            <a:pPr marL="381000" indent="-381000" eaLnBrk="1" hangingPunct="1">
              <a:buFont typeface="Wingdings" pitchFamily="2" charset="2"/>
              <a:buChar char="§"/>
            </a:pPr>
            <a:r>
              <a:rPr lang="cs-CZ" sz="2000" dirty="0">
                <a:latin typeface="Calibri" pitchFamily="34" charset="0"/>
              </a:rPr>
              <a:t>Výrobek v hnědé fázi je slinut ve vakuové peci s malým množstvím inertního plynu.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40964" name="Freeform 6"/>
          <p:cNvSpPr>
            <a:spLocks/>
          </p:cNvSpPr>
          <p:nvPr/>
        </p:nvSpPr>
        <p:spPr bwMode="auto">
          <a:xfrm>
            <a:off x="5603875" y="1009650"/>
            <a:ext cx="1231900" cy="698500"/>
          </a:xfrm>
          <a:custGeom>
            <a:avLst/>
            <a:gdLst>
              <a:gd name="T0" fmla="*/ 2147483647 w 871"/>
              <a:gd name="T1" fmla="*/ 2147483647 h 442"/>
              <a:gd name="T2" fmla="*/ 2147483647 w 871"/>
              <a:gd name="T3" fmla="*/ 2147483647 h 442"/>
              <a:gd name="T4" fmla="*/ 2147483647 w 871"/>
              <a:gd name="T5" fmla="*/ 2147483647 h 442"/>
              <a:gd name="T6" fmla="*/ 2147483647 w 871"/>
              <a:gd name="T7" fmla="*/ 2147483647 h 442"/>
              <a:gd name="T8" fmla="*/ 2147483647 w 871"/>
              <a:gd name="T9" fmla="*/ 2147483647 h 442"/>
              <a:gd name="T10" fmla="*/ 2147483647 w 871"/>
              <a:gd name="T11" fmla="*/ 2147483647 h 442"/>
              <a:gd name="T12" fmla="*/ 2147483647 w 871"/>
              <a:gd name="T13" fmla="*/ 2147483647 h 442"/>
              <a:gd name="T14" fmla="*/ 2147483647 w 871"/>
              <a:gd name="T15" fmla="*/ 2147483647 h 442"/>
              <a:gd name="T16" fmla="*/ 2147483647 w 871"/>
              <a:gd name="T17" fmla="*/ 2147483647 h 442"/>
              <a:gd name="T18" fmla="*/ 2147483647 w 871"/>
              <a:gd name="T19" fmla="*/ 2147483647 h 442"/>
              <a:gd name="T20" fmla="*/ 2147483647 w 871"/>
              <a:gd name="T21" fmla="*/ 2147483647 h 442"/>
              <a:gd name="T22" fmla="*/ 2147483647 w 871"/>
              <a:gd name="T23" fmla="*/ 2147483647 h 442"/>
              <a:gd name="T24" fmla="*/ 2147483647 w 871"/>
              <a:gd name="T25" fmla="*/ 2147483647 h 442"/>
              <a:gd name="T26" fmla="*/ 2147483647 w 871"/>
              <a:gd name="T27" fmla="*/ 2147483647 h 442"/>
              <a:gd name="T28" fmla="*/ 2147483647 w 871"/>
              <a:gd name="T29" fmla="*/ 2147483647 h 442"/>
              <a:gd name="T30" fmla="*/ 2147483647 w 871"/>
              <a:gd name="T31" fmla="*/ 2147483647 h 442"/>
              <a:gd name="T32" fmla="*/ 2147483647 w 871"/>
              <a:gd name="T33" fmla="*/ 2147483647 h 442"/>
              <a:gd name="T34" fmla="*/ 2147483647 w 871"/>
              <a:gd name="T35" fmla="*/ 2147483647 h 442"/>
              <a:gd name="T36" fmla="*/ 2147483647 w 871"/>
              <a:gd name="T37" fmla="*/ 2147483647 h 442"/>
              <a:gd name="T38" fmla="*/ 2147483647 w 871"/>
              <a:gd name="T39" fmla="*/ 2147483647 h 442"/>
              <a:gd name="T40" fmla="*/ 2147483647 w 871"/>
              <a:gd name="T41" fmla="*/ 2147483647 h 442"/>
              <a:gd name="T42" fmla="*/ 2147483647 w 871"/>
              <a:gd name="T43" fmla="*/ 2147483647 h 442"/>
              <a:gd name="T44" fmla="*/ 2147483647 w 871"/>
              <a:gd name="T45" fmla="*/ 2147483647 h 442"/>
              <a:gd name="T46" fmla="*/ 2147483647 w 871"/>
              <a:gd name="T47" fmla="*/ 2147483647 h 442"/>
              <a:gd name="T48" fmla="*/ 2147483647 w 871"/>
              <a:gd name="T49" fmla="*/ 2147483647 h 442"/>
              <a:gd name="T50" fmla="*/ 2147483647 w 871"/>
              <a:gd name="T51" fmla="*/ 2147483647 h 442"/>
              <a:gd name="T52" fmla="*/ 2147483647 w 871"/>
              <a:gd name="T53" fmla="*/ 2147483647 h 442"/>
              <a:gd name="T54" fmla="*/ 2147483647 w 871"/>
              <a:gd name="T55" fmla="*/ 2147483647 h 442"/>
              <a:gd name="T56" fmla="*/ 2147483647 w 871"/>
              <a:gd name="T57" fmla="*/ 2147483647 h 442"/>
              <a:gd name="T58" fmla="*/ 2147483647 w 871"/>
              <a:gd name="T59" fmla="*/ 2147483647 h 442"/>
              <a:gd name="T60" fmla="*/ 2147483647 w 871"/>
              <a:gd name="T61" fmla="*/ 2147483647 h 442"/>
              <a:gd name="T62" fmla="*/ 2147483647 w 871"/>
              <a:gd name="T63" fmla="*/ 2147483647 h 442"/>
              <a:gd name="T64" fmla="*/ 2147483647 w 871"/>
              <a:gd name="T65" fmla="*/ 2147483647 h 442"/>
              <a:gd name="T66" fmla="*/ 2147483647 w 871"/>
              <a:gd name="T67" fmla="*/ 2147483647 h 442"/>
              <a:gd name="T68" fmla="*/ 2147483647 w 871"/>
              <a:gd name="T69" fmla="*/ 2147483647 h 442"/>
              <a:gd name="T70" fmla="*/ 2147483647 w 871"/>
              <a:gd name="T71" fmla="*/ 2147483647 h 442"/>
              <a:gd name="T72" fmla="*/ 2147483647 w 871"/>
              <a:gd name="T73" fmla="*/ 2147483647 h 442"/>
              <a:gd name="T74" fmla="*/ 2147483647 w 871"/>
              <a:gd name="T75" fmla="*/ 2147483647 h 442"/>
              <a:gd name="T76" fmla="*/ 2147483647 w 871"/>
              <a:gd name="T77" fmla="*/ 2147483647 h 442"/>
              <a:gd name="T78" fmla="*/ 2147483647 w 871"/>
              <a:gd name="T79" fmla="*/ 2147483647 h 442"/>
              <a:gd name="T80" fmla="*/ 2147483647 w 871"/>
              <a:gd name="T81" fmla="*/ 2147483647 h 442"/>
              <a:gd name="T82" fmla="*/ 2147483647 w 871"/>
              <a:gd name="T83" fmla="*/ 2147483647 h 442"/>
              <a:gd name="T84" fmla="*/ 2147483647 w 871"/>
              <a:gd name="T85" fmla="*/ 2147483647 h 442"/>
              <a:gd name="T86" fmla="*/ 2147483647 w 871"/>
              <a:gd name="T87" fmla="*/ 2147483647 h 442"/>
              <a:gd name="T88" fmla="*/ 2147483647 w 871"/>
              <a:gd name="T89" fmla="*/ 2147483647 h 442"/>
              <a:gd name="T90" fmla="*/ 2147483647 w 871"/>
              <a:gd name="T91" fmla="*/ 2147483647 h 442"/>
              <a:gd name="T92" fmla="*/ 2147483647 w 871"/>
              <a:gd name="T93" fmla="*/ 2147483647 h 442"/>
              <a:gd name="T94" fmla="*/ 2147483647 w 871"/>
              <a:gd name="T95" fmla="*/ 2147483647 h 442"/>
              <a:gd name="T96" fmla="*/ 2147483647 w 871"/>
              <a:gd name="T97" fmla="*/ 2147483647 h 442"/>
              <a:gd name="T98" fmla="*/ 2147483647 w 871"/>
              <a:gd name="T99" fmla="*/ 2147483647 h 442"/>
              <a:gd name="T100" fmla="*/ 2147483647 w 871"/>
              <a:gd name="T101" fmla="*/ 2147483647 h 442"/>
              <a:gd name="T102" fmla="*/ 2147483647 w 871"/>
              <a:gd name="T103" fmla="*/ 2147483647 h 442"/>
              <a:gd name="T104" fmla="*/ 2147483647 w 871"/>
              <a:gd name="T105" fmla="*/ 2147483647 h 442"/>
              <a:gd name="T106" fmla="*/ 2147483647 w 871"/>
              <a:gd name="T107" fmla="*/ 2147483647 h 442"/>
              <a:gd name="T108" fmla="*/ 2147483647 w 871"/>
              <a:gd name="T109" fmla="*/ 2147483647 h 442"/>
              <a:gd name="T110" fmla="*/ 2147483647 w 871"/>
              <a:gd name="T111" fmla="*/ 2147483647 h 442"/>
              <a:gd name="T112" fmla="*/ 2147483647 w 871"/>
              <a:gd name="T113" fmla="*/ 2147483647 h 442"/>
              <a:gd name="T114" fmla="*/ 2147483647 w 871"/>
              <a:gd name="T115" fmla="*/ 2147483647 h 442"/>
              <a:gd name="T116" fmla="*/ 2147483647 w 871"/>
              <a:gd name="T117" fmla="*/ 2147483647 h 442"/>
              <a:gd name="T118" fmla="*/ 2147483647 w 871"/>
              <a:gd name="T119" fmla="*/ 2147483647 h 44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71"/>
              <a:gd name="T181" fmla="*/ 0 h 442"/>
              <a:gd name="T182" fmla="*/ 871 w 871"/>
              <a:gd name="T183" fmla="*/ 442 h 44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71" h="442">
                <a:moveTo>
                  <a:pt x="504" y="0"/>
                </a:moveTo>
                <a:lnTo>
                  <a:pt x="504" y="1"/>
                </a:lnTo>
                <a:lnTo>
                  <a:pt x="499" y="1"/>
                </a:lnTo>
                <a:lnTo>
                  <a:pt x="497" y="1"/>
                </a:lnTo>
                <a:lnTo>
                  <a:pt x="497" y="2"/>
                </a:lnTo>
                <a:lnTo>
                  <a:pt x="494" y="2"/>
                </a:lnTo>
                <a:lnTo>
                  <a:pt x="491" y="2"/>
                </a:lnTo>
                <a:lnTo>
                  <a:pt x="491" y="3"/>
                </a:lnTo>
                <a:lnTo>
                  <a:pt x="489" y="3"/>
                </a:lnTo>
                <a:lnTo>
                  <a:pt x="489" y="4"/>
                </a:lnTo>
                <a:lnTo>
                  <a:pt x="487" y="4"/>
                </a:lnTo>
                <a:lnTo>
                  <a:pt x="485" y="5"/>
                </a:lnTo>
                <a:lnTo>
                  <a:pt x="484" y="6"/>
                </a:lnTo>
                <a:lnTo>
                  <a:pt x="481" y="6"/>
                </a:lnTo>
                <a:lnTo>
                  <a:pt x="481" y="7"/>
                </a:lnTo>
                <a:lnTo>
                  <a:pt x="479" y="7"/>
                </a:lnTo>
                <a:lnTo>
                  <a:pt x="479" y="8"/>
                </a:lnTo>
                <a:lnTo>
                  <a:pt x="477" y="8"/>
                </a:lnTo>
                <a:lnTo>
                  <a:pt x="477" y="9"/>
                </a:lnTo>
                <a:lnTo>
                  <a:pt x="475" y="9"/>
                </a:lnTo>
                <a:lnTo>
                  <a:pt x="475" y="10"/>
                </a:lnTo>
                <a:lnTo>
                  <a:pt x="472" y="10"/>
                </a:lnTo>
                <a:lnTo>
                  <a:pt x="472" y="11"/>
                </a:lnTo>
                <a:lnTo>
                  <a:pt x="471" y="12"/>
                </a:lnTo>
                <a:lnTo>
                  <a:pt x="470" y="12"/>
                </a:lnTo>
                <a:lnTo>
                  <a:pt x="468" y="13"/>
                </a:lnTo>
                <a:lnTo>
                  <a:pt x="468" y="14"/>
                </a:lnTo>
                <a:lnTo>
                  <a:pt x="467" y="14"/>
                </a:lnTo>
                <a:lnTo>
                  <a:pt x="465" y="15"/>
                </a:lnTo>
                <a:lnTo>
                  <a:pt x="465" y="16"/>
                </a:lnTo>
                <a:lnTo>
                  <a:pt x="463" y="16"/>
                </a:lnTo>
                <a:lnTo>
                  <a:pt x="461" y="17"/>
                </a:lnTo>
                <a:lnTo>
                  <a:pt x="460" y="17"/>
                </a:lnTo>
                <a:lnTo>
                  <a:pt x="460" y="18"/>
                </a:lnTo>
                <a:lnTo>
                  <a:pt x="459" y="20"/>
                </a:lnTo>
                <a:lnTo>
                  <a:pt x="458" y="20"/>
                </a:lnTo>
                <a:lnTo>
                  <a:pt x="455" y="23"/>
                </a:lnTo>
                <a:lnTo>
                  <a:pt x="451" y="25"/>
                </a:lnTo>
                <a:lnTo>
                  <a:pt x="450" y="25"/>
                </a:lnTo>
                <a:lnTo>
                  <a:pt x="450" y="26"/>
                </a:lnTo>
                <a:lnTo>
                  <a:pt x="448" y="28"/>
                </a:lnTo>
                <a:lnTo>
                  <a:pt x="447" y="28"/>
                </a:lnTo>
                <a:lnTo>
                  <a:pt x="447" y="29"/>
                </a:lnTo>
                <a:lnTo>
                  <a:pt x="434" y="39"/>
                </a:lnTo>
                <a:lnTo>
                  <a:pt x="434" y="40"/>
                </a:lnTo>
                <a:lnTo>
                  <a:pt x="431" y="42"/>
                </a:lnTo>
                <a:lnTo>
                  <a:pt x="431" y="43"/>
                </a:lnTo>
                <a:lnTo>
                  <a:pt x="428" y="45"/>
                </a:lnTo>
                <a:lnTo>
                  <a:pt x="428" y="46"/>
                </a:lnTo>
                <a:lnTo>
                  <a:pt x="426" y="48"/>
                </a:lnTo>
                <a:lnTo>
                  <a:pt x="426" y="49"/>
                </a:lnTo>
                <a:lnTo>
                  <a:pt x="422" y="51"/>
                </a:lnTo>
                <a:lnTo>
                  <a:pt x="422" y="52"/>
                </a:lnTo>
                <a:lnTo>
                  <a:pt x="421" y="53"/>
                </a:lnTo>
                <a:lnTo>
                  <a:pt x="421" y="54"/>
                </a:lnTo>
                <a:lnTo>
                  <a:pt x="420" y="55"/>
                </a:lnTo>
                <a:lnTo>
                  <a:pt x="420" y="56"/>
                </a:lnTo>
                <a:lnTo>
                  <a:pt x="418" y="57"/>
                </a:lnTo>
                <a:lnTo>
                  <a:pt x="417" y="58"/>
                </a:lnTo>
                <a:lnTo>
                  <a:pt x="417" y="59"/>
                </a:lnTo>
                <a:lnTo>
                  <a:pt x="414" y="60"/>
                </a:lnTo>
                <a:lnTo>
                  <a:pt x="414" y="61"/>
                </a:lnTo>
                <a:lnTo>
                  <a:pt x="413" y="62"/>
                </a:lnTo>
                <a:lnTo>
                  <a:pt x="413" y="63"/>
                </a:lnTo>
                <a:lnTo>
                  <a:pt x="412" y="64"/>
                </a:lnTo>
                <a:lnTo>
                  <a:pt x="412" y="65"/>
                </a:lnTo>
                <a:lnTo>
                  <a:pt x="411" y="65"/>
                </a:lnTo>
                <a:lnTo>
                  <a:pt x="411" y="66"/>
                </a:lnTo>
                <a:lnTo>
                  <a:pt x="410" y="67"/>
                </a:lnTo>
                <a:lnTo>
                  <a:pt x="410" y="68"/>
                </a:lnTo>
                <a:lnTo>
                  <a:pt x="409" y="68"/>
                </a:lnTo>
                <a:lnTo>
                  <a:pt x="409" y="69"/>
                </a:lnTo>
                <a:lnTo>
                  <a:pt x="408" y="69"/>
                </a:lnTo>
                <a:lnTo>
                  <a:pt x="408" y="70"/>
                </a:lnTo>
                <a:lnTo>
                  <a:pt x="407" y="71"/>
                </a:lnTo>
                <a:lnTo>
                  <a:pt x="407" y="72"/>
                </a:lnTo>
                <a:lnTo>
                  <a:pt x="405" y="72"/>
                </a:lnTo>
                <a:lnTo>
                  <a:pt x="405" y="73"/>
                </a:lnTo>
                <a:lnTo>
                  <a:pt x="404" y="74"/>
                </a:lnTo>
                <a:lnTo>
                  <a:pt x="403" y="75"/>
                </a:lnTo>
                <a:lnTo>
                  <a:pt x="403" y="76"/>
                </a:lnTo>
                <a:lnTo>
                  <a:pt x="402" y="76"/>
                </a:lnTo>
                <a:lnTo>
                  <a:pt x="402" y="77"/>
                </a:lnTo>
                <a:lnTo>
                  <a:pt x="401" y="78"/>
                </a:lnTo>
                <a:lnTo>
                  <a:pt x="401" y="79"/>
                </a:lnTo>
                <a:lnTo>
                  <a:pt x="401" y="80"/>
                </a:lnTo>
                <a:lnTo>
                  <a:pt x="400" y="80"/>
                </a:lnTo>
                <a:lnTo>
                  <a:pt x="400" y="81"/>
                </a:lnTo>
                <a:lnTo>
                  <a:pt x="400" y="82"/>
                </a:lnTo>
                <a:lnTo>
                  <a:pt x="399" y="82"/>
                </a:lnTo>
                <a:lnTo>
                  <a:pt x="399" y="83"/>
                </a:lnTo>
                <a:lnTo>
                  <a:pt x="398" y="83"/>
                </a:lnTo>
                <a:lnTo>
                  <a:pt x="398" y="84"/>
                </a:lnTo>
                <a:lnTo>
                  <a:pt x="398" y="85"/>
                </a:lnTo>
                <a:lnTo>
                  <a:pt x="396" y="85"/>
                </a:lnTo>
                <a:lnTo>
                  <a:pt x="396" y="86"/>
                </a:lnTo>
                <a:lnTo>
                  <a:pt x="395" y="86"/>
                </a:lnTo>
                <a:lnTo>
                  <a:pt x="395" y="87"/>
                </a:lnTo>
                <a:lnTo>
                  <a:pt x="395" y="88"/>
                </a:lnTo>
                <a:lnTo>
                  <a:pt x="394" y="88"/>
                </a:lnTo>
                <a:lnTo>
                  <a:pt x="394" y="89"/>
                </a:lnTo>
                <a:lnTo>
                  <a:pt x="394" y="90"/>
                </a:lnTo>
                <a:lnTo>
                  <a:pt x="394" y="91"/>
                </a:lnTo>
                <a:lnTo>
                  <a:pt x="393" y="91"/>
                </a:lnTo>
                <a:lnTo>
                  <a:pt x="393" y="92"/>
                </a:lnTo>
                <a:lnTo>
                  <a:pt x="392" y="93"/>
                </a:lnTo>
                <a:lnTo>
                  <a:pt x="392" y="94"/>
                </a:lnTo>
                <a:lnTo>
                  <a:pt x="391" y="94"/>
                </a:lnTo>
                <a:lnTo>
                  <a:pt x="391" y="95"/>
                </a:lnTo>
                <a:lnTo>
                  <a:pt x="391" y="96"/>
                </a:lnTo>
                <a:lnTo>
                  <a:pt x="390" y="96"/>
                </a:lnTo>
                <a:lnTo>
                  <a:pt x="390" y="97"/>
                </a:lnTo>
                <a:lnTo>
                  <a:pt x="389" y="97"/>
                </a:lnTo>
                <a:lnTo>
                  <a:pt x="389" y="98"/>
                </a:lnTo>
                <a:lnTo>
                  <a:pt x="389" y="99"/>
                </a:lnTo>
                <a:lnTo>
                  <a:pt x="388" y="99"/>
                </a:lnTo>
                <a:lnTo>
                  <a:pt x="388" y="100"/>
                </a:lnTo>
                <a:lnTo>
                  <a:pt x="388" y="101"/>
                </a:lnTo>
                <a:lnTo>
                  <a:pt x="388" y="102"/>
                </a:lnTo>
                <a:lnTo>
                  <a:pt x="386" y="102"/>
                </a:lnTo>
                <a:lnTo>
                  <a:pt x="386" y="103"/>
                </a:lnTo>
                <a:lnTo>
                  <a:pt x="386" y="104"/>
                </a:lnTo>
                <a:lnTo>
                  <a:pt x="385" y="104"/>
                </a:lnTo>
                <a:lnTo>
                  <a:pt x="385" y="105"/>
                </a:lnTo>
                <a:lnTo>
                  <a:pt x="385" y="106"/>
                </a:lnTo>
                <a:lnTo>
                  <a:pt x="384" y="106"/>
                </a:lnTo>
                <a:lnTo>
                  <a:pt x="384" y="107"/>
                </a:lnTo>
                <a:lnTo>
                  <a:pt x="384" y="108"/>
                </a:lnTo>
                <a:lnTo>
                  <a:pt x="383" y="108"/>
                </a:lnTo>
                <a:lnTo>
                  <a:pt x="383" y="109"/>
                </a:lnTo>
                <a:lnTo>
                  <a:pt x="382" y="110"/>
                </a:lnTo>
                <a:lnTo>
                  <a:pt x="382" y="111"/>
                </a:lnTo>
                <a:lnTo>
                  <a:pt x="382" y="112"/>
                </a:lnTo>
                <a:lnTo>
                  <a:pt x="381" y="112"/>
                </a:lnTo>
                <a:lnTo>
                  <a:pt x="381" y="113"/>
                </a:lnTo>
                <a:lnTo>
                  <a:pt x="381" y="114"/>
                </a:lnTo>
                <a:lnTo>
                  <a:pt x="380" y="114"/>
                </a:lnTo>
                <a:lnTo>
                  <a:pt x="379" y="117"/>
                </a:lnTo>
                <a:lnTo>
                  <a:pt x="379" y="118"/>
                </a:lnTo>
                <a:lnTo>
                  <a:pt x="377" y="118"/>
                </a:lnTo>
                <a:lnTo>
                  <a:pt x="377" y="119"/>
                </a:lnTo>
                <a:lnTo>
                  <a:pt x="377" y="120"/>
                </a:lnTo>
                <a:lnTo>
                  <a:pt x="376" y="120"/>
                </a:lnTo>
                <a:lnTo>
                  <a:pt x="376" y="121"/>
                </a:lnTo>
                <a:lnTo>
                  <a:pt x="375" y="121"/>
                </a:lnTo>
                <a:lnTo>
                  <a:pt x="375" y="122"/>
                </a:lnTo>
                <a:lnTo>
                  <a:pt x="375" y="124"/>
                </a:lnTo>
                <a:lnTo>
                  <a:pt x="375" y="125"/>
                </a:lnTo>
                <a:lnTo>
                  <a:pt x="374" y="125"/>
                </a:lnTo>
                <a:lnTo>
                  <a:pt x="374" y="127"/>
                </a:lnTo>
                <a:lnTo>
                  <a:pt x="373" y="129"/>
                </a:lnTo>
                <a:lnTo>
                  <a:pt x="373" y="131"/>
                </a:lnTo>
                <a:lnTo>
                  <a:pt x="372" y="131"/>
                </a:lnTo>
                <a:lnTo>
                  <a:pt x="372" y="132"/>
                </a:lnTo>
                <a:lnTo>
                  <a:pt x="371" y="134"/>
                </a:lnTo>
                <a:lnTo>
                  <a:pt x="371" y="136"/>
                </a:lnTo>
                <a:lnTo>
                  <a:pt x="370" y="136"/>
                </a:lnTo>
                <a:lnTo>
                  <a:pt x="370" y="138"/>
                </a:lnTo>
                <a:lnTo>
                  <a:pt x="369" y="141"/>
                </a:lnTo>
                <a:lnTo>
                  <a:pt x="369" y="144"/>
                </a:lnTo>
                <a:lnTo>
                  <a:pt x="367" y="144"/>
                </a:lnTo>
                <a:lnTo>
                  <a:pt x="367" y="148"/>
                </a:lnTo>
                <a:lnTo>
                  <a:pt x="366" y="148"/>
                </a:lnTo>
                <a:lnTo>
                  <a:pt x="366" y="151"/>
                </a:lnTo>
                <a:lnTo>
                  <a:pt x="366" y="154"/>
                </a:lnTo>
                <a:lnTo>
                  <a:pt x="365" y="154"/>
                </a:lnTo>
                <a:lnTo>
                  <a:pt x="365" y="157"/>
                </a:lnTo>
                <a:lnTo>
                  <a:pt x="365" y="161"/>
                </a:lnTo>
                <a:lnTo>
                  <a:pt x="364" y="161"/>
                </a:lnTo>
                <a:lnTo>
                  <a:pt x="364" y="165"/>
                </a:lnTo>
                <a:lnTo>
                  <a:pt x="364" y="167"/>
                </a:lnTo>
                <a:lnTo>
                  <a:pt x="363" y="167"/>
                </a:lnTo>
                <a:lnTo>
                  <a:pt x="363" y="168"/>
                </a:lnTo>
                <a:lnTo>
                  <a:pt x="362" y="169"/>
                </a:lnTo>
                <a:lnTo>
                  <a:pt x="358" y="169"/>
                </a:lnTo>
                <a:lnTo>
                  <a:pt x="356" y="167"/>
                </a:lnTo>
                <a:lnTo>
                  <a:pt x="356" y="166"/>
                </a:lnTo>
                <a:lnTo>
                  <a:pt x="354" y="164"/>
                </a:lnTo>
                <a:lnTo>
                  <a:pt x="354" y="163"/>
                </a:lnTo>
                <a:lnTo>
                  <a:pt x="350" y="159"/>
                </a:lnTo>
                <a:lnTo>
                  <a:pt x="348" y="158"/>
                </a:lnTo>
                <a:lnTo>
                  <a:pt x="348" y="157"/>
                </a:lnTo>
                <a:lnTo>
                  <a:pt x="345" y="152"/>
                </a:lnTo>
                <a:lnTo>
                  <a:pt x="344" y="152"/>
                </a:lnTo>
                <a:lnTo>
                  <a:pt x="341" y="147"/>
                </a:lnTo>
                <a:lnTo>
                  <a:pt x="340" y="147"/>
                </a:lnTo>
                <a:lnTo>
                  <a:pt x="340" y="146"/>
                </a:lnTo>
                <a:lnTo>
                  <a:pt x="338" y="145"/>
                </a:lnTo>
                <a:lnTo>
                  <a:pt x="338" y="144"/>
                </a:lnTo>
                <a:lnTo>
                  <a:pt x="337" y="144"/>
                </a:lnTo>
                <a:lnTo>
                  <a:pt x="336" y="143"/>
                </a:lnTo>
                <a:lnTo>
                  <a:pt x="336" y="142"/>
                </a:lnTo>
                <a:lnTo>
                  <a:pt x="335" y="141"/>
                </a:lnTo>
                <a:lnTo>
                  <a:pt x="335" y="140"/>
                </a:lnTo>
                <a:lnTo>
                  <a:pt x="333" y="137"/>
                </a:lnTo>
                <a:lnTo>
                  <a:pt x="332" y="137"/>
                </a:lnTo>
                <a:lnTo>
                  <a:pt x="329" y="135"/>
                </a:lnTo>
                <a:lnTo>
                  <a:pt x="327" y="132"/>
                </a:lnTo>
                <a:lnTo>
                  <a:pt x="325" y="129"/>
                </a:lnTo>
                <a:lnTo>
                  <a:pt x="324" y="129"/>
                </a:lnTo>
                <a:lnTo>
                  <a:pt x="323" y="127"/>
                </a:lnTo>
                <a:lnTo>
                  <a:pt x="323" y="126"/>
                </a:lnTo>
                <a:lnTo>
                  <a:pt x="322" y="126"/>
                </a:lnTo>
                <a:lnTo>
                  <a:pt x="318" y="123"/>
                </a:lnTo>
                <a:lnTo>
                  <a:pt x="317" y="123"/>
                </a:lnTo>
                <a:lnTo>
                  <a:pt x="314" y="119"/>
                </a:lnTo>
                <a:lnTo>
                  <a:pt x="313" y="119"/>
                </a:lnTo>
                <a:lnTo>
                  <a:pt x="309" y="115"/>
                </a:lnTo>
                <a:lnTo>
                  <a:pt x="308" y="115"/>
                </a:lnTo>
                <a:lnTo>
                  <a:pt x="307" y="114"/>
                </a:lnTo>
                <a:lnTo>
                  <a:pt x="306" y="114"/>
                </a:lnTo>
                <a:lnTo>
                  <a:pt x="305" y="113"/>
                </a:lnTo>
                <a:lnTo>
                  <a:pt x="304" y="113"/>
                </a:lnTo>
                <a:lnTo>
                  <a:pt x="303" y="111"/>
                </a:lnTo>
                <a:lnTo>
                  <a:pt x="302" y="111"/>
                </a:lnTo>
                <a:lnTo>
                  <a:pt x="300" y="110"/>
                </a:lnTo>
                <a:lnTo>
                  <a:pt x="299" y="110"/>
                </a:lnTo>
                <a:lnTo>
                  <a:pt x="298" y="110"/>
                </a:lnTo>
                <a:lnTo>
                  <a:pt x="298" y="109"/>
                </a:lnTo>
                <a:lnTo>
                  <a:pt x="297" y="109"/>
                </a:lnTo>
                <a:lnTo>
                  <a:pt x="296" y="109"/>
                </a:lnTo>
                <a:lnTo>
                  <a:pt x="295" y="109"/>
                </a:lnTo>
                <a:lnTo>
                  <a:pt x="295" y="108"/>
                </a:lnTo>
                <a:lnTo>
                  <a:pt x="291" y="108"/>
                </a:lnTo>
                <a:lnTo>
                  <a:pt x="291" y="107"/>
                </a:lnTo>
                <a:lnTo>
                  <a:pt x="290" y="107"/>
                </a:lnTo>
                <a:lnTo>
                  <a:pt x="290" y="106"/>
                </a:lnTo>
                <a:lnTo>
                  <a:pt x="289" y="106"/>
                </a:lnTo>
                <a:lnTo>
                  <a:pt x="286" y="106"/>
                </a:lnTo>
                <a:lnTo>
                  <a:pt x="286" y="105"/>
                </a:lnTo>
                <a:lnTo>
                  <a:pt x="285" y="105"/>
                </a:lnTo>
                <a:lnTo>
                  <a:pt x="283" y="105"/>
                </a:lnTo>
                <a:lnTo>
                  <a:pt x="283" y="104"/>
                </a:lnTo>
                <a:lnTo>
                  <a:pt x="280" y="104"/>
                </a:lnTo>
                <a:lnTo>
                  <a:pt x="278" y="104"/>
                </a:lnTo>
                <a:lnTo>
                  <a:pt x="278" y="103"/>
                </a:lnTo>
                <a:lnTo>
                  <a:pt x="274" y="103"/>
                </a:lnTo>
                <a:lnTo>
                  <a:pt x="268" y="103"/>
                </a:lnTo>
                <a:lnTo>
                  <a:pt x="264" y="103"/>
                </a:lnTo>
                <a:lnTo>
                  <a:pt x="264" y="104"/>
                </a:lnTo>
                <a:lnTo>
                  <a:pt x="260" y="104"/>
                </a:lnTo>
                <a:lnTo>
                  <a:pt x="260" y="105"/>
                </a:lnTo>
                <a:lnTo>
                  <a:pt x="259" y="105"/>
                </a:lnTo>
                <a:lnTo>
                  <a:pt x="256" y="106"/>
                </a:lnTo>
                <a:lnTo>
                  <a:pt x="254" y="107"/>
                </a:lnTo>
                <a:lnTo>
                  <a:pt x="252" y="107"/>
                </a:lnTo>
                <a:lnTo>
                  <a:pt x="252" y="108"/>
                </a:lnTo>
                <a:lnTo>
                  <a:pt x="250" y="108"/>
                </a:lnTo>
                <a:lnTo>
                  <a:pt x="250" y="109"/>
                </a:lnTo>
                <a:lnTo>
                  <a:pt x="248" y="109"/>
                </a:lnTo>
                <a:lnTo>
                  <a:pt x="246" y="110"/>
                </a:lnTo>
                <a:lnTo>
                  <a:pt x="243" y="110"/>
                </a:lnTo>
                <a:lnTo>
                  <a:pt x="243" y="111"/>
                </a:lnTo>
                <a:lnTo>
                  <a:pt x="242" y="111"/>
                </a:lnTo>
                <a:lnTo>
                  <a:pt x="240" y="112"/>
                </a:lnTo>
                <a:lnTo>
                  <a:pt x="240" y="113"/>
                </a:lnTo>
                <a:lnTo>
                  <a:pt x="237" y="115"/>
                </a:lnTo>
                <a:lnTo>
                  <a:pt x="232" y="119"/>
                </a:lnTo>
                <a:lnTo>
                  <a:pt x="229" y="121"/>
                </a:lnTo>
                <a:lnTo>
                  <a:pt x="228" y="121"/>
                </a:lnTo>
                <a:lnTo>
                  <a:pt x="228" y="122"/>
                </a:lnTo>
                <a:lnTo>
                  <a:pt x="224" y="125"/>
                </a:lnTo>
                <a:lnTo>
                  <a:pt x="224" y="126"/>
                </a:lnTo>
                <a:lnTo>
                  <a:pt x="221" y="129"/>
                </a:lnTo>
                <a:lnTo>
                  <a:pt x="221" y="130"/>
                </a:lnTo>
                <a:lnTo>
                  <a:pt x="218" y="132"/>
                </a:lnTo>
                <a:lnTo>
                  <a:pt x="218" y="133"/>
                </a:lnTo>
                <a:lnTo>
                  <a:pt x="216" y="134"/>
                </a:lnTo>
                <a:lnTo>
                  <a:pt x="216" y="135"/>
                </a:lnTo>
                <a:lnTo>
                  <a:pt x="214" y="136"/>
                </a:lnTo>
                <a:lnTo>
                  <a:pt x="214" y="137"/>
                </a:lnTo>
                <a:lnTo>
                  <a:pt x="213" y="138"/>
                </a:lnTo>
                <a:lnTo>
                  <a:pt x="213" y="139"/>
                </a:lnTo>
                <a:lnTo>
                  <a:pt x="211" y="140"/>
                </a:lnTo>
                <a:lnTo>
                  <a:pt x="211" y="141"/>
                </a:lnTo>
                <a:lnTo>
                  <a:pt x="210" y="142"/>
                </a:lnTo>
                <a:lnTo>
                  <a:pt x="210" y="143"/>
                </a:lnTo>
                <a:lnTo>
                  <a:pt x="208" y="143"/>
                </a:lnTo>
                <a:lnTo>
                  <a:pt x="208" y="144"/>
                </a:lnTo>
                <a:lnTo>
                  <a:pt x="208" y="145"/>
                </a:lnTo>
                <a:lnTo>
                  <a:pt x="208" y="146"/>
                </a:lnTo>
                <a:lnTo>
                  <a:pt x="207" y="146"/>
                </a:lnTo>
                <a:lnTo>
                  <a:pt x="207" y="147"/>
                </a:lnTo>
                <a:lnTo>
                  <a:pt x="205" y="147"/>
                </a:lnTo>
                <a:lnTo>
                  <a:pt x="205" y="148"/>
                </a:lnTo>
                <a:lnTo>
                  <a:pt x="205" y="149"/>
                </a:lnTo>
                <a:lnTo>
                  <a:pt x="204" y="149"/>
                </a:lnTo>
                <a:lnTo>
                  <a:pt x="204" y="150"/>
                </a:lnTo>
                <a:lnTo>
                  <a:pt x="203" y="150"/>
                </a:lnTo>
                <a:lnTo>
                  <a:pt x="203" y="151"/>
                </a:lnTo>
                <a:lnTo>
                  <a:pt x="202" y="152"/>
                </a:lnTo>
                <a:lnTo>
                  <a:pt x="202" y="153"/>
                </a:lnTo>
                <a:lnTo>
                  <a:pt x="202" y="154"/>
                </a:lnTo>
                <a:lnTo>
                  <a:pt x="201" y="154"/>
                </a:lnTo>
                <a:lnTo>
                  <a:pt x="201" y="155"/>
                </a:lnTo>
                <a:lnTo>
                  <a:pt x="201" y="156"/>
                </a:lnTo>
                <a:lnTo>
                  <a:pt x="200" y="156"/>
                </a:lnTo>
                <a:lnTo>
                  <a:pt x="200" y="157"/>
                </a:lnTo>
                <a:lnTo>
                  <a:pt x="199" y="157"/>
                </a:lnTo>
                <a:lnTo>
                  <a:pt x="199" y="158"/>
                </a:lnTo>
                <a:lnTo>
                  <a:pt x="198" y="159"/>
                </a:lnTo>
                <a:lnTo>
                  <a:pt x="198" y="160"/>
                </a:lnTo>
                <a:lnTo>
                  <a:pt x="197" y="160"/>
                </a:lnTo>
                <a:lnTo>
                  <a:pt x="197" y="161"/>
                </a:lnTo>
                <a:lnTo>
                  <a:pt x="197" y="162"/>
                </a:lnTo>
                <a:lnTo>
                  <a:pt x="195" y="162"/>
                </a:lnTo>
                <a:lnTo>
                  <a:pt x="195" y="163"/>
                </a:lnTo>
                <a:lnTo>
                  <a:pt x="195" y="164"/>
                </a:lnTo>
                <a:lnTo>
                  <a:pt x="195" y="165"/>
                </a:lnTo>
                <a:lnTo>
                  <a:pt x="194" y="166"/>
                </a:lnTo>
                <a:lnTo>
                  <a:pt x="193" y="166"/>
                </a:lnTo>
                <a:lnTo>
                  <a:pt x="193" y="167"/>
                </a:lnTo>
                <a:lnTo>
                  <a:pt x="193" y="168"/>
                </a:lnTo>
                <a:lnTo>
                  <a:pt x="192" y="168"/>
                </a:lnTo>
                <a:lnTo>
                  <a:pt x="192" y="169"/>
                </a:lnTo>
                <a:lnTo>
                  <a:pt x="192" y="170"/>
                </a:lnTo>
                <a:lnTo>
                  <a:pt x="191" y="171"/>
                </a:lnTo>
                <a:lnTo>
                  <a:pt x="191" y="172"/>
                </a:lnTo>
                <a:lnTo>
                  <a:pt x="190" y="172"/>
                </a:lnTo>
                <a:lnTo>
                  <a:pt x="190" y="173"/>
                </a:lnTo>
                <a:lnTo>
                  <a:pt x="189" y="173"/>
                </a:lnTo>
                <a:lnTo>
                  <a:pt x="189" y="174"/>
                </a:lnTo>
                <a:lnTo>
                  <a:pt x="189" y="175"/>
                </a:lnTo>
                <a:lnTo>
                  <a:pt x="189" y="176"/>
                </a:lnTo>
                <a:lnTo>
                  <a:pt x="188" y="176"/>
                </a:lnTo>
                <a:lnTo>
                  <a:pt x="188" y="177"/>
                </a:lnTo>
                <a:lnTo>
                  <a:pt x="188" y="178"/>
                </a:lnTo>
                <a:lnTo>
                  <a:pt x="187" y="178"/>
                </a:lnTo>
                <a:lnTo>
                  <a:pt x="187" y="179"/>
                </a:lnTo>
                <a:lnTo>
                  <a:pt x="187" y="180"/>
                </a:lnTo>
                <a:lnTo>
                  <a:pt x="185" y="180"/>
                </a:lnTo>
                <a:lnTo>
                  <a:pt x="185" y="181"/>
                </a:lnTo>
                <a:lnTo>
                  <a:pt x="185" y="182"/>
                </a:lnTo>
                <a:lnTo>
                  <a:pt x="184" y="182"/>
                </a:lnTo>
                <a:lnTo>
                  <a:pt x="184" y="183"/>
                </a:lnTo>
                <a:lnTo>
                  <a:pt x="183" y="184"/>
                </a:lnTo>
                <a:lnTo>
                  <a:pt x="182" y="184"/>
                </a:lnTo>
                <a:lnTo>
                  <a:pt x="182" y="185"/>
                </a:lnTo>
                <a:lnTo>
                  <a:pt x="182" y="186"/>
                </a:lnTo>
                <a:lnTo>
                  <a:pt x="182" y="187"/>
                </a:lnTo>
                <a:lnTo>
                  <a:pt x="181" y="187"/>
                </a:lnTo>
                <a:lnTo>
                  <a:pt x="181" y="188"/>
                </a:lnTo>
                <a:lnTo>
                  <a:pt x="180" y="188"/>
                </a:lnTo>
                <a:lnTo>
                  <a:pt x="180" y="189"/>
                </a:lnTo>
                <a:lnTo>
                  <a:pt x="180" y="190"/>
                </a:lnTo>
                <a:lnTo>
                  <a:pt x="179" y="190"/>
                </a:lnTo>
                <a:lnTo>
                  <a:pt x="179" y="191"/>
                </a:lnTo>
                <a:lnTo>
                  <a:pt x="179" y="192"/>
                </a:lnTo>
                <a:lnTo>
                  <a:pt x="178" y="192"/>
                </a:lnTo>
                <a:lnTo>
                  <a:pt x="178" y="193"/>
                </a:lnTo>
                <a:lnTo>
                  <a:pt x="178" y="194"/>
                </a:lnTo>
                <a:lnTo>
                  <a:pt x="176" y="194"/>
                </a:lnTo>
                <a:lnTo>
                  <a:pt x="176" y="195"/>
                </a:lnTo>
                <a:lnTo>
                  <a:pt x="176" y="196"/>
                </a:lnTo>
                <a:lnTo>
                  <a:pt x="175" y="196"/>
                </a:lnTo>
                <a:lnTo>
                  <a:pt x="175" y="197"/>
                </a:lnTo>
                <a:lnTo>
                  <a:pt x="175" y="198"/>
                </a:lnTo>
                <a:lnTo>
                  <a:pt x="175" y="199"/>
                </a:lnTo>
                <a:lnTo>
                  <a:pt x="174" y="199"/>
                </a:lnTo>
                <a:lnTo>
                  <a:pt x="174" y="200"/>
                </a:lnTo>
                <a:lnTo>
                  <a:pt x="173" y="200"/>
                </a:lnTo>
                <a:lnTo>
                  <a:pt x="173" y="201"/>
                </a:lnTo>
                <a:lnTo>
                  <a:pt x="173" y="202"/>
                </a:lnTo>
                <a:lnTo>
                  <a:pt x="172" y="202"/>
                </a:lnTo>
                <a:lnTo>
                  <a:pt x="172" y="203"/>
                </a:lnTo>
                <a:lnTo>
                  <a:pt x="172" y="204"/>
                </a:lnTo>
                <a:lnTo>
                  <a:pt x="171" y="204"/>
                </a:lnTo>
                <a:lnTo>
                  <a:pt x="171" y="205"/>
                </a:lnTo>
                <a:lnTo>
                  <a:pt x="171" y="206"/>
                </a:lnTo>
                <a:lnTo>
                  <a:pt x="170" y="206"/>
                </a:lnTo>
                <a:lnTo>
                  <a:pt x="170" y="207"/>
                </a:lnTo>
                <a:lnTo>
                  <a:pt x="170" y="208"/>
                </a:lnTo>
                <a:lnTo>
                  <a:pt x="169" y="210"/>
                </a:lnTo>
                <a:lnTo>
                  <a:pt x="169" y="211"/>
                </a:lnTo>
                <a:lnTo>
                  <a:pt x="168" y="211"/>
                </a:lnTo>
                <a:lnTo>
                  <a:pt x="168" y="212"/>
                </a:lnTo>
                <a:lnTo>
                  <a:pt x="168" y="213"/>
                </a:lnTo>
                <a:lnTo>
                  <a:pt x="166" y="213"/>
                </a:lnTo>
                <a:lnTo>
                  <a:pt x="166" y="214"/>
                </a:lnTo>
                <a:lnTo>
                  <a:pt x="166" y="215"/>
                </a:lnTo>
                <a:lnTo>
                  <a:pt x="165" y="215"/>
                </a:lnTo>
                <a:lnTo>
                  <a:pt x="165" y="216"/>
                </a:lnTo>
                <a:lnTo>
                  <a:pt x="165" y="217"/>
                </a:lnTo>
                <a:lnTo>
                  <a:pt x="164" y="217"/>
                </a:lnTo>
                <a:lnTo>
                  <a:pt x="164" y="218"/>
                </a:lnTo>
                <a:lnTo>
                  <a:pt x="163" y="218"/>
                </a:lnTo>
                <a:lnTo>
                  <a:pt x="163" y="219"/>
                </a:lnTo>
                <a:lnTo>
                  <a:pt x="163" y="220"/>
                </a:lnTo>
                <a:lnTo>
                  <a:pt x="163" y="221"/>
                </a:lnTo>
                <a:lnTo>
                  <a:pt x="162" y="221"/>
                </a:lnTo>
                <a:lnTo>
                  <a:pt x="162" y="222"/>
                </a:lnTo>
                <a:lnTo>
                  <a:pt x="162" y="223"/>
                </a:lnTo>
                <a:lnTo>
                  <a:pt x="161" y="223"/>
                </a:lnTo>
                <a:lnTo>
                  <a:pt x="161" y="224"/>
                </a:lnTo>
                <a:lnTo>
                  <a:pt x="161" y="225"/>
                </a:lnTo>
                <a:lnTo>
                  <a:pt x="160" y="225"/>
                </a:lnTo>
                <a:lnTo>
                  <a:pt x="160" y="226"/>
                </a:lnTo>
                <a:lnTo>
                  <a:pt x="160" y="227"/>
                </a:lnTo>
                <a:lnTo>
                  <a:pt x="159" y="227"/>
                </a:lnTo>
                <a:lnTo>
                  <a:pt x="159" y="229"/>
                </a:lnTo>
                <a:lnTo>
                  <a:pt x="157" y="229"/>
                </a:lnTo>
                <a:lnTo>
                  <a:pt x="157" y="230"/>
                </a:lnTo>
                <a:lnTo>
                  <a:pt x="157" y="231"/>
                </a:lnTo>
                <a:lnTo>
                  <a:pt x="156" y="231"/>
                </a:lnTo>
                <a:lnTo>
                  <a:pt x="156" y="232"/>
                </a:lnTo>
                <a:lnTo>
                  <a:pt x="156" y="233"/>
                </a:lnTo>
                <a:lnTo>
                  <a:pt x="156" y="234"/>
                </a:lnTo>
                <a:lnTo>
                  <a:pt x="155" y="234"/>
                </a:lnTo>
                <a:lnTo>
                  <a:pt x="154" y="235"/>
                </a:lnTo>
                <a:lnTo>
                  <a:pt x="154" y="236"/>
                </a:lnTo>
                <a:lnTo>
                  <a:pt x="154" y="237"/>
                </a:lnTo>
                <a:lnTo>
                  <a:pt x="153" y="237"/>
                </a:lnTo>
                <a:lnTo>
                  <a:pt x="153" y="238"/>
                </a:lnTo>
                <a:lnTo>
                  <a:pt x="153" y="239"/>
                </a:lnTo>
                <a:lnTo>
                  <a:pt x="152" y="239"/>
                </a:lnTo>
                <a:lnTo>
                  <a:pt x="152" y="240"/>
                </a:lnTo>
                <a:lnTo>
                  <a:pt x="151" y="240"/>
                </a:lnTo>
                <a:lnTo>
                  <a:pt x="151" y="241"/>
                </a:lnTo>
                <a:lnTo>
                  <a:pt x="150" y="242"/>
                </a:lnTo>
                <a:lnTo>
                  <a:pt x="150" y="243"/>
                </a:lnTo>
                <a:lnTo>
                  <a:pt x="150" y="244"/>
                </a:lnTo>
                <a:lnTo>
                  <a:pt x="150" y="245"/>
                </a:lnTo>
                <a:lnTo>
                  <a:pt x="149" y="245"/>
                </a:lnTo>
                <a:lnTo>
                  <a:pt x="149" y="246"/>
                </a:lnTo>
                <a:lnTo>
                  <a:pt x="147" y="246"/>
                </a:lnTo>
                <a:lnTo>
                  <a:pt x="147" y="247"/>
                </a:lnTo>
                <a:lnTo>
                  <a:pt x="147" y="248"/>
                </a:lnTo>
                <a:lnTo>
                  <a:pt x="146" y="248"/>
                </a:lnTo>
                <a:lnTo>
                  <a:pt x="146" y="249"/>
                </a:lnTo>
                <a:lnTo>
                  <a:pt x="146" y="250"/>
                </a:lnTo>
                <a:lnTo>
                  <a:pt x="145" y="250"/>
                </a:lnTo>
                <a:lnTo>
                  <a:pt x="145" y="251"/>
                </a:lnTo>
                <a:lnTo>
                  <a:pt x="145" y="252"/>
                </a:lnTo>
                <a:lnTo>
                  <a:pt x="144" y="252"/>
                </a:lnTo>
                <a:lnTo>
                  <a:pt x="144" y="253"/>
                </a:lnTo>
                <a:lnTo>
                  <a:pt x="144" y="254"/>
                </a:lnTo>
                <a:lnTo>
                  <a:pt x="143" y="254"/>
                </a:lnTo>
                <a:lnTo>
                  <a:pt x="143" y="255"/>
                </a:lnTo>
                <a:lnTo>
                  <a:pt x="143" y="256"/>
                </a:lnTo>
                <a:lnTo>
                  <a:pt x="142" y="256"/>
                </a:lnTo>
                <a:lnTo>
                  <a:pt x="142" y="257"/>
                </a:lnTo>
                <a:lnTo>
                  <a:pt x="141" y="257"/>
                </a:lnTo>
                <a:lnTo>
                  <a:pt x="141" y="258"/>
                </a:lnTo>
                <a:lnTo>
                  <a:pt x="140" y="258"/>
                </a:lnTo>
                <a:lnTo>
                  <a:pt x="140" y="259"/>
                </a:lnTo>
                <a:lnTo>
                  <a:pt x="140" y="260"/>
                </a:lnTo>
                <a:lnTo>
                  <a:pt x="138" y="260"/>
                </a:lnTo>
                <a:lnTo>
                  <a:pt x="138" y="261"/>
                </a:lnTo>
                <a:lnTo>
                  <a:pt x="137" y="262"/>
                </a:lnTo>
                <a:lnTo>
                  <a:pt x="137" y="263"/>
                </a:lnTo>
                <a:lnTo>
                  <a:pt x="137" y="264"/>
                </a:lnTo>
                <a:lnTo>
                  <a:pt x="136" y="264"/>
                </a:lnTo>
                <a:lnTo>
                  <a:pt x="136" y="265"/>
                </a:lnTo>
                <a:lnTo>
                  <a:pt x="136" y="266"/>
                </a:lnTo>
                <a:lnTo>
                  <a:pt x="135" y="266"/>
                </a:lnTo>
                <a:lnTo>
                  <a:pt x="135" y="267"/>
                </a:lnTo>
                <a:lnTo>
                  <a:pt x="135" y="268"/>
                </a:lnTo>
                <a:lnTo>
                  <a:pt x="134" y="268"/>
                </a:lnTo>
                <a:lnTo>
                  <a:pt x="134" y="269"/>
                </a:lnTo>
                <a:lnTo>
                  <a:pt x="133" y="269"/>
                </a:lnTo>
                <a:lnTo>
                  <a:pt x="133" y="270"/>
                </a:lnTo>
                <a:lnTo>
                  <a:pt x="133" y="271"/>
                </a:lnTo>
                <a:lnTo>
                  <a:pt x="132" y="272"/>
                </a:lnTo>
                <a:lnTo>
                  <a:pt x="132" y="273"/>
                </a:lnTo>
                <a:lnTo>
                  <a:pt x="131" y="273"/>
                </a:lnTo>
                <a:lnTo>
                  <a:pt x="131" y="274"/>
                </a:lnTo>
                <a:lnTo>
                  <a:pt x="131" y="275"/>
                </a:lnTo>
                <a:lnTo>
                  <a:pt x="130" y="275"/>
                </a:lnTo>
                <a:lnTo>
                  <a:pt x="130" y="276"/>
                </a:lnTo>
                <a:lnTo>
                  <a:pt x="128" y="276"/>
                </a:lnTo>
                <a:lnTo>
                  <a:pt x="128" y="277"/>
                </a:lnTo>
                <a:lnTo>
                  <a:pt x="128" y="278"/>
                </a:lnTo>
                <a:lnTo>
                  <a:pt x="127" y="278"/>
                </a:lnTo>
                <a:lnTo>
                  <a:pt x="127" y="279"/>
                </a:lnTo>
                <a:lnTo>
                  <a:pt x="126" y="280"/>
                </a:lnTo>
                <a:lnTo>
                  <a:pt x="126" y="281"/>
                </a:lnTo>
                <a:lnTo>
                  <a:pt x="125" y="282"/>
                </a:lnTo>
                <a:lnTo>
                  <a:pt x="125" y="283"/>
                </a:lnTo>
                <a:lnTo>
                  <a:pt x="124" y="283"/>
                </a:lnTo>
                <a:lnTo>
                  <a:pt x="124" y="284"/>
                </a:lnTo>
                <a:lnTo>
                  <a:pt x="124" y="285"/>
                </a:lnTo>
                <a:lnTo>
                  <a:pt x="123" y="285"/>
                </a:lnTo>
                <a:lnTo>
                  <a:pt x="123" y="286"/>
                </a:lnTo>
                <a:lnTo>
                  <a:pt x="123" y="287"/>
                </a:lnTo>
                <a:lnTo>
                  <a:pt x="122" y="287"/>
                </a:lnTo>
                <a:lnTo>
                  <a:pt x="122" y="288"/>
                </a:lnTo>
                <a:lnTo>
                  <a:pt x="121" y="288"/>
                </a:lnTo>
                <a:lnTo>
                  <a:pt x="121" y="289"/>
                </a:lnTo>
                <a:lnTo>
                  <a:pt x="119" y="290"/>
                </a:lnTo>
                <a:lnTo>
                  <a:pt x="119" y="291"/>
                </a:lnTo>
                <a:lnTo>
                  <a:pt x="118" y="291"/>
                </a:lnTo>
                <a:lnTo>
                  <a:pt x="118" y="292"/>
                </a:lnTo>
                <a:lnTo>
                  <a:pt x="118" y="293"/>
                </a:lnTo>
                <a:lnTo>
                  <a:pt x="117" y="294"/>
                </a:lnTo>
                <a:lnTo>
                  <a:pt x="117" y="295"/>
                </a:lnTo>
                <a:lnTo>
                  <a:pt x="116" y="295"/>
                </a:lnTo>
                <a:lnTo>
                  <a:pt x="116" y="296"/>
                </a:lnTo>
                <a:lnTo>
                  <a:pt x="115" y="297"/>
                </a:lnTo>
                <a:lnTo>
                  <a:pt x="114" y="298"/>
                </a:lnTo>
                <a:lnTo>
                  <a:pt x="114" y="299"/>
                </a:lnTo>
                <a:lnTo>
                  <a:pt x="113" y="299"/>
                </a:lnTo>
                <a:lnTo>
                  <a:pt x="113" y="300"/>
                </a:lnTo>
                <a:lnTo>
                  <a:pt x="112" y="301"/>
                </a:lnTo>
                <a:lnTo>
                  <a:pt x="112" y="302"/>
                </a:lnTo>
                <a:lnTo>
                  <a:pt x="111" y="302"/>
                </a:lnTo>
                <a:lnTo>
                  <a:pt x="111" y="303"/>
                </a:lnTo>
                <a:lnTo>
                  <a:pt x="109" y="303"/>
                </a:lnTo>
                <a:lnTo>
                  <a:pt x="109" y="304"/>
                </a:lnTo>
                <a:lnTo>
                  <a:pt x="108" y="305"/>
                </a:lnTo>
                <a:lnTo>
                  <a:pt x="108" y="306"/>
                </a:lnTo>
                <a:lnTo>
                  <a:pt x="108" y="307"/>
                </a:lnTo>
                <a:lnTo>
                  <a:pt x="107" y="307"/>
                </a:lnTo>
                <a:lnTo>
                  <a:pt x="107" y="308"/>
                </a:lnTo>
                <a:lnTo>
                  <a:pt x="105" y="309"/>
                </a:lnTo>
                <a:lnTo>
                  <a:pt x="105" y="310"/>
                </a:lnTo>
                <a:lnTo>
                  <a:pt x="104" y="311"/>
                </a:lnTo>
                <a:lnTo>
                  <a:pt x="104" y="312"/>
                </a:lnTo>
                <a:lnTo>
                  <a:pt x="103" y="313"/>
                </a:lnTo>
                <a:lnTo>
                  <a:pt x="103" y="314"/>
                </a:lnTo>
                <a:lnTo>
                  <a:pt x="101" y="314"/>
                </a:lnTo>
                <a:lnTo>
                  <a:pt x="101" y="315"/>
                </a:lnTo>
                <a:lnTo>
                  <a:pt x="99" y="316"/>
                </a:lnTo>
                <a:lnTo>
                  <a:pt x="99" y="317"/>
                </a:lnTo>
                <a:lnTo>
                  <a:pt x="98" y="318"/>
                </a:lnTo>
                <a:lnTo>
                  <a:pt x="98" y="319"/>
                </a:lnTo>
                <a:lnTo>
                  <a:pt x="96" y="320"/>
                </a:lnTo>
                <a:lnTo>
                  <a:pt x="96" y="321"/>
                </a:lnTo>
                <a:lnTo>
                  <a:pt x="95" y="322"/>
                </a:lnTo>
                <a:lnTo>
                  <a:pt x="95" y="323"/>
                </a:lnTo>
                <a:lnTo>
                  <a:pt x="93" y="324"/>
                </a:lnTo>
                <a:lnTo>
                  <a:pt x="93" y="325"/>
                </a:lnTo>
                <a:lnTo>
                  <a:pt x="93" y="326"/>
                </a:lnTo>
                <a:lnTo>
                  <a:pt x="89" y="328"/>
                </a:lnTo>
                <a:lnTo>
                  <a:pt x="89" y="329"/>
                </a:lnTo>
                <a:lnTo>
                  <a:pt x="87" y="331"/>
                </a:lnTo>
                <a:lnTo>
                  <a:pt x="85" y="332"/>
                </a:lnTo>
                <a:lnTo>
                  <a:pt x="85" y="333"/>
                </a:lnTo>
                <a:lnTo>
                  <a:pt x="82" y="335"/>
                </a:lnTo>
                <a:lnTo>
                  <a:pt x="82" y="336"/>
                </a:lnTo>
                <a:lnTo>
                  <a:pt x="79" y="338"/>
                </a:lnTo>
                <a:lnTo>
                  <a:pt x="79" y="339"/>
                </a:lnTo>
                <a:lnTo>
                  <a:pt x="77" y="341"/>
                </a:lnTo>
                <a:lnTo>
                  <a:pt x="77" y="342"/>
                </a:lnTo>
                <a:lnTo>
                  <a:pt x="75" y="343"/>
                </a:lnTo>
                <a:lnTo>
                  <a:pt x="75" y="344"/>
                </a:lnTo>
                <a:lnTo>
                  <a:pt x="37" y="377"/>
                </a:lnTo>
                <a:lnTo>
                  <a:pt x="37" y="378"/>
                </a:lnTo>
                <a:lnTo>
                  <a:pt x="35" y="380"/>
                </a:lnTo>
                <a:lnTo>
                  <a:pt x="35" y="381"/>
                </a:lnTo>
                <a:lnTo>
                  <a:pt x="31" y="383"/>
                </a:lnTo>
                <a:lnTo>
                  <a:pt x="31" y="384"/>
                </a:lnTo>
                <a:lnTo>
                  <a:pt x="29" y="385"/>
                </a:lnTo>
                <a:lnTo>
                  <a:pt x="29" y="386"/>
                </a:lnTo>
                <a:lnTo>
                  <a:pt x="26" y="389"/>
                </a:lnTo>
                <a:lnTo>
                  <a:pt x="26" y="390"/>
                </a:lnTo>
                <a:lnTo>
                  <a:pt x="22" y="392"/>
                </a:lnTo>
                <a:lnTo>
                  <a:pt x="22" y="393"/>
                </a:lnTo>
                <a:lnTo>
                  <a:pt x="21" y="394"/>
                </a:lnTo>
                <a:lnTo>
                  <a:pt x="21" y="395"/>
                </a:lnTo>
                <a:lnTo>
                  <a:pt x="20" y="396"/>
                </a:lnTo>
                <a:lnTo>
                  <a:pt x="20" y="397"/>
                </a:lnTo>
                <a:lnTo>
                  <a:pt x="18" y="398"/>
                </a:lnTo>
                <a:lnTo>
                  <a:pt x="18" y="399"/>
                </a:lnTo>
                <a:lnTo>
                  <a:pt x="17" y="399"/>
                </a:lnTo>
                <a:lnTo>
                  <a:pt x="17" y="400"/>
                </a:lnTo>
                <a:lnTo>
                  <a:pt x="16" y="400"/>
                </a:lnTo>
                <a:lnTo>
                  <a:pt x="16" y="401"/>
                </a:lnTo>
                <a:lnTo>
                  <a:pt x="15" y="402"/>
                </a:lnTo>
                <a:lnTo>
                  <a:pt x="15" y="403"/>
                </a:lnTo>
                <a:lnTo>
                  <a:pt x="13" y="404"/>
                </a:lnTo>
                <a:lnTo>
                  <a:pt x="12" y="404"/>
                </a:lnTo>
                <a:lnTo>
                  <a:pt x="12" y="405"/>
                </a:lnTo>
                <a:lnTo>
                  <a:pt x="12" y="406"/>
                </a:lnTo>
                <a:lnTo>
                  <a:pt x="11" y="406"/>
                </a:lnTo>
                <a:lnTo>
                  <a:pt x="11" y="407"/>
                </a:lnTo>
                <a:lnTo>
                  <a:pt x="10" y="408"/>
                </a:lnTo>
                <a:lnTo>
                  <a:pt x="10" y="409"/>
                </a:lnTo>
                <a:lnTo>
                  <a:pt x="9" y="409"/>
                </a:lnTo>
                <a:lnTo>
                  <a:pt x="9" y="410"/>
                </a:lnTo>
                <a:lnTo>
                  <a:pt x="9" y="411"/>
                </a:lnTo>
                <a:lnTo>
                  <a:pt x="8" y="411"/>
                </a:lnTo>
                <a:lnTo>
                  <a:pt x="8" y="412"/>
                </a:lnTo>
                <a:lnTo>
                  <a:pt x="8" y="413"/>
                </a:lnTo>
                <a:lnTo>
                  <a:pt x="7" y="413"/>
                </a:lnTo>
                <a:lnTo>
                  <a:pt x="7" y="414"/>
                </a:lnTo>
                <a:lnTo>
                  <a:pt x="7" y="415"/>
                </a:lnTo>
                <a:lnTo>
                  <a:pt x="6" y="415"/>
                </a:lnTo>
                <a:lnTo>
                  <a:pt x="6" y="417"/>
                </a:lnTo>
                <a:lnTo>
                  <a:pt x="4" y="417"/>
                </a:lnTo>
                <a:lnTo>
                  <a:pt x="4" y="418"/>
                </a:lnTo>
                <a:lnTo>
                  <a:pt x="3" y="421"/>
                </a:lnTo>
                <a:lnTo>
                  <a:pt x="3" y="422"/>
                </a:lnTo>
                <a:lnTo>
                  <a:pt x="2" y="422"/>
                </a:lnTo>
                <a:lnTo>
                  <a:pt x="2" y="424"/>
                </a:lnTo>
                <a:lnTo>
                  <a:pt x="2" y="425"/>
                </a:lnTo>
                <a:lnTo>
                  <a:pt x="2" y="429"/>
                </a:lnTo>
                <a:lnTo>
                  <a:pt x="1" y="429"/>
                </a:lnTo>
                <a:lnTo>
                  <a:pt x="1" y="431"/>
                </a:lnTo>
                <a:lnTo>
                  <a:pt x="1" y="434"/>
                </a:lnTo>
                <a:lnTo>
                  <a:pt x="0" y="434"/>
                </a:lnTo>
                <a:lnTo>
                  <a:pt x="0" y="440"/>
                </a:lnTo>
                <a:lnTo>
                  <a:pt x="1" y="440"/>
                </a:lnTo>
                <a:lnTo>
                  <a:pt x="1" y="441"/>
                </a:lnTo>
                <a:lnTo>
                  <a:pt x="785" y="441"/>
                </a:lnTo>
                <a:lnTo>
                  <a:pt x="785" y="440"/>
                </a:lnTo>
                <a:lnTo>
                  <a:pt x="787" y="440"/>
                </a:lnTo>
                <a:lnTo>
                  <a:pt x="791" y="440"/>
                </a:lnTo>
                <a:lnTo>
                  <a:pt x="794" y="439"/>
                </a:lnTo>
                <a:lnTo>
                  <a:pt x="797" y="438"/>
                </a:lnTo>
                <a:lnTo>
                  <a:pt x="799" y="438"/>
                </a:lnTo>
                <a:lnTo>
                  <a:pt x="799" y="437"/>
                </a:lnTo>
                <a:lnTo>
                  <a:pt x="801" y="437"/>
                </a:lnTo>
                <a:lnTo>
                  <a:pt x="804" y="436"/>
                </a:lnTo>
                <a:lnTo>
                  <a:pt x="805" y="436"/>
                </a:lnTo>
                <a:lnTo>
                  <a:pt x="805" y="435"/>
                </a:lnTo>
                <a:lnTo>
                  <a:pt x="809" y="435"/>
                </a:lnTo>
                <a:lnTo>
                  <a:pt x="809" y="434"/>
                </a:lnTo>
                <a:lnTo>
                  <a:pt x="810" y="434"/>
                </a:lnTo>
                <a:lnTo>
                  <a:pt x="812" y="434"/>
                </a:lnTo>
                <a:lnTo>
                  <a:pt x="812" y="433"/>
                </a:lnTo>
                <a:lnTo>
                  <a:pt x="814" y="433"/>
                </a:lnTo>
                <a:lnTo>
                  <a:pt x="814" y="432"/>
                </a:lnTo>
                <a:lnTo>
                  <a:pt x="816" y="432"/>
                </a:lnTo>
                <a:lnTo>
                  <a:pt x="816" y="431"/>
                </a:lnTo>
                <a:lnTo>
                  <a:pt x="818" y="431"/>
                </a:lnTo>
                <a:lnTo>
                  <a:pt x="819" y="431"/>
                </a:lnTo>
                <a:lnTo>
                  <a:pt x="819" y="430"/>
                </a:lnTo>
                <a:lnTo>
                  <a:pt x="821" y="429"/>
                </a:lnTo>
                <a:lnTo>
                  <a:pt x="822" y="429"/>
                </a:lnTo>
                <a:lnTo>
                  <a:pt x="822" y="428"/>
                </a:lnTo>
                <a:lnTo>
                  <a:pt x="824" y="428"/>
                </a:lnTo>
                <a:lnTo>
                  <a:pt x="824" y="427"/>
                </a:lnTo>
                <a:lnTo>
                  <a:pt x="825" y="427"/>
                </a:lnTo>
                <a:lnTo>
                  <a:pt x="830" y="423"/>
                </a:lnTo>
                <a:lnTo>
                  <a:pt x="831" y="423"/>
                </a:lnTo>
                <a:lnTo>
                  <a:pt x="831" y="422"/>
                </a:lnTo>
                <a:lnTo>
                  <a:pt x="832" y="422"/>
                </a:lnTo>
                <a:lnTo>
                  <a:pt x="833" y="422"/>
                </a:lnTo>
                <a:lnTo>
                  <a:pt x="833" y="421"/>
                </a:lnTo>
                <a:lnTo>
                  <a:pt x="844" y="411"/>
                </a:lnTo>
                <a:lnTo>
                  <a:pt x="845" y="410"/>
                </a:lnTo>
                <a:lnTo>
                  <a:pt x="845" y="409"/>
                </a:lnTo>
                <a:lnTo>
                  <a:pt x="847" y="409"/>
                </a:lnTo>
                <a:lnTo>
                  <a:pt x="847" y="408"/>
                </a:lnTo>
                <a:lnTo>
                  <a:pt x="848" y="407"/>
                </a:lnTo>
                <a:lnTo>
                  <a:pt x="848" y="406"/>
                </a:lnTo>
                <a:lnTo>
                  <a:pt x="849" y="405"/>
                </a:lnTo>
                <a:lnTo>
                  <a:pt x="850" y="405"/>
                </a:lnTo>
                <a:lnTo>
                  <a:pt x="850" y="404"/>
                </a:lnTo>
                <a:lnTo>
                  <a:pt x="851" y="404"/>
                </a:lnTo>
                <a:lnTo>
                  <a:pt x="851" y="403"/>
                </a:lnTo>
                <a:lnTo>
                  <a:pt x="851" y="402"/>
                </a:lnTo>
                <a:lnTo>
                  <a:pt x="851" y="401"/>
                </a:lnTo>
                <a:lnTo>
                  <a:pt x="852" y="401"/>
                </a:lnTo>
                <a:lnTo>
                  <a:pt x="852" y="400"/>
                </a:lnTo>
                <a:lnTo>
                  <a:pt x="853" y="399"/>
                </a:lnTo>
                <a:lnTo>
                  <a:pt x="853" y="398"/>
                </a:lnTo>
                <a:lnTo>
                  <a:pt x="854" y="398"/>
                </a:lnTo>
                <a:lnTo>
                  <a:pt x="854" y="397"/>
                </a:lnTo>
                <a:lnTo>
                  <a:pt x="854" y="396"/>
                </a:lnTo>
                <a:lnTo>
                  <a:pt x="855" y="396"/>
                </a:lnTo>
                <a:lnTo>
                  <a:pt x="855" y="395"/>
                </a:lnTo>
                <a:lnTo>
                  <a:pt x="857" y="395"/>
                </a:lnTo>
                <a:lnTo>
                  <a:pt x="857" y="394"/>
                </a:lnTo>
                <a:lnTo>
                  <a:pt x="857" y="392"/>
                </a:lnTo>
                <a:lnTo>
                  <a:pt x="858" y="392"/>
                </a:lnTo>
                <a:lnTo>
                  <a:pt x="858" y="390"/>
                </a:lnTo>
                <a:lnTo>
                  <a:pt x="859" y="388"/>
                </a:lnTo>
                <a:lnTo>
                  <a:pt x="860" y="386"/>
                </a:lnTo>
                <a:lnTo>
                  <a:pt x="860" y="384"/>
                </a:lnTo>
                <a:lnTo>
                  <a:pt x="861" y="384"/>
                </a:lnTo>
                <a:lnTo>
                  <a:pt x="861" y="382"/>
                </a:lnTo>
                <a:lnTo>
                  <a:pt x="862" y="382"/>
                </a:lnTo>
                <a:lnTo>
                  <a:pt x="862" y="380"/>
                </a:lnTo>
                <a:lnTo>
                  <a:pt x="863" y="380"/>
                </a:lnTo>
                <a:lnTo>
                  <a:pt x="863" y="377"/>
                </a:lnTo>
                <a:lnTo>
                  <a:pt x="863" y="375"/>
                </a:lnTo>
                <a:lnTo>
                  <a:pt x="864" y="371"/>
                </a:lnTo>
                <a:lnTo>
                  <a:pt x="864" y="369"/>
                </a:lnTo>
                <a:lnTo>
                  <a:pt x="866" y="369"/>
                </a:lnTo>
                <a:lnTo>
                  <a:pt x="866" y="367"/>
                </a:lnTo>
                <a:lnTo>
                  <a:pt x="866" y="365"/>
                </a:lnTo>
                <a:lnTo>
                  <a:pt x="867" y="365"/>
                </a:lnTo>
                <a:lnTo>
                  <a:pt x="867" y="361"/>
                </a:lnTo>
                <a:lnTo>
                  <a:pt x="867" y="359"/>
                </a:lnTo>
                <a:lnTo>
                  <a:pt x="868" y="359"/>
                </a:lnTo>
                <a:lnTo>
                  <a:pt x="868" y="356"/>
                </a:lnTo>
                <a:lnTo>
                  <a:pt x="869" y="351"/>
                </a:lnTo>
                <a:lnTo>
                  <a:pt x="869" y="341"/>
                </a:lnTo>
                <a:lnTo>
                  <a:pt x="870" y="341"/>
                </a:lnTo>
                <a:lnTo>
                  <a:pt x="870" y="311"/>
                </a:lnTo>
                <a:lnTo>
                  <a:pt x="869" y="311"/>
                </a:lnTo>
                <a:lnTo>
                  <a:pt x="869" y="300"/>
                </a:lnTo>
                <a:lnTo>
                  <a:pt x="868" y="293"/>
                </a:lnTo>
                <a:lnTo>
                  <a:pt x="868" y="286"/>
                </a:lnTo>
                <a:lnTo>
                  <a:pt x="867" y="286"/>
                </a:lnTo>
                <a:lnTo>
                  <a:pt x="867" y="280"/>
                </a:lnTo>
                <a:lnTo>
                  <a:pt x="866" y="280"/>
                </a:lnTo>
                <a:lnTo>
                  <a:pt x="866" y="273"/>
                </a:lnTo>
                <a:lnTo>
                  <a:pt x="866" y="268"/>
                </a:lnTo>
                <a:lnTo>
                  <a:pt x="864" y="268"/>
                </a:lnTo>
                <a:lnTo>
                  <a:pt x="864" y="262"/>
                </a:lnTo>
                <a:lnTo>
                  <a:pt x="864" y="257"/>
                </a:lnTo>
                <a:lnTo>
                  <a:pt x="863" y="257"/>
                </a:lnTo>
                <a:lnTo>
                  <a:pt x="863" y="254"/>
                </a:lnTo>
                <a:lnTo>
                  <a:pt x="863" y="251"/>
                </a:lnTo>
                <a:lnTo>
                  <a:pt x="863" y="246"/>
                </a:lnTo>
                <a:lnTo>
                  <a:pt x="862" y="246"/>
                </a:lnTo>
                <a:lnTo>
                  <a:pt x="862" y="245"/>
                </a:lnTo>
                <a:lnTo>
                  <a:pt x="862" y="242"/>
                </a:lnTo>
                <a:lnTo>
                  <a:pt x="861" y="242"/>
                </a:lnTo>
                <a:lnTo>
                  <a:pt x="861" y="240"/>
                </a:lnTo>
                <a:lnTo>
                  <a:pt x="860" y="240"/>
                </a:lnTo>
                <a:lnTo>
                  <a:pt x="857" y="236"/>
                </a:lnTo>
                <a:lnTo>
                  <a:pt x="855" y="236"/>
                </a:lnTo>
                <a:lnTo>
                  <a:pt x="854" y="236"/>
                </a:lnTo>
                <a:lnTo>
                  <a:pt x="854" y="235"/>
                </a:lnTo>
                <a:lnTo>
                  <a:pt x="850" y="234"/>
                </a:lnTo>
                <a:lnTo>
                  <a:pt x="845" y="234"/>
                </a:lnTo>
                <a:lnTo>
                  <a:pt x="844" y="234"/>
                </a:lnTo>
                <a:lnTo>
                  <a:pt x="844" y="233"/>
                </a:lnTo>
                <a:lnTo>
                  <a:pt x="840" y="233"/>
                </a:lnTo>
                <a:lnTo>
                  <a:pt x="836" y="232"/>
                </a:lnTo>
                <a:lnTo>
                  <a:pt x="833" y="232"/>
                </a:lnTo>
                <a:lnTo>
                  <a:pt x="833" y="231"/>
                </a:lnTo>
                <a:lnTo>
                  <a:pt x="831" y="231"/>
                </a:lnTo>
                <a:lnTo>
                  <a:pt x="829" y="231"/>
                </a:lnTo>
                <a:lnTo>
                  <a:pt x="829" y="230"/>
                </a:lnTo>
                <a:lnTo>
                  <a:pt x="825" y="230"/>
                </a:lnTo>
                <a:lnTo>
                  <a:pt x="824" y="230"/>
                </a:lnTo>
                <a:lnTo>
                  <a:pt x="824" y="229"/>
                </a:lnTo>
                <a:lnTo>
                  <a:pt x="823" y="229"/>
                </a:lnTo>
                <a:lnTo>
                  <a:pt x="821" y="229"/>
                </a:lnTo>
                <a:lnTo>
                  <a:pt x="821" y="228"/>
                </a:lnTo>
                <a:lnTo>
                  <a:pt x="820" y="228"/>
                </a:lnTo>
                <a:lnTo>
                  <a:pt x="816" y="228"/>
                </a:lnTo>
                <a:lnTo>
                  <a:pt x="816" y="227"/>
                </a:lnTo>
                <a:lnTo>
                  <a:pt x="813" y="227"/>
                </a:lnTo>
                <a:lnTo>
                  <a:pt x="813" y="226"/>
                </a:lnTo>
                <a:lnTo>
                  <a:pt x="811" y="226"/>
                </a:lnTo>
                <a:lnTo>
                  <a:pt x="811" y="225"/>
                </a:lnTo>
                <a:lnTo>
                  <a:pt x="809" y="225"/>
                </a:lnTo>
                <a:lnTo>
                  <a:pt x="809" y="224"/>
                </a:lnTo>
                <a:lnTo>
                  <a:pt x="805" y="224"/>
                </a:lnTo>
                <a:lnTo>
                  <a:pt x="805" y="223"/>
                </a:lnTo>
                <a:lnTo>
                  <a:pt x="804" y="223"/>
                </a:lnTo>
                <a:lnTo>
                  <a:pt x="803" y="223"/>
                </a:lnTo>
                <a:lnTo>
                  <a:pt x="803" y="222"/>
                </a:lnTo>
                <a:lnTo>
                  <a:pt x="802" y="222"/>
                </a:lnTo>
                <a:lnTo>
                  <a:pt x="801" y="222"/>
                </a:lnTo>
                <a:lnTo>
                  <a:pt x="801" y="221"/>
                </a:lnTo>
                <a:lnTo>
                  <a:pt x="800" y="221"/>
                </a:lnTo>
                <a:lnTo>
                  <a:pt x="799" y="221"/>
                </a:lnTo>
                <a:lnTo>
                  <a:pt x="799" y="220"/>
                </a:lnTo>
                <a:lnTo>
                  <a:pt x="797" y="220"/>
                </a:lnTo>
                <a:lnTo>
                  <a:pt x="796" y="220"/>
                </a:lnTo>
                <a:lnTo>
                  <a:pt x="796" y="219"/>
                </a:lnTo>
                <a:lnTo>
                  <a:pt x="795" y="219"/>
                </a:lnTo>
                <a:lnTo>
                  <a:pt x="794" y="219"/>
                </a:lnTo>
                <a:lnTo>
                  <a:pt x="794" y="218"/>
                </a:lnTo>
                <a:lnTo>
                  <a:pt x="793" y="218"/>
                </a:lnTo>
                <a:lnTo>
                  <a:pt x="792" y="217"/>
                </a:lnTo>
                <a:lnTo>
                  <a:pt x="791" y="217"/>
                </a:lnTo>
                <a:lnTo>
                  <a:pt x="790" y="217"/>
                </a:lnTo>
                <a:lnTo>
                  <a:pt x="790" y="216"/>
                </a:lnTo>
                <a:lnTo>
                  <a:pt x="788" y="216"/>
                </a:lnTo>
                <a:lnTo>
                  <a:pt x="788" y="215"/>
                </a:lnTo>
                <a:lnTo>
                  <a:pt x="787" y="215"/>
                </a:lnTo>
                <a:lnTo>
                  <a:pt x="786" y="215"/>
                </a:lnTo>
                <a:lnTo>
                  <a:pt x="786" y="214"/>
                </a:lnTo>
                <a:lnTo>
                  <a:pt x="785" y="214"/>
                </a:lnTo>
                <a:lnTo>
                  <a:pt x="784" y="213"/>
                </a:lnTo>
                <a:lnTo>
                  <a:pt x="783" y="213"/>
                </a:lnTo>
                <a:lnTo>
                  <a:pt x="783" y="212"/>
                </a:lnTo>
                <a:lnTo>
                  <a:pt x="782" y="212"/>
                </a:lnTo>
                <a:lnTo>
                  <a:pt x="781" y="211"/>
                </a:lnTo>
                <a:lnTo>
                  <a:pt x="780" y="211"/>
                </a:lnTo>
                <a:lnTo>
                  <a:pt x="778" y="210"/>
                </a:lnTo>
                <a:lnTo>
                  <a:pt x="777" y="210"/>
                </a:lnTo>
                <a:lnTo>
                  <a:pt x="777" y="209"/>
                </a:lnTo>
                <a:lnTo>
                  <a:pt x="776" y="209"/>
                </a:lnTo>
                <a:lnTo>
                  <a:pt x="775" y="208"/>
                </a:lnTo>
                <a:lnTo>
                  <a:pt x="774" y="208"/>
                </a:lnTo>
                <a:lnTo>
                  <a:pt x="774" y="207"/>
                </a:lnTo>
                <a:lnTo>
                  <a:pt x="773" y="207"/>
                </a:lnTo>
                <a:lnTo>
                  <a:pt x="773" y="206"/>
                </a:lnTo>
                <a:lnTo>
                  <a:pt x="772" y="206"/>
                </a:lnTo>
                <a:lnTo>
                  <a:pt x="771" y="205"/>
                </a:lnTo>
                <a:lnTo>
                  <a:pt x="769" y="205"/>
                </a:lnTo>
                <a:lnTo>
                  <a:pt x="768" y="203"/>
                </a:lnTo>
                <a:lnTo>
                  <a:pt x="767" y="203"/>
                </a:lnTo>
                <a:lnTo>
                  <a:pt x="766" y="202"/>
                </a:lnTo>
                <a:lnTo>
                  <a:pt x="765" y="202"/>
                </a:lnTo>
                <a:lnTo>
                  <a:pt x="764" y="200"/>
                </a:lnTo>
                <a:lnTo>
                  <a:pt x="763" y="200"/>
                </a:lnTo>
                <a:lnTo>
                  <a:pt x="762" y="199"/>
                </a:lnTo>
                <a:lnTo>
                  <a:pt x="761" y="199"/>
                </a:lnTo>
                <a:lnTo>
                  <a:pt x="759" y="197"/>
                </a:lnTo>
                <a:lnTo>
                  <a:pt x="758" y="197"/>
                </a:lnTo>
                <a:lnTo>
                  <a:pt x="757" y="196"/>
                </a:lnTo>
                <a:lnTo>
                  <a:pt x="756" y="196"/>
                </a:lnTo>
                <a:lnTo>
                  <a:pt x="755" y="194"/>
                </a:lnTo>
                <a:lnTo>
                  <a:pt x="754" y="194"/>
                </a:lnTo>
                <a:lnTo>
                  <a:pt x="753" y="192"/>
                </a:lnTo>
                <a:lnTo>
                  <a:pt x="752" y="192"/>
                </a:lnTo>
                <a:lnTo>
                  <a:pt x="749" y="190"/>
                </a:lnTo>
                <a:lnTo>
                  <a:pt x="748" y="190"/>
                </a:lnTo>
                <a:lnTo>
                  <a:pt x="746" y="188"/>
                </a:lnTo>
                <a:lnTo>
                  <a:pt x="745" y="188"/>
                </a:lnTo>
                <a:lnTo>
                  <a:pt x="737" y="181"/>
                </a:lnTo>
                <a:lnTo>
                  <a:pt x="736" y="181"/>
                </a:lnTo>
                <a:lnTo>
                  <a:pt x="732" y="177"/>
                </a:lnTo>
                <a:lnTo>
                  <a:pt x="730" y="177"/>
                </a:lnTo>
                <a:lnTo>
                  <a:pt x="689" y="139"/>
                </a:lnTo>
                <a:lnTo>
                  <a:pt x="681" y="131"/>
                </a:lnTo>
                <a:lnTo>
                  <a:pt x="680" y="131"/>
                </a:lnTo>
                <a:lnTo>
                  <a:pt x="673" y="124"/>
                </a:lnTo>
                <a:lnTo>
                  <a:pt x="673" y="123"/>
                </a:lnTo>
                <a:lnTo>
                  <a:pt x="672" y="123"/>
                </a:lnTo>
                <a:lnTo>
                  <a:pt x="666" y="117"/>
                </a:lnTo>
                <a:lnTo>
                  <a:pt x="666" y="116"/>
                </a:lnTo>
                <a:lnTo>
                  <a:pt x="665" y="116"/>
                </a:lnTo>
                <a:lnTo>
                  <a:pt x="658" y="110"/>
                </a:lnTo>
                <a:lnTo>
                  <a:pt x="653" y="106"/>
                </a:lnTo>
                <a:lnTo>
                  <a:pt x="649" y="101"/>
                </a:lnTo>
                <a:lnTo>
                  <a:pt x="644" y="97"/>
                </a:lnTo>
                <a:lnTo>
                  <a:pt x="632" y="86"/>
                </a:lnTo>
                <a:lnTo>
                  <a:pt x="632" y="85"/>
                </a:lnTo>
                <a:lnTo>
                  <a:pt x="629" y="82"/>
                </a:lnTo>
                <a:lnTo>
                  <a:pt x="629" y="81"/>
                </a:lnTo>
                <a:lnTo>
                  <a:pt x="628" y="81"/>
                </a:lnTo>
                <a:lnTo>
                  <a:pt x="624" y="77"/>
                </a:lnTo>
                <a:lnTo>
                  <a:pt x="621" y="74"/>
                </a:lnTo>
                <a:lnTo>
                  <a:pt x="615" y="68"/>
                </a:lnTo>
                <a:lnTo>
                  <a:pt x="610" y="63"/>
                </a:lnTo>
                <a:lnTo>
                  <a:pt x="590" y="44"/>
                </a:lnTo>
                <a:lnTo>
                  <a:pt x="589" y="44"/>
                </a:lnTo>
                <a:lnTo>
                  <a:pt x="583" y="39"/>
                </a:lnTo>
                <a:lnTo>
                  <a:pt x="582" y="39"/>
                </a:lnTo>
                <a:lnTo>
                  <a:pt x="576" y="34"/>
                </a:lnTo>
                <a:lnTo>
                  <a:pt x="575" y="34"/>
                </a:lnTo>
                <a:lnTo>
                  <a:pt x="570" y="29"/>
                </a:lnTo>
                <a:lnTo>
                  <a:pt x="568" y="29"/>
                </a:lnTo>
                <a:lnTo>
                  <a:pt x="567" y="27"/>
                </a:lnTo>
                <a:lnTo>
                  <a:pt x="566" y="27"/>
                </a:lnTo>
                <a:lnTo>
                  <a:pt x="565" y="25"/>
                </a:lnTo>
                <a:lnTo>
                  <a:pt x="564" y="25"/>
                </a:lnTo>
                <a:lnTo>
                  <a:pt x="562" y="23"/>
                </a:lnTo>
                <a:lnTo>
                  <a:pt x="561" y="22"/>
                </a:lnTo>
                <a:lnTo>
                  <a:pt x="560" y="22"/>
                </a:lnTo>
                <a:lnTo>
                  <a:pt x="558" y="21"/>
                </a:lnTo>
                <a:lnTo>
                  <a:pt x="557" y="21"/>
                </a:lnTo>
                <a:lnTo>
                  <a:pt x="557" y="20"/>
                </a:lnTo>
                <a:lnTo>
                  <a:pt x="556" y="20"/>
                </a:lnTo>
                <a:lnTo>
                  <a:pt x="555" y="19"/>
                </a:lnTo>
                <a:lnTo>
                  <a:pt x="554" y="18"/>
                </a:lnTo>
                <a:lnTo>
                  <a:pt x="553" y="18"/>
                </a:lnTo>
                <a:lnTo>
                  <a:pt x="553" y="17"/>
                </a:lnTo>
                <a:lnTo>
                  <a:pt x="552" y="17"/>
                </a:lnTo>
                <a:lnTo>
                  <a:pt x="551" y="17"/>
                </a:lnTo>
                <a:lnTo>
                  <a:pt x="549" y="17"/>
                </a:lnTo>
                <a:lnTo>
                  <a:pt x="549" y="16"/>
                </a:lnTo>
                <a:lnTo>
                  <a:pt x="548" y="16"/>
                </a:lnTo>
                <a:lnTo>
                  <a:pt x="548" y="15"/>
                </a:lnTo>
                <a:lnTo>
                  <a:pt x="547" y="15"/>
                </a:lnTo>
                <a:lnTo>
                  <a:pt x="547" y="14"/>
                </a:lnTo>
                <a:lnTo>
                  <a:pt x="546" y="14"/>
                </a:lnTo>
                <a:lnTo>
                  <a:pt x="545" y="13"/>
                </a:lnTo>
                <a:lnTo>
                  <a:pt x="544" y="13"/>
                </a:lnTo>
                <a:lnTo>
                  <a:pt x="544" y="12"/>
                </a:lnTo>
                <a:lnTo>
                  <a:pt x="543" y="12"/>
                </a:lnTo>
                <a:lnTo>
                  <a:pt x="542" y="12"/>
                </a:lnTo>
                <a:lnTo>
                  <a:pt x="542" y="11"/>
                </a:lnTo>
                <a:lnTo>
                  <a:pt x="541" y="11"/>
                </a:lnTo>
                <a:lnTo>
                  <a:pt x="539" y="10"/>
                </a:lnTo>
                <a:lnTo>
                  <a:pt x="538" y="10"/>
                </a:lnTo>
                <a:lnTo>
                  <a:pt x="537" y="10"/>
                </a:lnTo>
                <a:lnTo>
                  <a:pt x="537" y="9"/>
                </a:lnTo>
                <a:lnTo>
                  <a:pt x="536" y="9"/>
                </a:lnTo>
                <a:lnTo>
                  <a:pt x="536" y="8"/>
                </a:lnTo>
                <a:lnTo>
                  <a:pt x="535" y="8"/>
                </a:lnTo>
                <a:lnTo>
                  <a:pt x="534" y="8"/>
                </a:lnTo>
                <a:lnTo>
                  <a:pt x="534" y="7"/>
                </a:lnTo>
                <a:lnTo>
                  <a:pt x="533" y="7"/>
                </a:lnTo>
                <a:lnTo>
                  <a:pt x="532" y="6"/>
                </a:lnTo>
                <a:lnTo>
                  <a:pt x="530" y="6"/>
                </a:lnTo>
                <a:lnTo>
                  <a:pt x="529" y="6"/>
                </a:lnTo>
                <a:lnTo>
                  <a:pt x="529" y="5"/>
                </a:lnTo>
                <a:lnTo>
                  <a:pt x="528" y="5"/>
                </a:lnTo>
                <a:lnTo>
                  <a:pt x="525" y="4"/>
                </a:lnTo>
                <a:lnTo>
                  <a:pt x="524" y="4"/>
                </a:lnTo>
                <a:lnTo>
                  <a:pt x="524" y="3"/>
                </a:lnTo>
                <a:lnTo>
                  <a:pt x="523" y="3"/>
                </a:lnTo>
                <a:lnTo>
                  <a:pt x="523" y="2"/>
                </a:lnTo>
                <a:lnTo>
                  <a:pt x="522" y="2"/>
                </a:lnTo>
                <a:lnTo>
                  <a:pt x="518" y="2"/>
                </a:lnTo>
                <a:lnTo>
                  <a:pt x="518" y="1"/>
                </a:lnTo>
                <a:lnTo>
                  <a:pt x="516" y="1"/>
                </a:lnTo>
                <a:lnTo>
                  <a:pt x="510" y="1"/>
                </a:lnTo>
                <a:lnTo>
                  <a:pt x="510" y="0"/>
                </a:lnTo>
                <a:lnTo>
                  <a:pt x="504" y="0"/>
                </a:lnTo>
              </a:path>
            </a:pathLst>
          </a:custGeom>
          <a:solidFill>
            <a:srgbClr val="212121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65" name="Freeform 7"/>
          <p:cNvSpPr>
            <a:spLocks/>
          </p:cNvSpPr>
          <p:nvPr/>
        </p:nvSpPr>
        <p:spPr bwMode="auto">
          <a:xfrm>
            <a:off x="6026150" y="1720850"/>
            <a:ext cx="671513" cy="112713"/>
          </a:xfrm>
          <a:custGeom>
            <a:avLst/>
            <a:gdLst>
              <a:gd name="T0" fmla="*/ 2147483647 w 473"/>
              <a:gd name="T1" fmla="*/ 2147483647 h 72"/>
              <a:gd name="T2" fmla="*/ 2147483647 w 473"/>
              <a:gd name="T3" fmla="*/ 2147483647 h 72"/>
              <a:gd name="T4" fmla="*/ 2147483647 w 473"/>
              <a:gd name="T5" fmla="*/ 2147483647 h 72"/>
              <a:gd name="T6" fmla="*/ 2147483647 w 473"/>
              <a:gd name="T7" fmla="*/ 2147483647 h 72"/>
              <a:gd name="T8" fmla="*/ 2147483647 w 473"/>
              <a:gd name="T9" fmla="*/ 2147483647 h 72"/>
              <a:gd name="T10" fmla="*/ 2147483647 w 473"/>
              <a:gd name="T11" fmla="*/ 2147483647 h 72"/>
              <a:gd name="T12" fmla="*/ 2147483647 w 473"/>
              <a:gd name="T13" fmla="*/ 2147483647 h 72"/>
              <a:gd name="T14" fmla="*/ 2147483647 w 473"/>
              <a:gd name="T15" fmla="*/ 2147483647 h 72"/>
              <a:gd name="T16" fmla="*/ 2147483647 w 473"/>
              <a:gd name="T17" fmla="*/ 2147483647 h 72"/>
              <a:gd name="T18" fmla="*/ 2147483647 w 473"/>
              <a:gd name="T19" fmla="*/ 2147483647 h 72"/>
              <a:gd name="T20" fmla="*/ 2147483647 w 473"/>
              <a:gd name="T21" fmla="*/ 2147483647 h 72"/>
              <a:gd name="T22" fmla="*/ 2147483647 w 473"/>
              <a:gd name="T23" fmla="*/ 2147483647 h 72"/>
              <a:gd name="T24" fmla="*/ 2147483647 w 473"/>
              <a:gd name="T25" fmla="*/ 2147483647 h 72"/>
              <a:gd name="T26" fmla="*/ 2147483647 w 473"/>
              <a:gd name="T27" fmla="*/ 2147483647 h 72"/>
              <a:gd name="T28" fmla="*/ 2147483647 w 473"/>
              <a:gd name="T29" fmla="*/ 2147483647 h 72"/>
              <a:gd name="T30" fmla="*/ 2147483647 w 473"/>
              <a:gd name="T31" fmla="*/ 2147483647 h 72"/>
              <a:gd name="T32" fmla="*/ 2147483647 w 473"/>
              <a:gd name="T33" fmla="*/ 2147483647 h 72"/>
              <a:gd name="T34" fmla="*/ 2147483647 w 473"/>
              <a:gd name="T35" fmla="*/ 2147483647 h 72"/>
              <a:gd name="T36" fmla="*/ 2147483647 w 473"/>
              <a:gd name="T37" fmla="*/ 2147483647 h 72"/>
              <a:gd name="T38" fmla="*/ 2147483647 w 473"/>
              <a:gd name="T39" fmla="*/ 2147483647 h 72"/>
              <a:gd name="T40" fmla="*/ 2147483647 w 473"/>
              <a:gd name="T41" fmla="*/ 2147483647 h 72"/>
              <a:gd name="T42" fmla="*/ 2147483647 w 473"/>
              <a:gd name="T43" fmla="*/ 2147483647 h 72"/>
              <a:gd name="T44" fmla="*/ 2147483647 w 473"/>
              <a:gd name="T45" fmla="*/ 2147483647 h 72"/>
              <a:gd name="T46" fmla="*/ 2147483647 w 473"/>
              <a:gd name="T47" fmla="*/ 2147483647 h 72"/>
              <a:gd name="T48" fmla="*/ 2147483647 w 473"/>
              <a:gd name="T49" fmla="*/ 2147483647 h 72"/>
              <a:gd name="T50" fmla="*/ 2147483647 w 473"/>
              <a:gd name="T51" fmla="*/ 2147483647 h 72"/>
              <a:gd name="T52" fmla="*/ 2147483647 w 473"/>
              <a:gd name="T53" fmla="*/ 2147483647 h 72"/>
              <a:gd name="T54" fmla="*/ 2147483647 w 473"/>
              <a:gd name="T55" fmla="*/ 2147483647 h 72"/>
              <a:gd name="T56" fmla="*/ 2147483647 w 473"/>
              <a:gd name="T57" fmla="*/ 2147483647 h 72"/>
              <a:gd name="T58" fmla="*/ 2147483647 w 473"/>
              <a:gd name="T59" fmla="*/ 2147483647 h 72"/>
              <a:gd name="T60" fmla="*/ 2147483647 w 473"/>
              <a:gd name="T61" fmla="*/ 2147483647 h 72"/>
              <a:gd name="T62" fmla="*/ 2147483647 w 473"/>
              <a:gd name="T63" fmla="*/ 2147483647 h 72"/>
              <a:gd name="T64" fmla="*/ 2147483647 w 473"/>
              <a:gd name="T65" fmla="*/ 2147483647 h 72"/>
              <a:gd name="T66" fmla="*/ 2147483647 w 473"/>
              <a:gd name="T67" fmla="*/ 2147483647 h 72"/>
              <a:gd name="T68" fmla="*/ 2147483647 w 473"/>
              <a:gd name="T69" fmla="*/ 2147483647 h 72"/>
              <a:gd name="T70" fmla="*/ 2147483647 w 473"/>
              <a:gd name="T71" fmla="*/ 2147483647 h 72"/>
              <a:gd name="T72" fmla="*/ 2147483647 w 473"/>
              <a:gd name="T73" fmla="*/ 2147483647 h 72"/>
              <a:gd name="T74" fmla="*/ 2147483647 w 473"/>
              <a:gd name="T75" fmla="*/ 2147483647 h 72"/>
              <a:gd name="T76" fmla="*/ 2147483647 w 473"/>
              <a:gd name="T77" fmla="*/ 2147483647 h 72"/>
              <a:gd name="T78" fmla="*/ 2147483647 w 473"/>
              <a:gd name="T79" fmla="*/ 2147483647 h 72"/>
              <a:gd name="T80" fmla="*/ 2147483647 w 473"/>
              <a:gd name="T81" fmla="*/ 2147483647 h 72"/>
              <a:gd name="T82" fmla="*/ 2147483647 w 473"/>
              <a:gd name="T83" fmla="*/ 2147483647 h 72"/>
              <a:gd name="T84" fmla="*/ 2147483647 w 473"/>
              <a:gd name="T85" fmla="*/ 2147483647 h 72"/>
              <a:gd name="T86" fmla="*/ 2147483647 w 473"/>
              <a:gd name="T87" fmla="*/ 2147483647 h 72"/>
              <a:gd name="T88" fmla="*/ 2147483647 w 473"/>
              <a:gd name="T89" fmla="*/ 2147483647 h 72"/>
              <a:gd name="T90" fmla="*/ 2147483647 w 473"/>
              <a:gd name="T91" fmla="*/ 2147483647 h 72"/>
              <a:gd name="T92" fmla="*/ 2147483647 w 473"/>
              <a:gd name="T93" fmla="*/ 2147483647 h 72"/>
              <a:gd name="T94" fmla="*/ 2147483647 w 473"/>
              <a:gd name="T95" fmla="*/ 2147483647 h 72"/>
              <a:gd name="T96" fmla="*/ 2147483647 w 473"/>
              <a:gd name="T97" fmla="*/ 2147483647 h 72"/>
              <a:gd name="T98" fmla="*/ 2147483647 w 473"/>
              <a:gd name="T99" fmla="*/ 2147483647 h 72"/>
              <a:gd name="T100" fmla="*/ 2147483647 w 473"/>
              <a:gd name="T101" fmla="*/ 2147483647 h 72"/>
              <a:gd name="T102" fmla="*/ 0 w 473"/>
              <a:gd name="T103" fmla="*/ 0 h 7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3"/>
              <a:gd name="T157" fmla="*/ 0 h 72"/>
              <a:gd name="T158" fmla="*/ 473 w 473"/>
              <a:gd name="T159" fmla="*/ 72 h 72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3" h="72">
                <a:moveTo>
                  <a:pt x="0" y="0"/>
                </a:moveTo>
                <a:lnTo>
                  <a:pt x="0" y="0"/>
                </a:lnTo>
                <a:lnTo>
                  <a:pt x="11" y="0"/>
                </a:lnTo>
                <a:lnTo>
                  <a:pt x="11" y="1"/>
                </a:lnTo>
                <a:lnTo>
                  <a:pt x="14" y="1"/>
                </a:lnTo>
                <a:lnTo>
                  <a:pt x="21" y="1"/>
                </a:lnTo>
                <a:lnTo>
                  <a:pt x="21" y="2"/>
                </a:lnTo>
                <a:lnTo>
                  <a:pt x="24" y="2"/>
                </a:lnTo>
                <a:lnTo>
                  <a:pt x="27" y="2"/>
                </a:lnTo>
                <a:lnTo>
                  <a:pt x="27" y="3"/>
                </a:lnTo>
                <a:lnTo>
                  <a:pt x="32" y="3"/>
                </a:lnTo>
                <a:lnTo>
                  <a:pt x="34" y="3"/>
                </a:lnTo>
                <a:lnTo>
                  <a:pt x="38" y="3"/>
                </a:lnTo>
                <a:lnTo>
                  <a:pt x="38" y="4"/>
                </a:lnTo>
                <a:lnTo>
                  <a:pt x="41" y="4"/>
                </a:lnTo>
                <a:lnTo>
                  <a:pt x="43" y="4"/>
                </a:lnTo>
                <a:lnTo>
                  <a:pt x="43" y="5"/>
                </a:lnTo>
                <a:lnTo>
                  <a:pt x="47" y="5"/>
                </a:lnTo>
                <a:lnTo>
                  <a:pt x="47" y="6"/>
                </a:lnTo>
                <a:lnTo>
                  <a:pt x="50" y="6"/>
                </a:lnTo>
                <a:lnTo>
                  <a:pt x="51" y="6"/>
                </a:lnTo>
                <a:lnTo>
                  <a:pt x="52" y="6"/>
                </a:lnTo>
                <a:lnTo>
                  <a:pt x="55" y="7"/>
                </a:lnTo>
                <a:lnTo>
                  <a:pt x="57" y="7"/>
                </a:lnTo>
                <a:lnTo>
                  <a:pt x="57" y="8"/>
                </a:lnTo>
                <a:lnTo>
                  <a:pt x="59" y="8"/>
                </a:lnTo>
                <a:lnTo>
                  <a:pt x="61" y="8"/>
                </a:lnTo>
                <a:lnTo>
                  <a:pt x="61" y="9"/>
                </a:lnTo>
                <a:lnTo>
                  <a:pt x="63" y="9"/>
                </a:lnTo>
                <a:lnTo>
                  <a:pt x="63" y="10"/>
                </a:lnTo>
                <a:lnTo>
                  <a:pt x="64" y="10"/>
                </a:lnTo>
                <a:lnTo>
                  <a:pt x="65" y="10"/>
                </a:lnTo>
                <a:lnTo>
                  <a:pt x="65" y="11"/>
                </a:lnTo>
                <a:lnTo>
                  <a:pt x="66" y="11"/>
                </a:lnTo>
                <a:lnTo>
                  <a:pt x="68" y="11"/>
                </a:lnTo>
                <a:lnTo>
                  <a:pt x="68" y="12"/>
                </a:lnTo>
                <a:lnTo>
                  <a:pt x="69" y="12"/>
                </a:lnTo>
                <a:lnTo>
                  <a:pt x="70" y="12"/>
                </a:lnTo>
                <a:lnTo>
                  <a:pt x="70" y="13"/>
                </a:lnTo>
                <a:lnTo>
                  <a:pt x="71" y="13"/>
                </a:lnTo>
                <a:lnTo>
                  <a:pt x="72" y="13"/>
                </a:lnTo>
                <a:lnTo>
                  <a:pt x="72" y="14"/>
                </a:lnTo>
                <a:lnTo>
                  <a:pt x="73" y="14"/>
                </a:lnTo>
                <a:lnTo>
                  <a:pt x="74" y="14"/>
                </a:lnTo>
                <a:lnTo>
                  <a:pt x="74" y="15"/>
                </a:lnTo>
                <a:lnTo>
                  <a:pt x="75" y="15"/>
                </a:lnTo>
                <a:lnTo>
                  <a:pt x="76" y="16"/>
                </a:lnTo>
                <a:lnTo>
                  <a:pt x="78" y="16"/>
                </a:lnTo>
                <a:lnTo>
                  <a:pt x="79" y="18"/>
                </a:lnTo>
                <a:lnTo>
                  <a:pt x="80" y="18"/>
                </a:lnTo>
                <a:lnTo>
                  <a:pt x="81" y="19"/>
                </a:lnTo>
                <a:lnTo>
                  <a:pt x="82" y="19"/>
                </a:lnTo>
                <a:lnTo>
                  <a:pt x="83" y="20"/>
                </a:lnTo>
                <a:lnTo>
                  <a:pt x="84" y="20"/>
                </a:lnTo>
                <a:lnTo>
                  <a:pt x="91" y="26"/>
                </a:lnTo>
                <a:lnTo>
                  <a:pt x="92" y="27"/>
                </a:lnTo>
                <a:lnTo>
                  <a:pt x="92" y="28"/>
                </a:lnTo>
                <a:lnTo>
                  <a:pt x="93" y="29"/>
                </a:lnTo>
                <a:lnTo>
                  <a:pt x="93" y="30"/>
                </a:lnTo>
                <a:lnTo>
                  <a:pt x="94" y="30"/>
                </a:lnTo>
                <a:lnTo>
                  <a:pt x="95" y="30"/>
                </a:lnTo>
                <a:lnTo>
                  <a:pt x="95" y="31"/>
                </a:lnTo>
                <a:lnTo>
                  <a:pt x="101" y="38"/>
                </a:lnTo>
                <a:lnTo>
                  <a:pt x="102" y="38"/>
                </a:lnTo>
                <a:lnTo>
                  <a:pt x="102" y="39"/>
                </a:lnTo>
                <a:lnTo>
                  <a:pt x="103" y="41"/>
                </a:lnTo>
                <a:lnTo>
                  <a:pt x="104" y="41"/>
                </a:lnTo>
                <a:lnTo>
                  <a:pt x="106" y="45"/>
                </a:lnTo>
                <a:lnTo>
                  <a:pt x="107" y="45"/>
                </a:lnTo>
                <a:lnTo>
                  <a:pt x="107" y="46"/>
                </a:lnTo>
                <a:lnTo>
                  <a:pt x="110" y="49"/>
                </a:lnTo>
                <a:lnTo>
                  <a:pt x="111" y="49"/>
                </a:lnTo>
                <a:lnTo>
                  <a:pt x="111" y="50"/>
                </a:lnTo>
                <a:lnTo>
                  <a:pt x="113" y="53"/>
                </a:lnTo>
                <a:lnTo>
                  <a:pt x="114" y="53"/>
                </a:lnTo>
                <a:lnTo>
                  <a:pt x="120" y="58"/>
                </a:lnTo>
                <a:lnTo>
                  <a:pt x="121" y="58"/>
                </a:lnTo>
                <a:lnTo>
                  <a:pt x="122" y="59"/>
                </a:lnTo>
                <a:lnTo>
                  <a:pt x="123" y="59"/>
                </a:lnTo>
                <a:lnTo>
                  <a:pt x="124" y="61"/>
                </a:lnTo>
                <a:lnTo>
                  <a:pt x="125" y="61"/>
                </a:lnTo>
                <a:lnTo>
                  <a:pt x="126" y="62"/>
                </a:lnTo>
                <a:lnTo>
                  <a:pt x="127" y="62"/>
                </a:lnTo>
                <a:lnTo>
                  <a:pt x="127" y="63"/>
                </a:lnTo>
                <a:lnTo>
                  <a:pt x="129" y="63"/>
                </a:lnTo>
                <a:lnTo>
                  <a:pt x="130" y="63"/>
                </a:lnTo>
                <a:lnTo>
                  <a:pt x="130" y="64"/>
                </a:lnTo>
                <a:lnTo>
                  <a:pt x="133" y="64"/>
                </a:lnTo>
                <a:lnTo>
                  <a:pt x="133" y="65"/>
                </a:lnTo>
                <a:lnTo>
                  <a:pt x="135" y="65"/>
                </a:lnTo>
                <a:lnTo>
                  <a:pt x="136" y="65"/>
                </a:lnTo>
                <a:lnTo>
                  <a:pt x="138" y="65"/>
                </a:lnTo>
                <a:lnTo>
                  <a:pt x="138" y="66"/>
                </a:lnTo>
                <a:lnTo>
                  <a:pt x="140" y="66"/>
                </a:lnTo>
                <a:lnTo>
                  <a:pt x="141" y="66"/>
                </a:lnTo>
                <a:lnTo>
                  <a:pt x="141" y="67"/>
                </a:lnTo>
                <a:lnTo>
                  <a:pt x="143" y="67"/>
                </a:lnTo>
                <a:lnTo>
                  <a:pt x="145" y="67"/>
                </a:lnTo>
                <a:lnTo>
                  <a:pt x="147" y="67"/>
                </a:lnTo>
                <a:lnTo>
                  <a:pt x="147" y="68"/>
                </a:lnTo>
                <a:lnTo>
                  <a:pt x="150" y="68"/>
                </a:lnTo>
                <a:lnTo>
                  <a:pt x="153" y="68"/>
                </a:lnTo>
                <a:lnTo>
                  <a:pt x="153" y="69"/>
                </a:lnTo>
                <a:lnTo>
                  <a:pt x="155" y="69"/>
                </a:lnTo>
                <a:lnTo>
                  <a:pt x="157" y="69"/>
                </a:lnTo>
                <a:lnTo>
                  <a:pt x="157" y="70"/>
                </a:lnTo>
                <a:lnTo>
                  <a:pt x="163" y="70"/>
                </a:lnTo>
                <a:lnTo>
                  <a:pt x="165" y="70"/>
                </a:lnTo>
                <a:lnTo>
                  <a:pt x="165" y="71"/>
                </a:lnTo>
                <a:lnTo>
                  <a:pt x="174" y="71"/>
                </a:lnTo>
                <a:lnTo>
                  <a:pt x="196" y="71"/>
                </a:lnTo>
                <a:lnTo>
                  <a:pt x="207" y="71"/>
                </a:lnTo>
                <a:lnTo>
                  <a:pt x="207" y="70"/>
                </a:lnTo>
                <a:lnTo>
                  <a:pt x="216" y="70"/>
                </a:lnTo>
                <a:lnTo>
                  <a:pt x="224" y="69"/>
                </a:lnTo>
                <a:lnTo>
                  <a:pt x="230" y="68"/>
                </a:lnTo>
                <a:lnTo>
                  <a:pt x="236" y="68"/>
                </a:lnTo>
                <a:lnTo>
                  <a:pt x="236" y="67"/>
                </a:lnTo>
                <a:lnTo>
                  <a:pt x="238" y="67"/>
                </a:lnTo>
                <a:lnTo>
                  <a:pt x="242" y="67"/>
                </a:lnTo>
                <a:lnTo>
                  <a:pt x="242" y="66"/>
                </a:lnTo>
                <a:lnTo>
                  <a:pt x="246" y="66"/>
                </a:lnTo>
                <a:lnTo>
                  <a:pt x="246" y="65"/>
                </a:lnTo>
                <a:lnTo>
                  <a:pt x="250" y="65"/>
                </a:lnTo>
                <a:lnTo>
                  <a:pt x="253" y="65"/>
                </a:lnTo>
                <a:lnTo>
                  <a:pt x="255" y="65"/>
                </a:lnTo>
                <a:lnTo>
                  <a:pt x="255" y="64"/>
                </a:lnTo>
                <a:lnTo>
                  <a:pt x="258" y="64"/>
                </a:lnTo>
                <a:lnTo>
                  <a:pt x="258" y="63"/>
                </a:lnTo>
                <a:lnTo>
                  <a:pt x="261" y="63"/>
                </a:lnTo>
                <a:lnTo>
                  <a:pt x="261" y="62"/>
                </a:lnTo>
                <a:lnTo>
                  <a:pt x="264" y="62"/>
                </a:lnTo>
                <a:lnTo>
                  <a:pt x="267" y="61"/>
                </a:lnTo>
                <a:lnTo>
                  <a:pt x="271" y="60"/>
                </a:lnTo>
                <a:lnTo>
                  <a:pt x="273" y="60"/>
                </a:lnTo>
                <a:lnTo>
                  <a:pt x="273" y="59"/>
                </a:lnTo>
                <a:lnTo>
                  <a:pt x="275" y="59"/>
                </a:lnTo>
                <a:lnTo>
                  <a:pt x="275" y="58"/>
                </a:lnTo>
                <a:lnTo>
                  <a:pt x="276" y="58"/>
                </a:lnTo>
                <a:lnTo>
                  <a:pt x="279" y="57"/>
                </a:lnTo>
                <a:lnTo>
                  <a:pt x="280" y="57"/>
                </a:lnTo>
                <a:lnTo>
                  <a:pt x="280" y="56"/>
                </a:lnTo>
                <a:lnTo>
                  <a:pt x="284" y="56"/>
                </a:lnTo>
                <a:lnTo>
                  <a:pt x="286" y="56"/>
                </a:lnTo>
                <a:lnTo>
                  <a:pt x="286" y="55"/>
                </a:lnTo>
                <a:lnTo>
                  <a:pt x="287" y="55"/>
                </a:lnTo>
                <a:lnTo>
                  <a:pt x="287" y="54"/>
                </a:lnTo>
                <a:lnTo>
                  <a:pt x="289" y="54"/>
                </a:lnTo>
                <a:lnTo>
                  <a:pt x="289" y="53"/>
                </a:lnTo>
                <a:lnTo>
                  <a:pt x="291" y="53"/>
                </a:lnTo>
                <a:lnTo>
                  <a:pt x="294" y="53"/>
                </a:lnTo>
                <a:lnTo>
                  <a:pt x="294" y="52"/>
                </a:lnTo>
                <a:lnTo>
                  <a:pt x="296" y="52"/>
                </a:lnTo>
                <a:lnTo>
                  <a:pt x="296" y="51"/>
                </a:lnTo>
                <a:lnTo>
                  <a:pt x="298" y="51"/>
                </a:lnTo>
                <a:lnTo>
                  <a:pt x="299" y="51"/>
                </a:lnTo>
                <a:lnTo>
                  <a:pt x="299" y="50"/>
                </a:lnTo>
                <a:lnTo>
                  <a:pt x="300" y="50"/>
                </a:lnTo>
                <a:lnTo>
                  <a:pt x="302" y="49"/>
                </a:lnTo>
                <a:lnTo>
                  <a:pt x="305" y="48"/>
                </a:lnTo>
                <a:lnTo>
                  <a:pt x="306" y="47"/>
                </a:lnTo>
                <a:lnTo>
                  <a:pt x="307" y="47"/>
                </a:lnTo>
                <a:lnTo>
                  <a:pt x="307" y="46"/>
                </a:lnTo>
                <a:lnTo>
                  <a:pt x="318" y="42"/>
                </a:lnTo>
                <a:lnTo>
                  <a:pt x="318" y="41"/>
                </a:lnTo>
                <a:lnTo>
                  <a:pt x="319" y="41"/>
                </a:lnTo>
                <a:lnTo>
                  <a:pt x="321" y="41"/>
                </a:lnTo>
                <a:lnTo>
                  <a:pt x="324" y="40"/>
                </a:lnTo>
                <a:lnTo>
                  <a:pt x="326" y="39"/>
                </a:lnTo>
                <a:lnTo>
                  <a:pt x="328" y="38"/>
                </a:lnTo>
                <a:lnTo>
                  <a:pt x="330" y="37"/>
                </a:lnTo>
                <a:lnTo>
                  <a:pt x="331" y="37"/>
                </a:lnTo>
                <a:lnTo>
                  <a:pt x="331" y="36"/>
                </a:lnTo>
                <a:lnTo>
                  <a:pt x="337" y="34"/>
                </a:lnTo>
                <a:lnTo>
                  <a:pt x="337" y="33"/>
                </a:lnTo>
                <a:lnTo>
                  <a:pt x="339" y="33"/>
                </a:lnTo>
                <a:lnTo>
                  <a:pt x="339" y="32"/>
                </a:lnTo>
                <a:lnTo>
                  <a:pt x="341" y="32"/>
                </a:lnTo>
                <a:lnTo>
                  <a:pt x="341" y="31"/>
                </a:lnTo>
                <a:lnTo>
                  <a:pt x="342" y="31"/>
                </a:lnTo>
                <a:lnTo>
                  <a:pt x="348" y="29"/>
                </a:lnTo>
                <a:lnTo>
                  <a:pt x="350" y="28"/>
                </a:lnTo>
                <a:lnTo>
                  <a:pt x="352" y="27"/>
                </a:lnTo>
                <a:lnTo>
                  <a:pt x="355" y="26"/>
                </a:lnTo>
                <a:lnTo>
                  <a:pt x="357" y="25"/>
                </a:lnTo>
                <a:lnTo>
                  <a:pt x="358" y="25"/>
                </a:lnTo>
                <a:lnTo>
                  <a:pt x="358" y="24"/>
                </a:lnTo>
                <a:lnTo>
                  <a:pt x="360" y="24"/>
                </a:lnTo>
                <a:lnTo>
                  <a:pt x="360" y="23"/>
                </a:lnTo>
                <a:lnTo>
                  <a:pt x="362" y="23"/>
                </a:lnTo>
                <a:lnTo>
                  <a:pt x="362" y="22"/>
                </a:lnTo>
                <a:lnTo>
                  <a:pt x="365" y="22"/>
                </a:lnTo>
                <a:lnTo>
                  <a:pt x="365" y="21"/>
                </a:lnTo>
                <a:lnTo>
                  <a:pt x="367" y="21"/>
                </a:lnTo>
                <a:lnTo>
                  <a:pt x="367" y="20"/>
                </a:lnTo>
                <a:lnTo>
                  <a:pt x="368" y="20"/>
                </a:lnTo>
                <a:lnTo>
                  <a:pt x="369" y="20"/>
                </a:lnTo>
                <a:lnTo>
                  <a:pt x="369" y="19"/>
                </a:lnTo>
                <a:lnTo>
                  <a:pt x="371" y="19"/>
                </a:lnTo>
                <a:lnTo>
                  <a:pt x="373" y="19"/>
                </a:lnTo>
                <a:lnTo>
                  <a:pt x="373" y="18"/>
                </a:lnTo>
                <a:lnTo>
                  <a:pt x="376" y="18"/>
                </a:lnTo>
                <a:lnTo>
                  <a:pt x="378" y="18"/>
                </a:lnTo>
                <a:lnTo>
                  <a:pt x="378" y="17"/>
                </a:lnTo>
                <a:lnTo>
                  <a:pt x="380" y="17"/>
                </a:lnTo>
                <a:lnTo>
                  <a:pt x="380" y="16"/>
                </a:lnTo>
                <a:lnTo>
                  <a:pt x="381" y="16"/>
                </a:lnTo>
                <a:lnTo>
                  <a:pt x="383" y="15"/>
                </a:lnTo>
                <a:lnTo>
                  <a:pt x="384" y="15"/>
                </a:lnTo>
                <a:lnTo>
                  <a:pt x="384" y="14"/>
                </a:lnTo>
                <a:lnTo>
                  <a:pt x="387" y="14"/>
                </a:lnTo>
                <a:lnTo>
                  <a:pt x="390" y="14"/>
                </a:lnTo>
                <a:lnTo>
                  <a:pt x="390" y="13"/>
                </a:lnTo>
                <a:lnTo>
                  <a:pt x="391" y="13"/>
                </a:lnTo>
                <a:lnTo>
                  <a:pt x="392" y="13"/>
                </a:lnTo>
                <a:lnTo>
                  <a:pt x="392" y="12"/>
                </a:lnTo>
                <a:lnTo>
                  <a:pt x="396" y="12"/>
                </a:lnTo>
                <a:lnTo>
                  <a:pt x="396" y="11"/>
                </a:lnTo>
                <a:lnTo>
                  <a:pt x="399" y="11"/>
                </a:lnTo>
                <a:lnTo>
                  <a:pt x="399" y="10"/>
                </a:lnTo>
                <a:lnTo>
                  <a:pt x="400" y="10"/>
                </a:lnTo>
                <a:lnTo>
                  <a:pt x="402" y="10"/>
                </a:lnTo>
                <a:lnTo>
                  <a:pt x="402" y="9"/>
                </a:lnTo>
                <a:lnTo>
                  <a:pt x="404" y="9"/>
                </a:lnTo>
                <a:lnTo>
                  <a:pt x="407" y="9"/>
                </a:lnTo>
                <a:lnTo>
                  <a:pt x="407" y="8"/>
                </a:lnTo>
                <a:lnTo>
                  <a:pt x="408" y="8"/>
                </a:lnTo>
                <a:lnTo>
                  <a:pt x="410" y="8"/>
                </a:lnTo>
                <a:lnTo>
                  <a:pt x="412" y="8"/>
                </a:lnTo>
                <a:lnTo>
                  <a:pt x="412" y="7"/>
                </a:lnTo>
                <a:lnTo>
                  <a:pt x="413" y="7"/>
                </a:lnTo>
                <a:lnTo>
                  <a:pt x="415" y="7"/>
                </a:lnTo>
                <a:lnTo>
                  <a:pt x="415" y="6"/>
                </a:lnTo>
                <a:lnTo>
                  <a:pt x="417" y="6"/>
                </a:lnTo>
                <a:lnTo>
                  <a:pt x="419" y="6"/>
                </a:lnTo>
                <a:lnTo>
                  <a:pt x="423" y="6"/>
                </a:lnTo>
                <a:lnTo>
                  <a:pt x="428" y="5"/>
                </a:lnTo>
                <a:lnTo>
                  <a:pt x="431" y="5"/>
                </a:lnTo>
                <a:lnTo>
                  <a:pt x="431" y="4"/>
                </a:lnTo>
                <a:lnTo>
                  <a:pt x="433" y="4"/>
                </a:lnTo>
                <a:lnTo>
                  <a:pt x="439" y="3"/>
                </a:lnTo>
                <a:lnTo>
                  <a:pt x="443" y="3"/>
                </a:lnTo>
                <a:lnTo>
                  <a:pt x="447" y="3"/>
                </a:lnTo>
                <a:lnTo>
                  <a:pt x="447" y="2"/>
                </a:lnTo>
                <a:lnTo>
                  <a:pt x="450" y="2"/>
                </a:lnTo>
                <a:lnTo>
                  <a:pt x="456" y="2"/>
                </a:lnTo>
                <a:lnTo>
                  <a:pt x="456" y="1"/>
                </a:lnTo>
                <a:lnTo>
                  <a:pt x="461" y="1"/>
                </a:lnTo>
                <a:lnTo>
                  <a:pt x="469" y="1"/>
                </a:lnTo>
                <a:lnTo>
                  <a:pt x="469" y="0"/>
                </a:lnTo>
                <a:lnTo>
                  <a:pt x="472" y="0"/>
                </a:lnTo>
                <a:lnTo>
                  <a:pt x="0" y="0"/>
                </a:lnTo>
              </a:path>
            </a:pathLst>
          </a:custGeom>
          <a:solidFill>
            <a:srgbClr val="212121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66" name="Freeform 8"/>
          <p:cNvSpPr>
            <a:spLocks/>
          </p:cNvSpPr>
          <p:nvPr/>
        </p:nvSpPr>
        <p:spPr bwMode="auto">
          <a:xfrm>
            <a:off x="5605463" y="1717675"/>
            <a:ext cx="1108075" cy="119063"/>
          </a:xfrm>
          <a:custGeom>
            <a:avLst/>
            <a:gdLst>
              <a:gd name="T0" fmla="*/ 2147483647 w 781"/>
              <a:gd name="T1" fmla="*/ 2147483647 h 74"/>
              <a:gd name="T2" fmla="*/ 2147483647 w 781"/>
              <a:gd name="T3" fmla="*/ 2147483647 h 74"/>
              <a:gd name="T4" fmla="*/ 2147483647 w 781"/>
              <a:gd name="T5" fmla="*/ 2147483647 h 74"/>
              <a:gd name="T6" fmla="*/ 2147483647 w 781"/>
              <a:gd name="T7" fmla="*/ 2147483647 h 74"/>
              <a:gd name="T8" fmla="*/ 2147483647 w 781"/>
              <a:gd name="T9" fmla="*/ 2147483647 h 74"/>
              <a:gd name="T10" fmla="*/ 2147483647 w 781"/>
              <a:gd name="T11" fmla="*/ 2147483647 h 74"/>
              <a:gd name="T12" fmla="*/ 2147483647 w 781"/>
              <a:gd name="T13" fmla="*/ 2147483647 h 74"/>
              <a:gd name="T14" fmla="*/ 2147483647 w 781"/>
              <a:gd name="T15" fmla="*/ 2147483647 h 74"/>
              <a:gd name="T16" fmla="*/ 2147483647 w 781"/>
              <a:gd name="T17" fmla="*/ 2147483647 h 74"/>
              <a:gd name="T18" fmla="*/ 2147483647 w 781"/>
              <a:gd name="T19" fmla="*/ 2147483647 h 74"/>
              <a:gd name="T20" fmla="*/ 2147483647 w 781"/>
              <a:gd name="T21" fmla="*/ 2147483647 h 74"/>
              <a:gd name="T22" fmla="*/ 2147483647 w 781"/>
              <a:gd name="T23" fmla="*/ 2147483647 h 74"/>
              <a:gd name="T24" fmla="*/ 2147483647 w 781"/>
              <a:gd name="T25" fmla="*/ 2147483647 h 74"/>
              <a:gd name="T26" fmla="*/ 2147483647 w 781"/>
              <a:gd name="T27" fmla="*/ 2147483647 h 74"/>
              <a:gd name="T28" fmla="*/ 2147483647 w 781"/>
              <a:gd name="T29" fmla="*/ 2147483647 h 74"/>
              <a:gd name="T30" fmla="*/ 2147483647 w 781"/>
              <a:gd name="T31" fmla="*/ 2147483647 h 74"/>
              <a:gd name="T32" fmla="*/ 2147483647 w 781"/>
              <a:gd name="T33" fmla="*/ 2147483647 h 74"/>
              <a:gd name="T34" fmla="*/ 2147483647 w 781"/>
              <a:gd name="T35" fmla="*/ 2147483647 h 74"/>
              <a:gd name="T36" fmla="*/ 2147483647 w 781"/>
              <a:gd name="T37" fmla="*/ 2147483647 h 74"/>
              <a:gd name="T38" fmla="*/ 2147483647 w 781"/>
              <a:gd name="T39" fmla="*/ 2147483647 h 74"/>
              <a:gd name="T40" fmla="*/ 2147483647 w 781"/>
              <a:gd name="T41" fmla="*/ 2147483647 h 74"/>
              <a:gd name="T42" fmla="*/ 2147483647 w 781"/>
              <a:gd name="T43" fmla="*/ 2147483647 h 74"/>
              <a:gd name="T44" fmla="*/ 2147483647 w 781"/>
              <a:gd name="T45" fmla="*/ 2147483647 h 74"/>
              <a:gd name="T46" fmla="*/ 2147483647 w 781"/>
              <a:gd name="T47" fmla="*/ 2147483647 h 74"/>
              <a:gd name="T48" fmla="*/ 2147483647 w 781"/>
              <a:gd name="T49" fmla="*/ 2147483647 h 74"/>
              <a:gd name="T50" fmla="*/ 2147483647 w 781"/>
              <a:gd name="T51" fmla="*/ 2147483647 h 74"/>
              <a:gd name="T52" fmla="*/ 2147483647 w 781"/>
              <a:gd name="T53" fmla="*/ 2147483647 h 74"/>
              <a:gd name="T54" fmla="*/ 2147483647 w 781"/>
              <a:gd name="T55" fmla="*/ 2147483647 h 74"/>
              <a:gd name="T56" fmla="*/ 2147483647 w 781"/>
              <a:gd name="T57" fmla="*/ 2147483647 h 74"/>
              <a:gd name="T58" fmla="*/ 2147483647 w 781"/>
              <a:gd name="T59" fmla="*/ 2147483647 h 74"/>
              <a:gd name="T60" fmla="*/ 2147483647 w 781"/>
              <a:gd name="T61" fmla="*/ 2147483647 h 74"/>
              <a:gd name="T62" fmla="*/ 2147483647 w 781"/>
              <a:gd name="T63" fmla="*/ 2147483647 h 74"/>
              <a:gd name="T64" fmla="*/ 2147483647 w 781"/>
              <a:gd name="T65" fmla="*/ 2147483647 h 74"/>
              <a:gd name="T66" fmla="*/ 2147483647 w 781"/>
              <a:gd name="T67" fmla="*/ 2147483647 h 74"/>
              <a:gd name="T68" fmla="*/ 2147483647 w 781"/>
              <a:gd name="T69" fmla="*/ 2147483647 h 74"/>
              <a:gd name="T70" fmla="*/ 2147483647 w 781"/>
              <a:gd name="T71" fmla="*/ 2147483647 h 74"/>
              <a:gd name="T72" fmla="*/ 2147483647 w 781"/>
              <a:gd name="T73" fmla="*/ 2147483647 h 74"/>
              <a:gd name="T74" fmla="*/ 2147483647 w 781"/>
              <a:gd name="T75" fmla="*/ 2147483647 h 74"/>
              <a:gd name="T76" fmla="*/ 2147483647 w 781"/>
              <a:gd name="T77" fmla="*/ 2147483647 h 74"/>
              <a:gd name="T78" fmla="*/ 2147483647 w 781"/>
              <a:gd name="T79" fmla="*/ 2147483647 h 74"/>
              <a:gd name="T80" fmla="*/ 2147483647 w 781"/>
              <a:gd name="T81" fmla="*/ 2147483647 h 74"/>
              <a:gd name="T82" fmla="*/ 2147483647 w 781"/>
              <a:gd name="T83" fmla="*/ 2147483647 h 74"/>
              <a:gd name="T84" fmla="*/ 2147483647 w 781"/>
              <a:gd name="T85" fmla="*/ 2147483647 h 74"/>
              <a:gd name="T86" fmla="*/ 2147483647 w 781"/>
              <a:gd name="T87" fmla="*/ 2147483647 h 74"/>
              <a:gd name="T88" fmla="*/ 2147483647 w 781"/>
              <a:gd name="T89" fmla="*/ 2147483647 h 74"/>
              <a:gd name="T90" fmla="*/ 2147483647 w 781"/>
              <a:gd name="T91" fmla="*/ 2147483647 h 74"/>
              <a:gd name="T92" fmla="*/ 2147483647 w 781"/>
              <a:gd name="T93" fmla="*/ 2147483647 h 74"/>
              <a:gd name="T94" fmla="*/ 2147483647 w 781"/>
              <a:gd name="T95" fmla="*/ 2147483647 h 74"/>
              <a:gd name="T96" fmla="*/ 2147483647 w 781"/>
              <a:gd name="T97" fmla="*/ 2147483647 h 74"/>
              <a:gd name="T98" fmla="*/ 2147483647 w 781"/>
              <a:gd name="T99" fmla="*/ 2147483647 h 74"/>
              <a:gd name="T100" fmla="*/ 2147483647 w 781"/>
              <a:gd name="T101" fmla="*/ 0 h 7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81"/>
              <a:gd name="T154" fmla="*/ 0 h 74"/>
              <a:gd name="T155" fmla="*/ 781 w 781"/>
              <a:gd name="T156" fmla="*/ 74 h 7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81" h="74">
                <a:moveTo>
                  <a:pt x="0" y="0"/>
                </a:moveTo>
                <a:lnTo>
                  <a:pt x="0" y="3"/>
                </a:lnTo>
                <a:lnTo>
                  <a:pt x="0" y="4"/>
                </a:lnTo>
                <a:lnTo>
                  <a:pt x="1" y="4"/>
                </a:lnTo>
                <a:lnTo>
                  <a:pt x="1" y="5"/>
                </a:lnTo>
                <a:lnTo>
                  <a:pt x="1" y="6"/>
                </a:lnTo>
                <a:lnTo>
                  <a:pt x="1" y="7"/>
                </a:lnTo>
                <a:lnTo>
                  <a:pt x="2" y="7"/>
                </a:lnTo>
                <a:lnTo>
                  <a:pt x="2" y="8"/>
                </a:lnTo>
                <a:lnTo>
                  <a:pt x="2" y="10"/>
                </a:lnTo>
                <a:lnTo>
                  <a:pt x="3" y="10"/>
                </a:lnTo>
                <a:lnTo>
                  <a:pt x="3" y="12"/>
                </a:lnTo>
                <a:lnTo>
                  <a:pt x="4" y="12"/>
                </a:lnTo>
                <a:lnTo>
                  <a:pt x="4" y="14"/>
                </a:lnTo>
                <a:lnTo>
                  <a:pt x="6" y="14"/>
                </a:lnTo>
                <a:lnTo>
                  <a:pt x="6" y="15"/>
                </a:lnTo>
                <a:lnTo>
                  <a:pt x="7" y="15"/>
                </a:lnTo>
                <a:lnTo>
                  <a:pt x="7" y="16"/>
                </a:lnTo>
                <a:lnTo>
                  <a:pt x="11" y="21"/>
                </a:lnTo>
                <a:lnTo>
                  <a:pt x="11" y="22"/>
                </a:lnTo>
                <a:lnTo>
                  <a:pt x="12" y="22"/>
                </a:lnTo>
                <a:lnTo>
                  <a:pt x="13" y="23"/>
                </a:lnTo>
                <a:lnTo>
                  <a:pt x="13" y="24"/>
                </a:lnTo>
                <a:lnTo>
                  <a:pt x="17" y="27"/>
                </a:lnTo>
                <a:lnTo>
                  <a:pt x="17" y="28"/>
                </a:lnTo>
                <a:lnTo>
                  <a:pt x="18" y="28"/>
                </a:lnTo>
                <a:lnTo>
                  <a:pt x="23" y="35"/>
                </a:lnTo>
                <a:lnTo>
                  <a:pt x="26" y="37"/>
                </a:lnTo>
                <a:lnTo>
                  <a:pt x="27" y="37"/>
                </a:lnTo>
                <a:lnTo>
                  <a:pt x="27" y="38"/>
                </a:lnTo>
                <a:lnTo>
                  <a:pt x="29" y="42"/>
                </a:lnTo>
                <a:lnTo>
                  <a:pt x="30" y="42"/>
                </a:lnTo>
                <a:lnTo>
                  <a:pt x="30" y="43"/>
                </a:lnTo>
                <a:lnTo>
                  <a:pt x="31" y="44"/>
                </a:lnTo>
                <a:lnTo>
                  <a:pt x="32" y="44"/>
                </a:lnTo>
                <a:lnTo>
                  <a:pt x="32" y="45"/>
                </a:lnTo>
                <a:lnTo>
                  <a:pt x="33" y="47"/>
                </a:lnTo>
                <a:lnTo>
                  <a:pt x="33" y="48"/>
                </a:lnTo>
                <a:lnTo>
                  <a:pt x="35" y="48"/>
                </a:lnTo>
                <a:lnTo>
                  <a:pt x="35" y="50"/>
                </a:lnTo>
                <a:lnTo>
                  <a:pt x="36" y="50"/>
                </a:lnTo>
                <a:lnTo>
                  <a:pt x="36" y="52"/>
                </a:lnTo>
                <a:lnTo>
                  <a:pt x="37" y="52"/>
                </a:lnTo>
                <a:lnTo>
                  <a:pt x="37" y="54"/>
                </a:lnTo>
                <a:lnTo>
                  <a:pt x="38" y="54"/>
                </a:lnTo>
                <a:lnTo>
                  <a:pt x="38" y="55"/>
                </a:lnTo>
                <a:lnTo>
                  <a:pt x="38" y="56"/>
                </a:lnTo>
                <a:lnTo>
                  <a:pt x="39" y="56"/>
                </a:lnTo>
                <a:lnTo>
                  <a:pt x="39" y="58"/>
                </a:lnTo>
                <a:lnTo>
                  <a:pt x="40" y="61"/>
                </a:lnTo>
                <a:lnTo>
                  <a:pt x="40" y="63"/>
                </a:lnTo>
                <a:lnTo>
                  <a:pt x="40" y="65"/>
                </a:lnTo>
                <a:lnTo>
                  <a:pt x="41" y="65"/>
                </a:lnTo>
                <a:lnTo>
                  <a:pt x="41" y="67"/>
                </a:lnTo>
                <a:lnTo>
                  <a:pt x="42" y="67"/>
                </a:lnTo>
                <a:lnTo>
                  <a:pt x="45" y="70"/>
                </a:lnTo>
                <a:lnTo>
                  <a:pt x="46" y="70"/>
                </a:lnTo>
                <a:lnTo>
                  <a:pt x="46" y="72"/>
                </a:lnTo>
                <a:lnTo>
                  <a:pt x="47" y="72"/>
                </a:lnTo>
                <a:lnTo>
                  <a:pt x="48" y="72"/>
                </a:lnTo>
                <a:lnTo>
                  <a:pt x="48" y="73"/>
                </a:lnTo>
                <a:lnTo>
                  <a:pt x="50" y="73"/>
                </a:lnTo>
                <a:lnTo>
                  <a:pt x="59" y="73"/>
                </a:lnTo>
                <a:lnTo>
                  <a:pt x="60" y="73"/>
                </a:lnTo>
                <a:lnTo>
                  <a:pt x="60" y="72"/>
                </a:lnTo>
                <a:lnTo>
                  <a:pt x="62" y="72"/>
                </a:lnTo>
                <a:lnTo>
                  <a:pt x="66" y="71"/>
                </a:lnTo>
                <a:lnTo>
                  <a:pt x="69" y="70"/>
                </a:lnTo>
                <a:lnTo>
                  <a:pt x="70" y="70"/>
                </a:lnTo>
                <a:lnTo>
                  <a:pt x="70" y="69"/>
                </a:lnTo>
                <a:lnTo>
                  <a:pt x="72" y="69"/>
                </a:lnTo>
                <a:lnTo>
                  <a:pt x="72" y="68"/>
                </a:lnTo>
                <a:lnTo>
                  <a:pt x="74" y="68"/>
                </a:lnTo>
                <a:lnTo>
                  <a:pt x="76" y="68"/>
                </a:lnTo>
                <a:lnTo>
                  <a:pt x="76" y="67"/>
                </a:lnTo>
                <a:lnTo>
                  <a:pt x="78" y="67"/>
                </a:lnTo>
                <a:lnTo>
                  <a:pt x="80" y="67"/>
                </a:lnTo>
                <a:lnTo>
                  <a:pt x="80" y="66"/>
                </a:lnTo>
                <a:lnTo>
                  <a:pt x="82" y="66"/>
                </a:lnTo>
                <a:lnTo>
                  <a:pt x="82" y="65"/>
                </a:lnTo>
                <a:lnTo>
                  <a:pt x="85" y="65"/>
                </a:lnTo>
                <a:lnTo>
                  <a:pt x="85" y="64"/>
                </a:lnTo>
                <a:lnTo>
                  <a:pt x="86" y="64"/>
                </a:lnTo>
                <a:lnTo>
                  <a:pt x="86" y="63"/>
                </a:lnTo>
                <a:lnTo>
                  <a:pt x="88" y="63"/>
                </a:lnTo>
                <a:lnTo>
                  <a:pt x="90" y="62"/>
                </a:lnTo>
                <a:lnTo>
                  <a:pt x="92" y="61"/>
                </a:lnTo>
                <a:lnTo>
                  <a:pt x="95" y="60"/>
                </a:lnTo>
                <a:lnTo>
                  <a:pt x="96" y="60"/>
                </a:lnTo>
                <a:lnTo>
                  <a:pt x="96" y="59"/>
                </a:lnTo>
                <a:lnTo>
                  <a:pt x="101" y="57"/>
                </a:lnTo>
                <a:lnTo>
                  <a:pt x="101" y="56"/>
                </a:lnTo>
                <a:lnTo>
                  <a:pt x="103" y="56"/>
                </a:lnTo>
                <a:lnTo>
                  <a:pt x="106" y="55"/>
                </a:lnTo>
                <a:lnTo>
                  <a:pt x="107" y="55"/>
                </a:lnTo>
                <a:lnTo>
                  <a:pt x="107" y="54"/>
                </a:lnTo>
                <a:lnTo>
                  <a:pt x="109" y="54"/>
                </a:lnTo>
                <a:lnTo>
                  <a:pt x="109" y="53"/>
                </a:lnTo>
                <a:lnTo>
                  <a:pt x="110" y="53"/>
                </a:lnTo>
                <a:lnTo>
                  <a:pt x="114" y="51"/>
                </a:lnTo>
                <a:lnTo>
                  <a:pt x="116" y="50"/>
                </a:lnTo>
                <a:lnTo>
                  <a:pt x="117" y="50"/>
                </a:lnTo>
                <a:lnTo>
                  <a:pt x="117" y="49"/>
                </a:lnTo>
                <a:lnTo>
                  <a:pt x="121" y="47"/>
                </a:lnTo>
                <a:lnTo>
                  <a:pt x="123" y="47"/>
                </a:lnTo>
                <a:lnTo>
                  <a:pt x="123" y="46"/>
                </a:lnTo>
                <a:lnTo>
                  <a:pt x="125" y="46"/>
                </a:lnTo>
                <a:lnTo>
                  <a:pt x="125" y="45"/>
                </a:lnTo>
                <a:lnTo>
                  <a:pt x="127" y="45"/>
                </a:lnTo>
                <a:lnTo>
                  <a:pt x="127" y="44"/>
                </a:lnTo>
                <a:lnTo>
                  <a:pt x="129" y="44"/>
                </a:lnTo>
                <a:lnTo>
                  <a:pt x="129" y="43"/>
                </a:lnTo>
                <a:lnTo>
                  <a:pt x="130" y="43"/>
                </a:lnTo>
                <a:lnTo>
                  <a:pt x="137" y="41"/>
                </a:lnTo>
                <a:lnTo>
                  <a:pt x="137" y="40"/>
                </a:lnTo>
                <a:lnTo>
                  <a:pt x="139" y="40"/>
                </a:lnTo>
                <a:lnTo>
                  <a:pt x="139" y="39"/>
                </a:lnTo>
                <a:lnTo>
                  <a:pt x="142" y="39"/>
                </a:lnTo>
                <a:lnTo>
                  <a:pt x="142" y="38"/>
                </a:lnTo>
                <a:lnTo>
                  <a:pt x="143" y="38"/>
                </a:lnTo>
                <a:lnTo>
                  <a:pt x="145" y="37"/>
                </a:lnTo>
                <a:lnTo>
                  <a:pt x="147" y="36"/>
                </a:lnTo>
                <a:lnTo>
                  <a:pt x="148" y="36"/>
                </a:lnTo>
                <a:lnTo>
                  <a:pt x="148" y="35"/>
                </a:lnTo>
                <a:lnTo>
                  <a:pt x="156" y="32"/>
                </a:lnTo>
                <a:lnTo>
                  <a:pt x="156" y="31"/>
                </a:lnTo>
                <a:lnTo>
                  <a:pt x="158" y="31"/>
                </a:lnTo>
                <a:lnTo>
                  <a:pt x="158" y="30"/>
                </a:lnTo>
                <a:lnTo>
                  <a:pt x="160" y="30"/>
                </a:lnTo>
                <a:lnTo>
                  <a:pt x="162" y="30"/>
                </a:lnTo>
                <a:lnTo>
                  <a:pt x="163" y="30"/>
                </a:lnTo>
                <a:lnTo>
                  <a:pt x="163" y="29"/>
                </a:lnTo>
                <a:lnTo>
                  <a:pt x="165" y="29"/>
                </a:lnTo>
                <a:lnTo>
                  <a:pt x="167" y="28"/>
                </a:lnTo>
                <a:lnTo>
                  <a:pt x="168" y="27"/>
                </a:lnTo>
                <a:lnTo>
                  <a:pt x="170" y="27"/>
                </a:lnTo>
                <a:lnTo>
                  <a:pt x="170" y="26"/>
                </a:lnTo>
                <a:lnTo>
                  <a:pt x="173" y="26"/>
                </a:lnTo>
                <a:lnTo>
                  <a:pt x="174" y="25"/>
                </a:lnTo>
                <a:lnTo>
                  <a:pt x="176" y="24"/>
                </a:lnTo>
                <a:lnTo>
                  <a:pt x="178" y="24"/>
                </a:lnTo>
                <a:lnTo>
                  <a:pt x="178" y="23"/>
                </a:lnTo>
                <a:lnTo>
                  <a:pt x="181" y="23"/>
                </a:lnTo>
                <a:lnTo>
                  <a:pt x="181" y="22"/>
                </a:lnTo>
                <a:lnTo>
                  <a:pt x="182" y="22"/>
                </a:lnTo>
                <a:lnTo>
                  <a:pt x="182" y="21"/>
                </a:lnTo>
                <a:lnTo>
                  <a:pt x="183" y="21"/>
                </a:lnTo>
                <a:lnTo>
                  <a:pt x="185" y="21"/>
                </a:lnTo>
                <a:lnTo>
                  <a:pt x="185" y="20"/>
                </a:lnTo>
                <a:lnTo>
                  <a:pt x="186" y="20"/>
                </a:lnTo>
                <a:lnTo>
                  <a:pt x="187" y="20"/>
                </a:lnTo>
                <a:lnTo>
                  <a:pt x="188" y="20"/>
                </a:lnTo>
                <a:lnTo>
                  <a:pt x="188" y="19"/>
                </a:lnTo>
                <a:lnTo>
                  <a:pt x="191" y="19"/>
                </a:lnTo>
                <a:lnTo>
                  <a:pt x="192" y="19"/>
                </a:lnTo>
                <a:lnTo>
                  <a:pt x="192" y="18"/>
                </a:lnTo>
                <a:lnTo>
                  <a:pt x="193" y="18"/>
                </a:lnTo>
                <a:lnTo>
                  <a:pt x="195" y="18"/>
                </a:lnTo>
                <a:lnTo>
                  <a:pt x="196" y="18"/>
                </a:lnTo>
                <a:lnTo>
                  <a:pt x="196" y="17"/>
                </a:lnTo>
                <a:lnTo>
                  <a:pt x="197" y="17"/>
                </a:lnTo>
                <a:lnTo>
                  <a:pt x="199" y="17"/>
                </a:lnTo>
                <a:lnTo>
                  <a:pt x="199" y="16"/>
                </a:lnTo>
                <a:lnTo>
                  <a:pt x="202" y="16"/>
                </a:lnTo>
                <a:lnTo>
                  <a:pt x="202" y="15"/>
                </a:lnTo>
                <a:lnTo>
                  <a:pt x="203" y="15"/>
                </a:lnTo>
                <a:lnTo>
                  <a:pt x="204" y="15"/>
                </a:lnTo>
                <a:lnTo>
                  <a:pt x="205" y="15"/>
                </a:lnTo>
                <a:lnTo>
                  <a:pt x="205" y="14"/>
                </a:lnTo>
                <a:lnTo>
                  <a:pt x="209" y="14"/>
                </a:lnTo>
                <a:lnTo>
                  <a:pt x="209" y="13"/>
                </a:lnTo>
                <a:lnTo>
                  <a:pt x="213" y="13"/>
                </a:lnTo>
                <a:lnTo>
                  <a:pt x="213" y="12"/>
                </a:lnTo>
                <a:lnTo>
                  <a:pt x="215" y="12"/>
                </a:lnTo>
                <a:lnTo>
                  <a:pt x="215" y="11"/>
                </a:lnTo>
                <a:lnTo>
                  <a:pt x="218" y="11"/>
                </a:lnTo>
                <a:lnTo>
                  <a:pt x="218" y="10"/>
                </a:lnTo>
                <a:lnTo>
                  <a:pt x="222" y="10"/>
                </a:lnTo>
                <a:lnTo>
                  <a:pt x="222" y="9"/>
                </a:lnTo>
                <a:lnTo>
                  <a:pt x="225" y="9"/>
                </a:lnTo>
                <a:lnTo>
                  <a:pt x="227" y="8"/>
                </a:lnTo>
                <a:lnTo>
                  <a:pt x="231" y="8"/>
                </a:lnTo>
                <a:lnTo>
                  <a:pt x="231" y="7"/>
                </a:lnTo>
                <a:lnTo>
                  <a:pt x="236" y="7"/>
                </a:lnTo>
                <a:lnTo>
                  <a:pt x="236" y="6"/>
                </a:lnTo>
                <a:lnTo>
                  <a:pt x="240" y="6"/>
                </a:lnTo>
                <a:lnTo>
                  <a:pt x="243" y="6"/>
                </a:lnTo>
                <a:lnTo>
                  <a:pt x="246" y="5"/>
                </a:lnTo>
                <a:lnTo>
                  <a:pt x="250" y="5"/>
                </a:lnTo>
                <a:lnTo>
                  <a:pt x="250" y="4"/>
                </a:lnTo>
                <a:lnTo>
                  <a:pt x="251" y="4"/>
                </a:lnTo>
                <a:lnTo>
                  <a:pt x="256" y="4"/>
                </a:lnTo>
                <a:lnTo>
                  <a:pt x="260" y="4"/>
                </a:lnTo>
                <a:lnTo>
                  <a:pt x="260" y="3"/>
                </a:lnTo>
                <a:lnTo>
                  <a:pt x="267" y="3"/>
                </a:lnTo>
                <a:lnTo>
                  <a:pt x="267" y="2"/>
                </a:lnTo>
                <a:lnTo>
                  <a:pt x="274" y="2"/>
                </a:lnTo>
                <a:lnTo>
                  <a:pt x="274" y="1"/>
                </a:lnTo>
                <a:lnTo>
                  <a:pt x="283" y="1"/>
                </a:lnTo>
                <a:lnTo>
                  <a:pt x="778" y="1"/>
                </a:lnTo>
                <a:lnTo>
                  <a:pt x="778" y="0"/>
                </a:lnTo>
                <a:lnTo>
                  <a:pt x="780" y="0"/>
                </a:lnTo>
                <a:lnTo>
                  <a:pt x="0" y="0"/>
                </a:lnTo>
              </a:path>
            </a:pathLst>
          </a:custGeom>
          <a:solidFill>
            <a:srgbClr val="212121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67" name="Freeform 9"/>
          <p:cNvSpPr>
            <a:spLocks/>
          </p:cNvSpPr>
          <p:nvPr/>
        </p:nvSpPr>
        <p:spPr bwMode="auto">
          <a:xfrm>
            <a:off x="6237288" y="1009650"/>
            <a:ext cx="119062" cy="71438"/>
          </a:xfrm>
          <a:custGeom>
            <a:avLst/>
            <a:gdLst>
              <a:gd name="T0" fmla="*/ 2147483647 w 84"/>
              <a:gd name="T1" fmla="*/ 2147483647 h 45"/>
              <a:gd name="T2" fmla="*/ 2147483647 w 84"/>
              <a:gd name="T3" fmla="*/ 2147483647 h 45"/>
              <a:gd name="T4" fmla="*/ 2147483647 w 84"/>
              <a:gd name="T5" fmla="*/ 2147483647 h 45"/>
              <a:gd name="T6" fmla="*/ 2147483647 w 84"/>
              <a:gd name="T7" fmla="*/ 2147483647 h 45"/>
              <a:gd name="T8" fmla="*/ 2147483647 w 84"/>
              <a:gd name="T9" fmla="*/ 2147483647 h 45"/>
              <a:gd name="T10" fmla="*/ 2147483647 w 84"/>
              <a:gd name="T11" fmla="*/ 2147483647 h 45"/>
              <a:gd name="T12" fmla="*/ 2147483647 w 84"/>
              <a:gd name="T13" fmla="*/ 2147483647 h 45"/>
              <a:gd name="T14" fmla="*/ 2147483647 w 84"/>
              <a:gd name="T15" fmla="*/ 2147483647 h 45"/>
              <a:gd name="T16" fmla="*/ 2147483647 w 84"/>
              <a:gd name="T17" fmla="*/ 2147483647 h 45"/>
              <a:gd name="T18" fmla="*/ 2147483647 w 84"/>
              <a:gd name="T19" fmla="*/ 2147483647 h 45"/>
              <a:gd name="T20" fmla="*/ 2147483647 w 84"/>
              <a:gd name="T21" fmla="*/ 2147483647 h 45"/>
              <a:gd name="T22" fmla="*/ 2147483647 w 84"/>
              <a:gd name="T23" fmla="*/ 2147483647 h 45"/>
              <a:gd name="T24" fmla="*/ 2147483647 w 84"/>
              <a:gd name="T25" fmla="*/ 2147483647 h 45"/>
              <a:gd name="T26" fmla="*/ 2147483647 w 84"/>
              <a:gd name="T27" fmla="*/ 2147483647 h 45"/>
              <a:gd name="T28" fmla="*/ 2147483647 w 84"/>
              <a:gd name="T29" fmla="*/ 2147483647 h 45"/>
              <a:gd name="T30" fmla="*/ 2147483647 w 84"/>
              <a:gd name="T31" fmla="*/ 2147483647 h 45"/>
              <a:gd name="T32" fmla="*/ 2147483647 w 84"/>
              <a:gd name="T33" fmla="*/ 2147483647 h 45"/>
              <a:gd name="T34" fmla="*/ 2147483647 w 84"/>
              <a:gd name="T35" fmla="*/ 2147483647 h 45"/>
              <a:gd name="T36" fmla="*/ 2147483647 w 84"/>
              <a:gd name="T37" fmla="*/ 2147483647 h 45"/>
              <a:gd name="T38" fmla="*/ 2147483647 w 84"/>
              <a:gd name="T39" fmla="*/ 2147483647 h 45"/>
              <a:gd name="T40" fmla="*/ 0 w 84"/>
              <a:gd name="T41" fmla="*/ 2147483647 h 45"/>
              <a:gd name="T42" fmla="*/ 2147483647 w 84"/>
              <a:gd name="T43" fmla="*/ 2147483647 h 45"/>
              <a:gd name="T44" fmla="*/ 2147483647 w 84"/>
              <a:gd name="T45" fmla="*/ 2147483647 h 45"/>
              <a:gd name="T46" fmla="*/ 2147483647 w 84"/>
              <a:gd name="T47" fmla="*/ 2147483647 h 45"/>
              <a:gd name="T48" fmla="*/ 2147483647 w 84"/>
              <a:gd name="T49" fmla="*/ 2147483647 h 45"/>
              <a:gd name="T50" fmla="*/ 2147483647 w 84"/>
              <a:gd name="T51" fmla="*/ 2147483647 h 45"/>
              <a:gd name="T52" fmla="*/ 2147483647 w 84"/>
              <a:gd name="T53" fmla="*/ 2147483647 h 45"/>
              <a:gd name="T54" fmla="*/ 2147483647 w 84"/>
              <a:gd name="T55" fmla="*/ 2147483647 h 45"/>
              <a:gd name="T56" fmla="*/ 2147483647 w 84"/>
              <a:gd name="T57" fmla="*/ 2147483647 h 45"/>
              <a:gd name="T58" fmla="*/ 2147483647 w 84"/>
              <a:gd name="T59" fmla="*/ 2147483647 h 45"/>
              <a:gd name="T60" fmla="*/ 2147483647 w 84"/>
              <a:gd name="T61" fmla="*/ 2147483647 h 45"/>
              <a:gd name="T62" fmla="*/ 2147483647 w 84"/>
              <a:gd name="T63" fmla="*/ 2147483647 h 45"/>
              <a:gd name="T64" fmla="*/ 2147483647 w 84"/>
              <a:gd name="T65" fmla="*/ 2147483647 h 45"/>
              <a:gd name="T66" fmla="*/ 2147483647 w 84"/>
              <a:gd name="T67" fmla="*/ 2147483647 h 45"/>
              <a:gd name="T68" fmla="*/ 2147483647 w 84"/>
              <a:gd name="T69" fmla="*/ 2147483647 h 45"/>
              <a:gd name="T70" fmla="*/ 2147483647 w 84"/>
              <a:gd name="T71" fmla="*/ 2147483647 h 45"/>
              <a:gd name="T72" fmla="*/ 2147483647 w 84"/>
              <a:gd name="T73" fmla="*/ 2147483647 h 45"/>
              <a:gd name="T74" fmla="*/ 2147483647 w 84"/>
              <a:gd name="T75" fmla="*/ 2147483647 h 45"/>
              <a:gd name="T76" fmla="*/ 2147483647 w 84"/>
              <a:gd name="T77" fmla="*/ 2147483647 h 45"/>
              <a:gd name="T78" fmla="*/ 2147483647 w 84"/>
              <a:gd name="T79" fmla="*/ 2147483647 h 45"/>
              <a:gd name="T80" fmla="*/ 2147483647 w 84"/>
              <a:gd name="T81" fmla="*/ 2147483647 h 45"/>
              <a:gd name="T82" fmla="*/ 2147483647 w 84"/>
              <a:gd name="T83" fmla="*/ 2147483647 h 45"/>
              <a:gd name="T84" fmla="*/ 2147483647 w 84"/>
              <a:gd name="T85" fmla="*/ 2147483647 h 45"/>
              <a:gd name="T86" fmla="*/ 2147483647 w 84"/>
              <a:gd name="T87" fmla="*/ 2147483647 h 45"/>
              <a:gd name="T88" fmla="*/ 2147483647 w 84"/>
              <a:gd name="T89" fmla="*/ 2147483647 h 45"/>
              <a:gd name="T90" fmla="*/ 2147483647 w 84"/>
              <a:gd name="T91" fmla="*/ 2147483647 h 45"/>
              <a:gd name="T92" fmla="*/ 2147483647 w 84"/>
              <a:gd name="T93" fmla="*/ 2147483647 h 45"/>
              <a:gd name="T94" fmla="*/ 2147483647 w 84"/>
              <a:gd name="T95" fmla="*/ 2147483647 h 45"/>
              <a:gd name="T96" fmla="*/ 2147483647 w 84"/>
              <a:gd name="T97" fmla="*/ 2147483647 h 45"/>
              <a:gd name="T98" fmla="*/ 2147483647 w 84"/>
              <a:gd name="T99" fmla="*/ 2147483647 h 45"/>
              <a:gd name="T100" fmla="*/ 2147483647 w 84"/>
              <a:gd name="T101" fmla="*/ 2147483647 h 45"/>
              <a:gd name="T102" fmla="*/ 2147483647 w 84"/>
              <a:gd name="T103" fmla="*/ 2147483647 h 45"/>
              <a:gd name="T104" fmla="*/ 2147483647 w 84"/>
              <a:gd name="T105" fmla="*/ 2147483647 h 45"/>
              <a:gd name="T106" fmla="*/ 2147483647 w 84"/>
              <a:gd name="T107" fmla="*/ 2147483647 h 45"/>
              <a:gd name="T108" fmla="*/ 2147483647 w 84"/>
              <a:gd name="T109" fmla="*/ 2147483647 h 45"/>
              <a:gd name="T110" fmla="*/ 2147483647 w 84"/>
              <a:gd name="T111" fmla="*/ 2147483647 h 45"/>
              <a:gd name="T112" fmla="*/ 2147483647 w 84"/>
              <a:gd name="T113" fmla="*/ 2147483647 h 45"/>
              <a:gd name="T114" fmla="*/ 2147483647 w 84"/>
              <a:gd name="T115" fmla="*/ 2147483647 h 45"/>
              <a:gd name="T116" fmla="*/ 2147483647 w 84"/>
              <a:gd name="T117" fmla="*/ 2147483647 h 45"/>
              <a:gd name="T118" fmla="*/ 2147483647 w 84"/>
              <a:gd name="T119" fmla="*/ 2147483647 h 45"/>
              <a:gd name="T120" fmla="*/ 2147483647 w 84"/>
              <a:gd name="T121" fmla="*/ 2147483647 h 45"/>
              <a:gd name="T122" fmla="*/ 2147483647 w 84"/>
              <a:gd name="T123" fmla="*/ 2147483647 h 45"/>
              <a:gd name="T124" fmla="*/ 2147483647 w 84"/>
              <a:gd name="T125" fmla="*/ 0 h 4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4"/>
              <a:gd name="T190" fmla="*/ 0 h 45"/>
              <a:gd name="T191" fmla="*/ 84 w 84"/>
              <a:gd name="T192" fmla="*/ 45 h 4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4" h="45">
                <a:moveTo>
                  <a:pt x="51" y="0"/>
                </a:moveTo>
                <a:lnTo>
                  <a:pt x="51" y="1"/>
                </a:lnTo>
                <a:lnTo>
                  <a:pt x="48" y="1"/>
                </a:lnTo>
                <a:lnTo>
                  <a:pt x="46" y="1"/>
                </a:lnTo>
                <a:lnTo>
                  <a:pt x="46" y="2"/>
                </a:lnTo>
                <a:lnTo>
                  <a:pt x="44" y="2"/>
                </a:lnTo>
                <a:lnTo>
                  <a:pt x="44" y="3"/>
                </a:lnTo>
                <a:lnTo>
                  <a:pt x="42" y="3"/>
                </a:lnTo>
                <a:lnTo>
                  <a:pt x="39" y="4"/>
                </a:lnTo>
                <a:lnTo>
                  <a:pt x="38" y="4"/>
                </a:lnTo>
                <a:lnTo>
                  <a:pt x="36" y="4"/>
                </a:lnTo>
                <a:lnTo>
                  <a:pt x="36" y="5"/>
                </a:lnTo>
                <a:lnTo>
                  <a:pt x="34" y="5"/>
                </a:lnTo>
                <a:lnTo>
                  <a:pt x="34" y="6"/>
                </a:lnTo>
                <a:lnTo>
                  <a:pt x="32" y="6"/>
                </a:lnTo>
                <a:lnTo>
                  <a:pt x="32" y="7"/>
                </a:lnTo>
                <a:lnTo>
                  <a:pt x="30" y="7"/>
                </a:lnTo>
                <a:lnTo>
                  <a:pt x="30" y="8"/>
                </a:lnTo>
                <a:lnTo>
                  <a:pt x="28" y="8"/>
                </a:lnTo>
                <a:lnTo>
                  <a:pt x="28" y="9"/>
                </a:lnTo>
                <a:lnTo>
                  <a:pt x="27" y="10"/>
                </a:lnTo>
                <a:lnTo>
                  <a:pt x="26" y="10"/>
                </a:lnTo>
                <a:lnTo>
                  <a:pt x="24" y="11"/>
                </a:lnTo>
                <a:lnTo>
                  <a:pt x="23" y="11"/>
                </a:lnTo>
                <a:lnTo>
                  <a:pt x="21" y="12"/>
                </a:lnTo>
                <a:lnTo>
                  <a:pt x="21" y="13"/>
                </a:lnTo>
                <a:lnTo>
                  <a:pt x="20" y="13"/>
                </a:lnTo>
                <a:lnTo>
                  <a:pt x="18" y="14"/>
                </a:lnTo>
                <a:lnTo>
                  <a:pt x="17" y="14"/>
                </a:lnTo>
                <a:lnTo>
                  <a:pt x="17" y="15"/>
                </a:lnTo>
                <a:lnTo>
                  <a:pt x="16" y="17"/>
                </a:lnTo>
                <a:lnTo>
                  <a:pt x="15" y="17"/>
                </a:lnTo>
                <a:lnTo>
                  <a:pt x="11" y="19"/>
                </a:lnTo>
                <a:lnTo>
                  <a:pt x="8" y="21"/>
                </a:lnTo>
                <a:lnTo>
                  <a:pt x="7" y="21"/>
                </a:lnTo>
                <a:lnTo>
                  <a:pt x="7" y="22"/>
                </a:lnTo>
                <a:lnTo>
                  <a:pt x="5" y="24"/>
                </a:lnTo>
                <a:lnTo>
                  <a:pt x="4" y="24"/>
                </a:lnTo>
                <a:lnTo>
                  <a:pt x="4" y="25"/>
                </a:lnTo>
                <a:lnTo>
                  <a:pt x="0" y="28"/>
                </a:lnTo>
                <a:lnTo>
                  <a:pt x="0" y="29"/>
                </a:lnTo>
                <a:lnTo>
                  <a:pt x="2" y="32"/>
                </a:lnTo>
                <a:lnTo>
                  <a:pt x="3" y="32"/>
                </a:lnTo>
                <a:lnTo>
                  <a:pt x="3" y="33"/>
                </a:lnTo>
                <a:lnTo>
                  <a:pt x="4" y="34"/>
                </a:lnTo>
                <a:lnTo>
                  <a:pt x="5" y="34"/>
                </a:lnTo>
                <a:lnTo>
                  <a:pt x="7" y="35"/>
                </a:lnTo>
                <a:lnTo>
                  <a:pt x="8" y="35"/>
                </a:lnTo>
                <a:lnTo>
                  <a:pt x="9" y="37"/>
                </a:lnTo>
                <a:lnTo>
                  <a:pt x="10" y="37"/>
                </a:lnTo>
                <a:lnTo>
                  <a:pt x="11" y="38"/>
                </a:lnTo>
                <a:lnTo>
                  <a:pt x="12" y="38"/>
                </a:lnTo>
                <a:lnTo>
                  <a:pt x="12" y="39"/>
                </a:lnTo>
                <a:lnTo>
                  <a:pt x="13" y="39"/>
                </a:lnTo>
                <a:lnTo>
                  <a:pt x="15" y="39"/>
                </a:lnTo>
                <a:lnTo>
                  <a:pt x="15" y="40"/>
                </a:lnTo>
                <a:lnTo>
                  <a:pt x="17" y="40"/>
                </a:lnTo>
                <a:lnTo>
                  <a:pt x="19" y="40"/>
                </a:lnTo>
                <a:lnTo>
                  <a:pt x="21" y="40"/>
                </a:lnTo>
                <a:lnTo>
                  <a:pt x="21" y="41"/>
                </a:lnTo>
                <a:lnTo>
                  <a:pt x="22" y="41"/>
                </a:lnTo>
                <a:lnTo>
                  <a:pt x="25" y="42"/>
                </a:lnTo>
                <a:lnTo>
                  <a:pt x="30" y="43"/>
                </a:lnTo>
                <a:lnTo>
                  <a:pt x="34" y="43"/>
                </a:lnTo>
                <a:lnTo>
                  <a:pt x="34" y="44"/>
                </a:lnTo>
                <a:lnTo>
                  <a:pt x="46" y="44"/>
                </a:lnTo>
                <a:lnTo>
                  <a:pt x="46" y="43"/>
                </a:lnTo>
                <a:lnTo>
                  <a:pt x="51" y="43"/>
                </a:lnTo>
                <a:lnTo>
                  <a:pt x="53" y="43"/>
                </a:lnTo>
                <a:lnTo>
                  <a:pt x="53" y="42"/>
                </a:lnTo>
                <a:lnTo>
                  <a:pt x="56" y="42"/>
                </a:lnTo>
                <a:lnTo>
                  <a:pt x="57" y="42"/>
                </a:lnTo>
                <a:lnTo>
                  <a:pt x="57" y="41"/>
                </a:lnTo>
                <a:lnTo>
                  <a:pt x="60" y="41"/>
                </a:lnTo>
                <a:lnTo>
                  <a:pt x="60" y="40"/>
                </a:lnTo>
                <a:lnTo>
                  <a:pt x="63" y="40"/>
                </a:lnTo>
                <a:lnTo>
                  <a:pt x="64" y="40"/>
                </a:lnTo>
                <a:lnTo>
                  <a:pt x="65" y="40"/>
                </a:lnTo>
                <a:lnTo>
                  <a:pt x="67" y="39"/>
                </a:lnTo>
                <a:lnTo>
                  <a:pt x="70" y="38"/>
                </a:lnTo>
                <a:lnTo>
                  <a:pt x="75" y="35"/>
                </a:lnTo>
                <a:lnTo>
                  <a:pt x="75" y="34"/>
                </a:lnTo>
                <a:lnTo>
                  <a:pt x="76" y="34"/>
                </a:lnTo>
                <a:lnTo>
                  <a:pt x="76" y="33"/>
                </a:lnTo>
                <a:lnTo>
                  <a:pt x="78" y="33"/>
                </a:lnTo>
                <a:lnTo>
                  <a:pt x="78" y="32"/>
                </a:lnTo>
                <a:lnTo>
                  <a:pt x="80" y="30"/>
                </a:lnTo>
                <a:lnTo>
                  <a:pt x="81" y="29"/>
                </a:lnTo>
                <a:lnTo>
                  <a:pt x="81" y="28"/>
                </a:lnTo>
                <a:lnTo>
                  <a:pt x="81" y="27"/>
                </a:lnTo>
                <a:lnTo>
                  <a:pt x="82" y="27"/>
                </a:lnTo>
                <a:lnTo>
                  <a:pt x="82" y="26"/>
                </a:lnTo>
                <a:lnTo>
                  <a:pt x="83" y="26"/>
                </a:lnTo>
                <a:lnTo>
                  <a:pt x="83" y="24"/>
                </a:lnTo>
                <a:lnTo>
                  <a:pt x="83" y="19"/>
                </a:lnTo>
                <a:lnTo>
                  <a:pt x="83" y="18"/>
                </a:lnTo>
                <a:lnTo>
                  <a:pt x="82" y="18"/>
                </a:lnTo>
                <a:lnTo>
                  <a:pt x="82" y="17"/>
                </a:lnTo>
                <a:lnTo>
                  <a:pt x="81" y="15"/>
                </a:lnTo>
                <a:lnTo>
                  <a:pt x="81" y="14"/>
                </a:lnTo>
                <a:lnTo>
                  <a:pt x="79" y="11"/>
                </a:lnTo>
                <a:lnTo>
                  <a:pt x="78" y="11"/>
                </a:lnTo>
                <a:lnTo>
                  <a:pt x="76" y="10"/>
                </a:lnTo>
                <a:lnTo>
                  <a:pt x="75" y="10"/>
                </a:lnTo>
                <a:lnTo>
                  <a:pt x="74" y="8"/>
                </a:lnTo>
                <a:lnTo>
                  <a:pt x="73" y="8"/>
                </a:lnTo>
                <a:lnTo>
                  <a:pt x="72" y="6"/>
                </a:lnTo>
                <a:lnTo>
                  <a:pt x="71" y="6"/>
                </a:lnTo>
                <a:lnTo>
                  <a:pt x="70" y="6"/>
                </a:lnTo>
                <a:lnTo>
                  <a:pt x="70" y="5"/>
                </a:lnTo>
                <a:lnTo>
                  <a:pt x="68" y="5"/>
                </a:lnTo>
                <a:lnTo>
                  <a:pt x="68" y="4"/>
                </a:lnTo>
                <a:lnTo>
                  <a:pt x="67" y="4"/>
                </a:lnTo>
                <a:lnTo>
                  <a:pt x="66" y="4"/>
                </a:lnTo>
                <a:lnTo>
                  <a:pt x="64" y="4"/>
                </a:lnTo>
                <a:lnTo>
                  <a:pt x="62" y="3"/>
                </a:lnTo>
                <a:lnTo>
                  <a:pt x="60" y="3"/>
                </a:lnTo>
                <a:lnTo>
                  <a:pt x="60" y="2"/>
                </a:lnTo>
                <a:lnTo>
                  <a:pt x="59" y="2"/>
                </a:lnTo>
                <a:lnTo>
                  <a:pt x="56" y="1"/>
                </a:lnTo>
                <a:lnTo>
                  <a:pt x="53" y="1"/>
                </a:lnTo>
                <a:lnTo>
                  <a:pt x="53" y="0"/>
                </a:lnTo>
                <a:lnTo>
                  <a:pt x="51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68" name="Freeform 10"/>
          <p:cNvSpPr>
            <a:spLocks/>
          </p:cNvSpPr>
          <p:nvPr/>
        </p:nvSpPr>
        <p:spPr bwMode="auto">
          <a:xfrm>
            <a:off x="6388100" y="1035050"/>
            <a:ext cx="55563" cy="46038"/>
          </a:xfrm>
          <a:custGeom>
            <a:avLst/>
            <a:gdLst>
              <a:gd name="T0" fmla="*/ 2147483647 w 40"/>
              <a:gd name="T1" fmla="*/ 0 h 29"/>
              <a:gd name="T2" fmla="*/ 2147483647 w 40"/>
              <a:gd name="T3" fmla="*/ 2147483647 h 29"/>
              <a:gd name="T4" fmla="*/ 2147483647 w 40"/>
              <a:gd name="T5" fmla="*/ 2147483647 h 29"/>
              <a:gd name="T6" fmla="*/ 2147483647 w 40"/>
              <a:gd name="T7" fmla="*/ 2147483647 h 29"/>
              <a:gd name="T8" fmla="*/ 0 w 40"/>
              <a:gd name="T9" fmla="*/ 2147483647 h 29"/>
              <a:gd name="T10" fmla="*/ 0 w 40"/>
              <a:gd name="T11" fmla="*/ 2147483647 h 29"/>
              <a:gd name="T12" fmla="*/ 0 w 40"/>
              <a:gd name="T13" fmla="*/ 2147483647 h 29"/>
              <a:gd name="T14" fmla="*/ 0 w 40"/>
              <a:gd name="T15" fmla="*/ 2147483647 h 29"/>
              <a:gd name="T16" fmla="*/ 2147483647 w 40"/>
              <a:gd name="T17" fmla="*/ 2147483647 h 29"/>
              <a:gd name="T18" fmla="*/ 2147483647 w 40"/>
              <a:gd name="T19" fmla="*/ 2147483647 h 29"/>
              <a:gd name="T20" fmla="*/ 2147483647 w 40"/>
              <a:gd name="T21" fmla="*/ 2147483647 h 29"/>
              <a:gd name="T22" fmla="*/ 2147483647 w 40"/>
              <a:gd name="T23" fmla="*/ 2147483647 h 29"/>
              <a:gd name="T24" fmla="*/ 2147483647 w 40"/>
              <a:gd name="T25" fmla="*/ 2147483647 h 29"/>
              <a:gd name="T26" fmla="*/ 2147483647 w 40"/>
              <a:gd name="T27" fmla="*/ 2147483647 h 29"/>
              <a:gd name="T28" fmla="*/ 2147483647 w 40"/>
              <a:gd name="T29" fmla="*/ 2147483647 h 29"/>
              <a:gd name="T30" fmla="*/ 2147483647 w 40"/>
              <a:gd name="T31" fmla="*/ 2147483647 h 29"/>
              <a:gd name="T32" fmla="*/ 2147483647 w 40"/>
              <a:gd name="T33" fmla="*/ 2147483647 h 29"/>
              <a:gd name="T34" fmla="*/ 2147483647 w 40"/>
              <a:gd name="T35" fmla="*/ 2147483647 h 29"/>
              <a:gd name="T36" fmla="*/ 2147483647 w 40"/>
              <a:gd name="T37" fmla="*/ 2147483647 h 29"/>
              <a:gd name="T38" fmla="*/ 2147483647 w 40"/>
              <a:gd name="T39" fmla="*/ 2147483647 h 29"/>
              <a:gd name="T40" fmla="*/ 2147483647 w 40"/>
              <a:gd name="T41" fmla="*/ 2147483647 h 29"/>
              <a:gd name="T42" fmla="*/ 2147483647 w 40"/>
              <a:gd name="T43" fmla="*/ 2147483647 h 29"/>
              <a:gd name="T44" fmla="*/ 2147483647 w 40"/>
              <a:gd name="T45" fmla="*/ 2147483647 h 29"/>
              <a:gd name="T46" fmla="*/ 2147483647 w 40"/>
              <a:gd name="T47" fmla="*/ 2147483647 h 29"/>
              <a:gd name="T48" fmla="*/ 2147483647 w 40"/>
              <a:gd name="T49" fmla="*/ 2147483647 h 29"/>
              <a:gd name="T50" fmla="*/ 2147483647 w 40"/>
              <a:gd name="T51" fmla="*/ 2147483647 h 29"/>
              <a:gd name="T52" fmla="*/ 2147483647 w 40"/>
              <a:gd name="T53" fmla="*/ 2147483647 h 29"/>
              <a:gd name="T54" fmla="*/ 2147483647 w 40"/>
              <a:gd name="T55" fmla="*/ 2147483647 h 29"/>
              <a:gd name="T56" fmla="*/ 2147483647 w 40"/>
              <a:gd name="T57" fmla="*/ 2147483647 h 29"/>
              <a:gd name="T58" fmla="*/ 2147483647 w 40"/>
              <a:gd name="T59" fmla="*/ 2147483647 h 29"/>
              <a:gd name="T60" fmla="*/ 2147483647 w 40"/>
              <a:gd name="T61" fmla="*/ 2147483647 h 29"/>
              <a:gd name="T62" fmla="*/ 2147483647 w 40"/>
              <a:gd name="T63" fmla="*/ 2147483647 h 29"/>
              <a:gd name="T64" fmla="*/ 2147483647 w 40"/>
              <a:gd name="T65" fmla="*/ 2147483647 h 29"/>
              <a:gd name="T66" fmla="*/ 2147483647 w 40"/>
              <a:gd name="T67" fmla="*/ 2147483647 h 29"/>
              <a:gd name="T68" fmla="*/ 2147483647 w 40"/>
              <a:gd name="T69" fmla="*/ 2147483647 h 29"/>
              <a:gd name="T70" fmla="*/ 2147483647 w 40"/>
              <a:gd name="T71" fmla="*/ 2147483647 h 29"/>
              <a:gd name="T72" fmla="*/ 2147483647 w 40"/>
              <a:gd name="T73" fmla="*/ 2147483647 h 29"/>
              <a:gd name="T74" fmla="*/ 2147483647 w 40"/>
              <a:gd name="T75" fmla="*/ 2147483647 h 29"/>
              <a:gd name="T76" fmla="*/ 2147483647 w 40"/>
              <a:gd name="T77" fmla="*/ 2147483647 h 29"/>
              <a:gd name="T78" fmla="*/ 2147483647 w 40"/>
              <a:gd name="T79" fmla="*/ 2147483647 h 29"/>
              <a:gd name="T80" fmla="*/ 2147483647 w 40"/>
              <a:gd name="T81" fmla="*/ 2147483647 h 29"/>
              <a:gd name="T82" fmla="*/ 2147483647 w 40"/>
              <a:gd name="T83" fmla="*/ 2147483647 h 29"/>
              <a:gd name="T84" fmla="*/ 2147483647 w 40"/>
              <a:gd name="T85" fmla="*/ 2147483647 h 29"/>
              <a:gd name="T86" fmla="*/ 2147483647 w 40"/>
              <a:gd name="T87" fmla="*/ 2147483647 h 29"/>
              <a:gd name="T88" fmla="*/ 2147483647 w 40"/>
              <a:gd name="T89" fmla="*/ 2147483647 h 29"/>
              <a:gd name="T90" fmla="*/ 2147483647 w 40"/>
              <a:gd name="T91" fmla="*/ 2147483647 h 29"/>
              <a:gd name="T92" fmla="*/ 2147483647 w 40"/>
              <a:gd name="T93" fmla="*/ 2147483647 h 29"/>
              <a:gd name="T94" fmla="*/ 2147483647 w 40"/>
              <a:gd name="T95" fmla="*/ 2147483647 h 29"/>
              <a:gd name="T96" fmla="*/ 2147483647 w 40"/>
              <a:gd name="T97" fmla="*/ 2147483647 h 29"/>
              <a:gd name="T98" fmla="*/ 2147483647 w 40"/>
              <a:gd name="T99" fmla="*/ 2147483647 h 29"/>
              <a:gd name="T100" fmla="*/ 2147483647 w 40"/>
              <a:gd name="T101" fmla="*/ 2147483647 h 29"/>
              <a:gd name="T102" fmla="*/ 2147483647 w 40"/>
              <a:gd name="T103" fmla="*/ 2147483647 h 29"/>
              <a:gd name="T104" fmla="*/ 2147483647 w 40"/>
              <a:gd name="T105" fmla="*/ 2147483647 h 29"/>
              <a:gd name="T106" fmla="*/ 2147483647 w 40"/>
              <a:gd name="T107" fmla="*/ 2147483647 h 29"/>
              <a:gd name="T108" fmla="*/ 2147483647 w 40"/>
              <a:gd name="T109" fmla="*/ 2147483647 h 29"/>
              <a:gd name="T110" fmla="*/ 2147483647 w 40"/>
              <a:gd name="T111" fmla="*/ 2147483647 h 29"/>
              <a:gd name="T112" fmla="*/ 2147483647 w 40"/>
              <a:gd name="T113" fmla="*/ 2147483647 h 29"/>
              <a:gd name="T114" fmla="*/ 2147483647 w 40"/>
              <a:gd name="T115" fmla="*/ 2147483647 h 29"/>
              <a:gd name="T116" fmla="*/ 2147483647 w 40"/>
              <a:gd name="T117" fmla="*/ 2147483647 h 29"/>
              <a:gd name="T118" fmla="*/ 2147483647 w 40"/>
              <a:gd name="T119" fmla="*/ 2147483647 h 29"/>
              <a:gd name="T120" fmla="*/ 2147483647 w 40"/>
              <a:gd name="T121" fmla="*/ 0 h 29"/>
              <a:gd name="T122" fmla="*/ 2147483647 w 40"/>
              <a:gd name="T123" fmla="*/ 0 h 2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40"/>
              <a:gd name="T187" fmla="*/ 0 h 29"/>
              <a:gd name="T188" fmla="*/ 40 w 40"/>
              <a:gd name="T189" fmla="*/ 29 h 2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40" h="29">
                <a:moveTo>
                  <a:pt x="2" y="0"/>
                </a:moveTo>
                <a:lnTo>
                  <a:pt x="2" y="2"/>
                </a:lnTo>
                <a:lnTo>
                  <a:pt x="1" y="2"/>
                </a:lnTo>
                <a:lnTo>
                  <a:pt x="1" y="3"/>
                </a:lnTo>
                <a:lnTo>
                  <a:pt x="0" y="3"/>
                </a:lnTo>
                <a:lnTo>
                  <a:pt x="0" y="5"/>
                </a:lnTo>
                <a:lnTo>
                  <a:pt x="0" y="9"/>
                </a:lnTo>
                <a:lnTo>
                  <a:pt x="0" y="11"/>
                </a:lnTo>
                <a:lnTo>
                  <a:pt x="1" y="11"/>
                </a:lnTo>
                <a:lnTo>
                  <a:pt x="1" y="12"/>
                </a:lnTo>
                <a:lnTo>
                  <a:pt x="2" y="13"/>
                </a:lnTo>
                <a:lnTo>
                  <a:pt x="2" y="14"/>
                </a:lnTo>
                <a:lnTo>
                  <a:pt x="3" y="14"/>
                </a:lnTo>
                <a:lnTo>
                  <a:pt x="5" y="16"/>
                </a:lnTo>
                <a:lnTo>
                  <a:pt x="5" y="17"/>
                </a:lnTo>
                <a:lnTo>
                  <a:pt x="7" y="19"/>
                </a:lnTo>
                <a:lnTo>
                  <a:pt x="8" y="19"/>
                </a:lnTo>
                <a:lnTo>
                  <a:pt x="9" y="20"/>
                </a:lnTo>
                <a:lnTo>
                  <a:pt x="10" y="20"/>
                </a:lnTo>
                <a:lnTo>
                  <a:pt x="10" y="21"/>
                </a:lnTo>
                <a:lnTo>
                  <a:pt x="11" y="21"/>
                </a:lnTo>
                <a:lnTo>
                  <a:pt x="12" y="21"/>
                </a:lnTo>
                <a:lnTo>
                  <a:pt x="12" y="22"/>
                </a:lnTo>
                <a:lnTo>
                  <a:pt x="13" y="22"/>
                </a:lnTo>
                <a:lnTo>
                  <a:pt x="13" y="23"/>
                </a:lnTo>
                <a:lnTo>
                  <a:pt x="14" y="23"/>
                </a:lnTo>
                <a:lnTo>
                  <a:pt x="15" y="23"/>
                </a:lnTo>
                <a:lnTo>
                  <a:pt x="15" y="24"/>
                </a:lnTo>
                <a:lnTo>
                  <a:pt x="17" y="24"/>
                </a:lnTo>
                <a:lnTo>
                  <a:pt x="20" y="25"/>
                </a:lnTo>
                <a:lnTo>
                  <a:pt x="21" y="25"/>
                </a:lnTo>
                <a:lnTo>
                  <a:pt x="21" y="26"/>
                </a:lnTo>
                <a:lnTo>
                  <a:pt x="22" y="26"/>
                </a:lnTo>
                <a:lnTo>
                  <a:pt x="26" y="26"/>
                </a:lnTo>
                <a:lnTo>
                  <a:pt x="30" y="27"/>
                </a:lnTo>
                <a:lnTo>
                  <a:pt x="34" y="27"/>
                </a:lnTo>
                <a:lnTo>
                  <a:pt x="34" y="28"/>
                </a:lnTo>
                <a:lnTo>
                  <a:pt x="39" y="28"/>
                </a:lnTo>
                <a:lnTo>
                  <a:pt x="34" y="23"/>
                </a:lnTo>
                <a:lnTo>
                  <a:pt x="33" y="23"/>
                </a:lnTo>
                <a:lnTo>
                  <a:pt x="29" y="19"/>
                </a:lnTo>
                <a:lnTo>
                  <a:pt x="28" y="19"/>
                </a:lnTo>
                <a:lnTo>
                  <a:pt x="23" y="14"/>
                </a:lnTo>
                <a:lnTo>
                  <a:pt x="22" y="14"/>
                </a:lnTo>
                <a:lnTo>
                  <a:pt x="17" y="10"/>
                </a:lnTo>
                <a:lnTo>
                  <a:pt x="16" y="10"/>
                </a:lnTo>
                <a:lnTo>
                  <a:pt x="15" y="8"/>
                </a:lnTo>
                <a:lnTo>
                  <a:pt x="14" y="8"/>
                </a:lnTo>
                <a:lnTo>
                  <a:pt x="13" y="7"/>
                </a:lnTo>
                <a:lnTo>
                  <a:pt x="12" y="7"/>
                </a:lnTo>
                <a:lnTo>
                  <a:pt x="10" y="5"/>
                </a:lnTo>
                <a:lnTo>
                  <a:pt x="10" y="4"/>
                </a:lnTo>
                <a:lnTo>
                  <a:pt x="9" y="4"/>
                </a:lnTo>
                <a:lnTo>
                  <a:pt x="8" y="3"/>
                </a:lnTo>
                <a:lnTo>
                  <a:pt x="7" y="3"/>
                </a:lnTo>
                <a:lnTo>
                  <a:pt x="7" y="2"/>
                </a:lnTo>
                <a:lnTo>
                  <a:pt x="6" y="2"/>
                </a:lnTo>
                <a:lnTo>
                  <a:pt x="5" y="2"/>
                </a:lnTo>
                <a:lnTo>
                  <a:pt x="4" y="1"/>
                </a:lnTo>
                <a:lnTo>
                  <a:pt x="3" y="1"/>
                </a:lnTo>
                <a:lnTo>
                  <a:pt x="3" y="0"/>
                </a:lnTo>
                <a:lnTo>
                  <a:pt x="2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69" name="Freeform 11"/>
          <p:cNvSpPr>
            <a:spLocks/>
          </p:cNvSpPr>
          <p:nvPr/>
        </p:nvSpPr>
        <p:spPr bwMode="auto">
          <a:xfrm>
            <a:off x="6169025" y="1101725"/>
            <a:ext cx="119063" cy="74613"/>
          </a:xfrm>
          <a:custGeom>
            <a:avLst/>
            <a:gdLst>
              <a:gd name="T0" fmla="*/ 2147483647 w 86"/>
              <a:gd name="T1" fmla="*/ 2147483647 h 46"/>
              <a:gd name="T2" fmla="*/ 2147483647 w 86"/>
              <a:gd name="T3" fmla="*/ 2147483647 h 46"/>
              <a:gd name="T4" fmla="*/ 2147483647 w 86"/>
              <a:gd name="T5" fmla="*/ 2147483647 h 46"/>
              <a:gd name="T6" fmla="*/ 2147483647 w 86"/>
              <a:gd name="T7" fmla="*/ 2147483647 h 46"/>
              <a:gd name="T8" fmla="*/ 2147483647 w 86"/>
              <a:gd name="T9" fmla="*/ 2147483647 h 46"/>
              <a:gd name="T10" fmla="*/ 2147483647 w 86"/>
              <a:gd name="T11" fmla="*/ 2147483647 h 46"/>
              <a:gd name="T12" fmla="*/ 2147483647 w 86"/>
              <a:gd name="T13" fmla="*/ 2147483647 h 46"/>
              <a:gd name="T14" fmla="*/ 2147483647 w 86"/>
              <a:gd name="T15" fmla="*/ 2147483647 h 46"/>
              <a:gd name="T16" fmla="*/ 2147483647 w 86"/>
              <a:gd name="T17" fmla="*/ 2147483647 h 46"/>
              <a:gd name="T18" fmla="*/ 2147483647 w 86"/>
              <a:gd name="T19" fmla="*/ 2147483647 h 46"/>
              <a:gd name="T20" fmla="*/ 2147483647 w 86"/>
              <a:gd name="T21" fmla="*/ 2147483647 h 46"/>
              <a:gd name="T22" fmla="*/ 2147483647 w 86"/>
              <a:gd name="T23" fmla="*/ 2147483647 h 46"/>
              <a:gd name="T24" fmla="*/ 2147483647 w 86"/>
              <a:gd name="T25" fmla="*/ 2147483647 h 46"/>
              <a:gd name="T26" fmla="*/ 2147483647 w 86"/>
              <a:gd name="T27" fmla="*/ 2147483647 h 46"/>
              <a:gd name="T28" fmla="*/ 2147483647 w 86"/>
              <a:gd name="T29" fmla="*/ 2147483647 h 46"/>
              <a:gd name="T30" fmla="*/ 2147483647 w 86"/>
              <a:gd name="T31" fmla="*/ 2147483647 h 46"/>
              <a:gd name="T32" fmla="*/ 2147483647 w 86"/>
              <a:gd name="T33" fmla="*/ 2147483647 h 46"/>
              <a:gd name="T34" fmla="*/ 2147483647 w 86"/>
              <a:gd name="T35" fmla="*/ 2147483647 h 46"/>
              <a:gd name="T36" fmla="*/ 2147483647 w 86"/>
              <a:gd name="T37" fmla="*/ 2147483647 h 46"/>
              <a:gd name="T38" fmla="*/ 2147483647 w 86"/>
              <a:gd name="T39" fmla="*/ 2147483647 h 46"/>
              <a:gd name="T40" fmla="*/ 2147483647 w 86"/>
              <a:gd name="T41" fmla="*/ 2147483647 h 46"/>
              <a:gd name="T42" fmla="*/ 2147483647 w 86"/>
              <a:gd name="T43" fmla="*/ 2147483647 h 46"/>
              <a:gd name="T44" fmla="*/ 2147483647 w 86"/>
              <a:gd name="T45" fmla="*/ 2147483647 h 46"/>
              <a:gd name="T46" fmla="*/ 2147483647 w 86"/>
              <a:gd name="T47" fmla="*/ 2147483647 h 46"/>
              <a:gd name="T48" fmla="*/ 2147483647 w 86"/>
              <a:gd name="T49" fmla="*/ 2147483647 h 46"/>
              <a:gd name="T50" fmla="*/ 2147483647 w 86"/>
              <a:gd name="T51" fmla="*/ 2147483647 h 46"/>
              <a:gd name="T52" fmla="*/ 2147483647 w 86"/>
              <a:gd name="T53" fmla="*/ 2147483647 h 46"/>
              <a:gd name="T54" fmla="*/ 2147483647 w 86"/>
              <a:gd name="T55" fmla="*/ 2147483647 h 46"/>
              <a:gd name="T56" fmla="*/ 2147483647 w 86"/>
              <a:gd name="T57" fmla="*/ 2147483647 h 46"/>
              <a:gd name="T58" fmla="*/ 2147483647 w 86"/>
              <a:gd name="T59" fmla="*/ 2147483647 h 46"/>
              <a:gd name="T60" fmla="*/ 2147483647 w 86"/>
              <a:gd name="T61" fmla="*/ 2147483647 h 46"/>
              <a:gd name="T62" fmla="*/ 2147483647 w 86"/>
              <a:gd name="T63" fmla="*/ 2147483647 h 46"/>
              <a:gd name="T64" fmla="*/ 2147483647 w 86"/>
              <a:gd name="T65" fmla="*/ 2147483647 h 46"/>
              <a:gd name="T66" fmla="*/ 2147483647 w 86"/>
              <a:gd name="T67" fmla="*/ 2147483647 h 46"/>
              <a:gd name="T68" fmla="*/ 2147483647 w 86"/>
              <a:gd name="T69" fmla="*/ 2147483647 h 46"/>
              <a:gd name="T70" fmla="*/ 2147483647 w 86"/>
              <a:gd name="T71" fmla="*/ 2147483647 h 46"/>
              <a:gd name="T72" fmla="*/ 2147483647 w 86"/>
              <a:gd name="T73" fmla="*/ 2147483647 h 46"/>
              <a:gd name="T74" fmla="*/ 2147483647 w 86"/>
              <a:gd name="T75" fmla="*/ 2147483647 h 46"/>
              <a:gd name="T76" fmla="*/ 2147483647 w 86"/>
              <a:gd name="T77" fmla="*/ 2147483647 h 46"/>
              <a:gd name="T78" fmla="*/ 2147483647 w 86"/>
              <a:gd name="T79" fmla="*/ 2147483647 h 46"/>
              <a:gd name="T80" fmla="*/ 2147483647 w 86"/>
              <a:gd name="T81" fmla="*/ 2147483647 h 46"/>
              <a:gd name="T82" fmla="*/ 2147483647 w 86"/>
              <a:gd name="T83" fmla="*/ 2147483647 h 46"/>
              <a:gd name="T84" fmla="*/ 2147483647 w 86"/>
              <a:gd name="T85" fmla="*/ 2147483647 h 46"/>
              <a:gd name="T86" fmla="*/ 2147483647 w 86"/>
              <a:gd name="T87" fmla="*/ 2147483647 h 46"/>
              <a:gd name="T88" fmla="*/ 2147483647 w 86"/>
              <a:gd name="T89" fmla="*/ 2147483647 h 46"/>
              <a:gd name="T90" fmla="*/ 2147483647 w 86"/>
              <a:gd name="T91" fmla="*/ 0 h 4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6"/>
              <a:gd name="T139" fmla="*/ 0 h 46"/>
              <a:gd name="T140" fmla="*/ 86 w 86"/>
              <a:gd name="T141" fmla="*/ 46 h 4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6" h="46">
                <a:moveTo>
                  <a:pt x="36" y="0"/>
                </a:moveTo>
                <a:lnTo>
                  <a:pt x="36" y="1"/>
                </a:lnTo>
                <a:lnTo>
                  <a:pt x="32" y="1"/>
                </a:lnTo>
                <a:lnTo>
                  <a:pt x="30" y="1"/>
                </a:lnTo>
                <a:lnTo>
                  <a:pt x="30" y="2"/>
                </a:lnTo>
                <a:lnTo>
                  <a:pt x="27" y="2"/>
                </a:lnTo>
                <a:lnTo>
                  <a:pt x="25" y="2"/>
                </a:lnTo>
                <a:lnTo>
                  <a:pt x="25" y="3"/>
                </a:lnTo>
                <a:lnTo>
                  <a:pt x="23" y="3"/>
                </a:lnTo>
                <a:lnTo>
                  <a:pt x="23" y="4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7" y="5"/>
                </a:lnTo>
                <a:lnTo>
                  <a:pt x="17" y="6"/>
                </a:lnTo>
                <a:lnTo>
                  <a:pt x="16" y="6"/>
                </a:lnTo>
                <a:lnTo>
                  <a:pt x="16" y="7"/>
                </a:lnTo>
                <a:lnTo>
                  <a:pt x="15" y="8"/>
                </a:lnTo>
                <a:lnTo>
                  <a:pt x="15" y="9"/>
                </a:lnTo>
                <a:lnTo>
                  <a:pt x="13" y="9"/>
                </a:lnTo>
                <a:lnTo>
                  <a:pt x="13" y="10"/>
                </a:lnTo>
                <a:lnTo>
                  <a:pt x="12" y="10"/>
                </a:lnTo>
                <a:lnTo>
                  <a:pt x="12" y="11"/>
                </a:lnTo>
                <a:lnTo>
                  <a:pt x="11" y="11"/>
                </a:lnTo>
                <a:lnTo>
                  <a:pt x="11" y="12"/>
                </a:lnTo>
                <a:lnTo>
                  <a:pt x="10" y="12"/>
                </a:lnTo>
                <a:lnTo>
                  <a:pt x="10" y="13"/>
                </a:lnTo>
                <a:lnTo>
                  <a:pt x="9" y="14"/>
                </a:lnTo>
                <a:lnTo>
                  <a:pt x="8" y="15"/>
                </a:lnTo>
                <a:lnTo>
                  <a:pt x="8" y="16"/>
                </a:lnTo>
                <a:lnTo>
                  <a:pt x="7" y="16"/>
                </a:lnTo>
                <a:lnTo>
                  <a:pt x="7" y="17"/>
                </a:lnTo>
                <a:lnTo>
                  <a:pt x="6" y="18"/>
                </a:lnTo>
                <a:lnTo>
                  <a:pt x="6" y="19"/>
                </a:lnTo>
                <a:lnTo>
                  <a:pt x="5" y="19"/>
                </a:lnTo>
                <a:lnTo>
                  <a:pt x="5" y="20"/>
                </a:lnTo>
                <a:lnTo>
                  <a:pt x="5" y="21"/>
                </a:lnTo>
                <a:lnTo>
                  <a:pt x="4" y="21"/>
                </a:lnTo>
                <a:lnTo>
                  <a:pt x="4" y="22"/>
                </a:lnTo>
                <a:lnTo>
                  <a:pt x="3" y="22"/>
                </a:lnTo>
                <a:lnTo>
                  <a:pt x="3" y="23"/>
                </a:lnTo>
                <a:lnTo>
                  <a:pt x="3" y="24"/>
                </a:lnTo>
                <a:lnTo>
                  <a:pt x="2" y="24"/>
                </a:lnTo>
                <a:lnTo>
                  <a:pt x="2" y="25"/>
                </a:lnTo>
                <a:lnTo>
                  <a:pt x="1" y="25"/>
                </a:lnTo>
                <a:lnTo>
                  <a:pt x="1" y="26"/>
                </a:lnTo>
                <a:lnTo>
                  <a:pt x="0" y="26"/>
                </a:lnTo>
                <a:lnTo>
                  <a:pt x="1" y="28"/>
                </a:lnTo>
                <a:lnTo>
                  <a:pt x="2" y="30"/>
                </a:lnTo>
                <a:lnTo>
                  <a:pt x="4" y="33"/>
                </a:lnTo>
                <a:lnTo>
                  <a:pt x="5" y="33"/>
                </a:lnTo>
                <a:lnTo>
                  <a:pt x="5" y="34"/>
                </a:lnTo>
                <a:lnTo>
                  <a:pt x="6" y="34"/>
                </a:lnTo>
                <a:lnTo>
                  <a:pt x="7" y="34"/>
                </a:lnTo>
                <a:lnTo>
                  <a:pt x="9" y="36"/>
                </a:lnTo>
                <a:lnTo>
                  <a:pt x="10" y="36"/>
                </a:lnTo>
                <a:lnTo>
                  <a:pt x="11" y="38"/>
                </a:lnTo>
                <a:lnTo>
                  <a:pt x="12" y="38"/>
                </a:lnTo>
                <a:lnTo>
                  <a:pt x="13" y="39"/>
                </a:lnTo>
                <a:lnTo>
                  <a:pt x="15" y="39"/>
                </a:lnTo>
                <a:lnTo>
                  <a:pt x="15" y="40"/>
                </a:lnTo>
                <a:lnTo>
                  <a:pt x="16" y="40"/>
                </a:lnTo>
                <a:lnTo>
                  <a:pt x="17" y="40"/>
                </a:lnTo>
                <a:lnTo>
                  <a:pt x="19" y="41"/>
                </a:lnTo>
                <a:lnTo>
                  <a:pt x="21" y="41"/>
                </a:lnTo>
                <a:lnTo>
                  <a:pt x="23" y="41"/>
                </a:lnTo>
                <a:lnTo>
                  <a:pt x="23" y="42"/>
                </a:lnTo>
                <a:lnTo>
                  <a:pt x="24" y="42"/>
                </a:lnTo>
                <a:lnTo>
                  <a:pt x="27" y="43"/>
                </a:lnTo>
                <a:lnTo>
                  <a:pt x="32" y="44"/>
                </a:lnTo>
                <a:lnTo>
                  <a:pt x="36" y="44"/>
                </a:lnTo>
                <a:lnTo>
                  <a:pt x="36" y="45"/>
                </a:lnTo>
                <a:lnTo>
                  <a:pt x="48" y="45"/>
                </a:lnTo>
                <a:lnTo>
                  <a:pt x="48" y="44"/>
                </a:lnTo>
                <a:lnTo>
                  <a:pt x="53" y="44"/>
                </a:lnTo>
                <a:lnTo>
                  <a:pt x="55" y="44"/>
                </a:lnTo>
                <a:lnTo>
                  <a:pt x="55" y="43"/>
                </a:lnTo>
                <a:lnTo>
                  <a:pt x="58" y="43"/>
                </a:lnTo>
                <a:lnTo>
                  <a:pt x="60" y="43"/>
                </a:lnTo>
                <a:lnTo>
                  <a:pt x="60" y="42"/>
                </a:lnTo>
                <a:lnTo>
                  <a:pt x="62" y="42"/>
                </a:lnTo>
                <a:lnTo>
                  <a:pt x="62" y="41"/>
                </a:lnTo>
                <a:lnTo>
                  <a:pt x="65" y="41"/>
                </a:lnTo>
                <a:lnTo>
                  <a:pt x="66" y="41"/>
                </a:lnTo>
                <a:lnTo>
                  <a:pt x="67" y="41"/>
                </a:lnTo>
                <a:lnTo>
                  <a:pt x="67" y="40"/>
                </a:lnTo>
                <a:lnTo>
                  <a:pt x="69" y="40"/>
                </a:lnTo>
                <a:lnTo>
                  <a:pt x="72" y="39"/>
                </a:lnTo>
                <a:lnTo>
                  <a:pt x="77" y="36"/>
                </a:lnTo>
                <a:lnTo>
                  <a:pt x="77" y="35"/>
                </a:lnTo>
                <a:lnTo>
                  <a:pt x="78" y="34"/>
                </a:lnTo>
                <a:lnTo>
                  <a:pt x="80" y="34"/>
                </a:lnTo>
                <a:lnTo>
                  <a:pt x="80" y="33"/>
                </a:lnTo>
                <a:lnTo>
                  <a:pt x="82" y="31"/>
                </a:lnTo>
                <a:lnTo>
                  <a:pt x="82" y="30"/>
                </a:lnTo>
                <a:lnTo>
                  <a:pt x="83" y="30"/>
                </a:lnTo>
                <a:lnTo>
                  <a:pt x="83" y="29"/>
                </a:lnTo>
                <a:lnTo>
                  <a:pt x="84" y="29"/>
                </a:lnTo>
                <a:lnTo>
                  <a:pt x="84" y="28"/>
                </a:lnTo>
                <a:lnTo>
                  <a:pt x="84" y="26"/>
                </a:lnTo>
                <a:lnTo>
                  <a:pt x="85" y="26"/>
                </a:lnTo>
                <a:lnTo>
                  <a:pt x="85" y="25"/>
                </a:lnTo>
                <a:lnTo>
                  <a:pt x="85" y="20"/>
                </a:lnTo>
                <a:lnTo>
                  <a:pt x="85" y="19"/>
                </a:lnTo>
                <a:lnTo>
                  <a:pt x="84" y="19"/>
                </a:lnTo>
                <a:lnTo>
                  <a:pt x="84" y="18"/>
                </a:lnTo>
                <a:lnTo>
                  <a:pt x="84" y="16"/>
                </a:lnTo>
                <a:lnTo>
                  <a:pt x="83" y="16"/>
                </a:lnTo>
                <a:lnTo>
                  <a:pt x="83" y="15"/>
                </a:lnTo>
                <a:lnTo>
                  <a:pt x="81" y="12"/>
                </a:lnTo>
                <a:lnTo>
                  <a:pt x="80" y="12"/>
                </a:lnTo>
                <a:lnTo>
                  <a:pt x="80" y="11"/>
                </a:lnTo>
                <a:lnTo>
                  <a:pt x="78" y="10"/>
                </a:lnTo>
                <a:lnTo>
                  <a:pt x="76" y="9"/>
                </a:lnTo>
                <a:lnTo>
                  <a:pt x="75" y="9"/>
                </a:lnTo>
                <a:lnTo>
                  <a:pt x="74" y="7"/>
                </a:lnTo>
                <a:lnTo>
                  <a:pt x="73" y="7"/>
                </a:lnTo>
                <a:lnTo>
                  <a:pt x="72" y="7"/>
                </a:lnTo>
                <a:lnTo>
                  <a:pt x="72" y="6"/>
                </a:lnTo>
                <a:lnTo>
                  <a:pt x="70" y="6"/>
                </a:lnTo>
                <a:lnTo>
                  <a:pt x="70" y="5"/>
                </a:lnTo>
                <a:lnTo>
                  <a:pt x="69" y="5"/>
                </a:lnTo>
                <a:lnTo>
                  <a:pt x="68" y="5"/>
                </a:lnTo>
                <a:lnTo>
                  <a:pt x="68" y="4"/>
                </a:lnTo>
                <a:lnTo>
                  <a:pt x="66" y="4"/>
                </a:lnTo>
                <a:lnTo>
                  <a:pt x="64" y="4"/>
                </a:lnTo>
                <a:lnTo>
                  <a:pt x="62" y="4"/>
                </a:lnTo>
                <a:lnTo>
                  <a:pt x="62" y="3"/>
                </a:lnTo>
                <a:lnTo>
                  <a:pt x="61" y="3"/>
                </a:lnTo>
                <a:lnTo>
                  <a:pt x="58" y="2"/>
                </a:lnTo>
                <a:lnTo>
                  <a:pt x="53" y="1"/>
                </a:lnTo>
                <a:lnTo>
                  <a:pt x="48" y="1"/>
                </a:lnTo>
                <a:lnTo>
                  <a:pt x="48" y="0"/>
                </a:lnTo>
                <a:lnTo>
                  <a:pt x="36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70" name="Freeform 12"/>
          <p:cNvSpPr>
            <a:spLocks/>
          </p:cNvSpPr>
          <p:nvPr/>
        </p:nvSpPr>
        <p:spPr bwMode="auto">
          <a:xfrm>
            <a:off x="6324600" y="1101725"/>
            <a:ext cx="120650" cy="74613"/>
          </a:xfrm>
          <a:custGeom>
            <a:avLst/>
            <a:gdLst>
              <a:gd name="T0" fmla="*/ 2147483647 w 87"/>
              <a:gd name="T1" fmla="*/ 2147483647 h 46"/>
              <a:gd name="T2" fmla="*/ 2147483647 w 87"/>
              <a:gd name="T3" fmla="*/ 2147483647 h 46"/>
              <a:gd name="T4" fmla="*/ 2147483647 w 87"/>
              <a:gd name="T5" fmla="*/ 2147483647 h 46"/>
              <a:gd name="T6" fmla="*/ 2147483647 w 87"/>
              <a:gd name="T7" fmla="*/ 2147483647 h 46"/>
              <a:gd name="T8" fmla="*/ 2147483647 w 87"/>
              <a:gd name="T9" fmla="*/ 2147483647 h 46"/>
              <a:gd name="T10" fmla="*/ 2147483647 w 87"/>
              <a:gd name="T11" fmla="*/ 2147483647 h 46"/>
              <a:gd name="T12" fmla="*/ 2147483647 w 87"/>
              <a:gd name="T13" fmla="*/ 2147483647 h 46"/>
              <a:gd name="T14" fmla="*/ 2147483647 w 87"/>
              <a:gd name="T15" fmla="*/ 2147483647 h 46"/>
              <a:gd name="T16" fmla="*/ 2147483647 w 87"/>
              <a:gd name="T17" fmla="*/ 2147483647 h 46"/>
              <a:gd name="T18" fmla="*/ 2147483647 w 87"/>
              <a:gd name="T19" fmla="*/ 2147483647 h 46"/>
              <a:gd name="T20" fmla="*/ 2147483647 w 87"/>
              <a:gd name="T21" fmla="*/ 2147483647 h 46"/>
              <a:gd name="T22" fmla="*/ 2147483647 w 87"/>
              <a:gd name="T23" fmla="*/ 2147483647 h 46"/>
              <a:gd name="T24" fmla="*/ 2147483647 w 87"/>
              <a:gd name="T25" fmla="*/ 2147483647 h 46"/>
              <a:gd name="T26" fmla="*/ 2147483647 w 87"/>
              <a:gd name="T27" fmla="*/ 2147483647 h 46"/>
              <a:gd name="T28" fmla="*/ 0 w 87"/>
              <a:gd name="T29" fmla="*/ 2147483647 h 46"/>
              <a:gd name="T30" fmla="*/ 0 w 87"/>
              <a:gd name="T31" fmla="*/ 2147483647 h 46"/>
              <a:gd name="T32" fmla="*/ 2147483647 w 87"/>
              <a:gd name="T33" fmla="*/ 2147483647 h 46"/>
              <a:gd name="T34" fmla="*/ 2147483647 w 87"/>
              <a:gd name="T35" fmla="*/ 2147483647 h 46"/>
              <a:gd name="T36" fmla="*/ 2147483647 w 87"/>
              <a:gd name="T37" fmla="*/ 2147483647 h 46"/>
              <a:gd name="T38" fmla="*/ 2147483647 w 87"/>
              <a:gd name="T39" fmla="*/ 2147483647 h 46"/>
              <a:gd name="T40" fmla="*/ 2147483647 w 87"/>
              <a:gd name="T41" fmla="*/ 2147483647 h 46"/>
              <a:gd name="T42" fmla="*/ 2147483647 w 87"/>
              <a:gd name="T43" fmla="*/ 2147483647 h 46"/>
              <a:gd name="T44" fmla="*/ 2147483647 w 87"/>
              <a:gd name="T45" fmla="*/ 2147483647 h 46"/>
              <a:gd name="T46" fmla="*/ 2147483647 w 87"/>
              <a:gd name="T47" fmla="*/ 2147483647 h 46"/>
              <a:gd name="T48" fmla="*/ 2147483647 w 87"/>
              <a:gd name="T49" fmla="*/ 2147483647 h 46"/>
              <a:gd name="T50" fmla="*/ 2147483647 w 87"/>
              <a:gd name="T51" fmla="*/ 2147483647 h 46"/>
              <a:gd name="T52" fmla="*/ 2147483647 w 87"/>
              <a:gd name="T53" fmla="*/ 2147483647 h 46"/>
              <a:gd name="T54" fmla="*/ 2147483647 w 87"/>
              <a:gd name="T55" fmla="*/ 2147483647 h 46"/>
              <a:gd name="T56" fmla="*/ 2147483647 w 87"/>
              <a:gd name="T57" fmla="*/ 2147483647 h 46"/>
              <a:gd name="T58" fmla="*/ 2147483647 w 87"/>
              <a:gd name="T59" fmla="*/ 2147483647 h 46"/>
              <a:gd name="T60" fmla="*/ 2147483647 w 87"/>
              <a:gd name="T61" fmla="*/ 2147483647 h 46"/>
              <a:gd name="T62" fmla="*/ 2147483647 w 87"/>
              <a:gd name="T63" fmla="*/ 2147483647 h 46"/>
              <a:gd name="T64" fmla="*/ 2147483647 w 87"/>
              <a:gd name="T65" fmla="*/ 2147483647 h 46"/>
              <a:gd name="T66" fmla="*/ 2147483647 w 87"/>
              <a:gd name="T67" fmla="*/ 2147483647 h 46"/>
              <a:gd name="T68" fmla="*/ 2147483647 w 87"/>
              <a:gd name="T69" fmla="*/ 2147483647 h 46"/>
              <a:gd name="T70" fmla="*/ 2147483647 w 87"/>
              <a:gd name="T71" fmla="*/ 2147483647 h 46"/>
              <a:gd name="T72" fmla="*/ 2147483647 w 87"/>
              <a:gd name="T73" fmla="*/ 2147483647 h 46"/>
              <a:gd name="T74" fmla="*/ 2147483647 w 87"/>
              <a:gd name="T75" fmla="*/ 2147483647 h 46"/>
              <a:gd name="T76" fmla="*/ 2147483647 w 87"/>
              <a:gd name="T77" fmla="*/ 2147483647 h 46"/>
              <a:gd name="T78" fmla="*/ 2147483647 w 87"/>
              <a:gd name="T79" fmla="*/ 2147483647 h 46"/>
              <a:gd name="T80" fmla="*/ 2147483647 w 87"/>
              <a:gd name="T81" fmla="*/ 2147483647 h 46"/>
              <a:gd name="T82" fmla="*/ 2147483647 w 87"/>
              <a:gd name="T83" fmla="*/ 2147483647 h 46"/>
              <a:gd name="T84" fmla="*/ 2147483647 w 87"/>
              <a:gd name="T85" fmla="*/ 2147483647 h 46"/>
              <a:gd name="T86" fmla="*/ 2147483647 w 87"/>
              <a:gd name="T87" fmla="*/ 2147483647 h 46"/>
              <a:gd name="T88" fmla="*/ 2147483647 w 87"/>
              <a:gd name="T89" fmla="*/ 2147483647 h 46"/>
              <a:gd name="T90" fmla="*/ 2147483647 w 87"/>
              <a:gd name="T91" fmla="*/ 2147483647 h 46"/>
              <a:gd name="T92" fmla="*/ 2147483647 w 87"/>
              <a:gd name="T93" fmla="*/ 2147483647 h 46"/>
              <a:gd name="T94" fmla="*/ 2147483647 w 87"/>
              <a:gd name="T95" fmla="*/ 2147483647 h 46"/>
              <a:gd name="T96" fmla="*/ 2147483647 w 87"/>
              <a:gd name="T97" fmla="*/ 2147483647 h 46"/>
              <a:gd name="T98" fmla="*/ 2147483647 w 87"/>
              <a:gd name="T99" fmla="*/ 2147483647 h 46"/>
              <a:gd name="T100" fmla="*/ 2147483647 w 87"/>
              <a:gd name="T101" fmla="*/ 2147483647 h 46"/>
              <a:gd name="T102" fmla="*/ 2147483647 w 87"/>
              <a:gd name="T103" fmla="*/ 2147483647 h 46"/>
              <a:gd name="T104" fmla="*/ 2147483647 w 87"/>
              <a:gd name="T105" fmla="*/ 2147483647 h 46"/>
              <a:gd name="T106" fmla="*/ 2147483647 w 87"/>
              <a:gd name="T107" fmla="*/ 2147483647 h 46"/>
              <a:gd name="T108" fmla="*/ 2147483647 w 87"/>
              <a:gd name="T109" fmla="*/ 2147483647 h 46"/>
              <a:gd name="T110" fmla="*/ 2147483647 w 87"/>
              <a:gd name="T111" fmla="*/ 2147483647 h 46"/>
              <a:gd name="T112" fmla="*/ 2147483647 w 87"/>
              <a:gd name="T113" fmla="*/ 2147483647 h 46"/>
              <a:gd name="T114" fmla="*/ 2147483647 w 87"/>
              <a:gd name="T115" fmla="*/ 2147483647 h 46"/>
              <a:gd name="T116" fmla="*/ 2147483647 w 87"/>
              <a:gd name="T117" fmla="*/ 2147483647 h 46"/>
              <a:gd name="T118" fmla="*/ 2147483647 w 87"/>
              <a:gd name="T119" fmla="*/ 2147483647 h 46"/>
              <a:gd name="T120" fmla="*/ 2147483647 w 87"/>
              <a:gd name="T121" fmla="*/ 2147483647 h 46"/>
              <a:gd name="T122" fmla="*/ 2147483647 w 87"/>
              <a:gd name="T123" fmla="*/ 0 h 4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7"/>
              <a:gd name="T187" fmla="*/ 0 h 46"/>
              <a:gd name="T188" fmla="*/ 87 w 87"/>
              <a:gd name="T189" fmla="*/ 46 h 4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7" h="46">
                <a:moveTo>
                  <a:pt x="37" y="0"/>
                </a:moveTo>
                <a:lnTo>
                  <a:pt x="37" y="1"/>
                </a:lnTo>
                <a:lnTo>
                  <a:pt x="33" y="1"/>
                </a:lnTo>
                <a:lnTo>
                  <a:pt x="30" y="1"/>
                </a:lnTo>
                <a:lnTo>
                  <a:pt x="30" y="2"/>
                </a:lnTo>
                <a:lnTo>
                  <a:pt x="28" y="2"/>
                </a:lnTo>
                <a:lnTo>
                  <a:pt x="26" y="2"/>
                </a:lnTo>
                <a:lnTo>
                  <a:pt x="26" y="3"/>
                </a:lnTo>
                <a:lnTo>
                  <a:pt x="23" y="3"/>
                </a:lnTo>
                <a:lnTo>
                  <a:pt x="23" y="4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5"/>
                </a:lnTo>
                <a:lnTo>
                  <a:pt x="13" y="6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7" y="11"/>
                </a:lnTo>
                <a:lnTo>
                  <a:pt x="5" y="11"/>
                </a:lnTo>
                <a:lnTo>
                  <a:pt x="5" y="12"/>
                </a:lnTo>
                <a:lnTo>
                  <a:pt x="3" y="14"/>
                </a:lnTo>
                <a:lnTo>
                  <a:pt x="2" y="15"/>
                </a:lnTo>
                <a:lnTo>
                  <a:pt x="2" y="16"/>
                </a:lnTo>
                <a:lnTo>
                  <a:pt x="2" y="17"/>
                </a:lnTo>
                <a:lnTo>
                  <a:pt x="1" y="17"/>
                </a:lnTo>
                <a:lnTo>
                  <a:pt x="1" y="19"/>
                </a:lnTo>
                <a:lnTo>
                  <a:pt x="0" y="19"/>
                </a:lnTo>
                <a:lnTo>
                  <a:pt x="0" y="20"/>
                </a:lnTo>
                <a:lnTo>
                  <a:pt x="0" y="25"/>
                </a:lnTo>
                <a:lnTo>
                  <a:pt x="0" y="26"/>
                </a:lnTo>
                <a:lnTo>
                  <a:pt x="1" y="26"/>
                </a:lnTo>
                <a:lnTo>
                  <a:pt x="1" y="27"/>
                </a:lnTo>
                <a:lnTo>
                  <a:pt x="2" y="29"/>
                </a:lnTo>
                <a:lnTo>
                  <a:pt x="2" y="30"/>
                </a:lnTo>
                <a:lnTo>
                  <a:pt x="3" y="30"/>
                </a:lnTo>
                <a:lnTo>
                  <a:pt x="5" y="33"/>
                </a:lnTo>
                <a:lnTo>
                  <a:pt x="5" y="34"/>
                </a:lnTo>
                <a:lnTo>
                  <a:pt x="6" y="34"/>
                </a:lnTo>
                <a:lnTo>
                  <a:pt x="7" y="34"/>
                </a:lnTo>
                <a:lnTo>
                  <a:pt x="8" y="34"/>
                </a:lnTo>
                <a:lnTo>
                  <a:pt x="9" y="36"/>
                </a:lnTo>
                <a:lnTo>
                  <a:pt x="10" y="36"/>
                </a:lnTo>
                <a:lnTo>
                  <a:pt x="11" y="38"/>
                </a:lnTo>
                <a:lnTo>
                  <a:pt x="12" y="38"/>
                </a:lnTo>
                <a:lnTo>
                  <a:pt x="13" y="38"/>
                </a:lnTo>
                <a:lnTo>
                  <a:pt x="13" y="39"/>
                </a:lnTo>
                <a:lnTo>
                  <a:pt x="15" y="39"/>
                </a:lnTo>
                <a:lnTo>
                  <a:pt x="15" y="40"/>
                </a:lnTo>
                <a:lnTo>
                  <a:pt x="16" y="40"/>
                </a:lnTo>
                <a:lnTo>
                  <a:pt x="17" y="40"/>
                </a:lnTo>
                <a:lnTo>
                  <a:pt x="19" y="41"/>
                </a:lnTo>
                <a:lnTo>
                  <a:pt x="22" y="41"/>
                </a:lnTo>
                <a:lnTo>
                  <a:pt x="23" y="41"/>
                </a:lnTo>
                <a:lnTo>
                  <a:pt x="23" y="42"/>
                </a:lnTo>
                <a:lnTo>
                  <a:pt x="24" y="42"/>
                </a:lnTo>
                <a:lnTo>
                  <a:pt x="28" y="43"/>
                </a:lnTo>
                <a:lnTo>
                  <a:pt x="33" y="44"/>
                </a:lnTo>
                <a:lnTo>
                  <a:pt x="37" y="44"/>
                </a:lnTo>
                <a:lnTo>
                  <a:pt x="37" y="45"/>
                </a:lnTo>
                <a:lnTo>
                  <a:pt x="49" y="45"/>
                </a:lnTo>
                <a:lnTo>
                  <a:pt x="49" y="44"/>
                </a:lnTo>
                <a:lnTo>
                  <a:pt x="53" y="44"/>
                </a:lnTo>
                <a:lnTo>
                  <a:pt x="56" y="44"/>
                </a:lnTo>
                <a:lnTo>
                  <a:pt x="56" y="43"/>
                </a:lnTo>
                <a:lnTo>
                  <a:pt x="58" y="43"/>
                </a:lnTo>
                <a:lnTo>
                  <a:pt x="60" y="43"/>
                </a:lnTo>
                <a:lnTo>
                  <a:pt x="60" y="42"/>
                </a:lnTo>
                <a:lnTo>
                  <a:pt x="63" y="42"/>
                </a:lnTo>
                <a:lnTo>
                  <a:pt x="63" y="41"/>
                </a:lnTo>
                <a:lnTo>
                  <a:pt x="65" y="41"/>
                </a:lnTo>
                <a:lnTo>
                  <a:pt x="66" y="41"/>
                </a:lnTo>
                <a:lnTo>
                  <a:pt x="68" y="41"/>
                </a:lnTo>
                <a:lnTo>
                  <a:pt x="68" y="40"/>
                </a:lnTo>
                <a:lnTo>
                  <a:pt x="70" y="40"/>
                </a:lnTo>
                <a:lnTo>
                  <a:pt x="71" y="39"/>
                </a:lnTo>
                <a:lnTo>
                  <a:pt x="77" y="36"/>
                </a:lnTo>
                <a:lnTo>
                  <a:pt x="77" y="35"/>
                </a:lnTo>
                <a:lnTo>
                  <a:pt x="78" y="34"/>
                </a:lnTo>
                <a:lnTo>
                  <a:pt x="79" y="34"/>
                </a:lnTo>
                <a:lnTo>
                  <a:pt x="81" y="34"/>
                </a:lnTo>
                <a:lnTo>
                  <a:pt x="81" y="33"/>
                </a:lnTo>
                <a:lnTo>
                  <a:pt x="83" y="31"/>
                </a:lnTo>
                <a:lnTo>
                  <a:pt x="83" y="30"/>
                </a:lnTo>
                <a:lnTo>
                  <a:pt x="83" y="29"/>
                </a:lnTo>
                <a:lnTo>
                  <a:pt x="84" y="29"/>
                </a:lnTo>
                <a:lnTo>
                  <a:pt x="84" y="28"/>
                </a:lnTo>
                <a:lnTo>
                  <a:pt x="85" y="26"/>
                </a:lnTo>
                <a:lnTo>
                  <a:pt x="85" y="25"/>
                </a:lnTo>
                <a:lnTo>
                  <a:pt x="86" y="25"/>
                </a:lnTo>
                <a:lnTo>
                  <a:pt x="86" y="20"/>
                </a:lnTo>
                <a:lnTo>
                  <a:pt x="85" y="20"/>
                </a:lnTo>
                <a:lnTo>
                  <a:pt x="85" y="19"/>
                </a:lnTo>
                <a:lnTo>
                  <a:pt x="85" y="18"/>
                </a:lnTo>
                <a:lnTo>
                  <a:pt x="84" y="18"/>
                </a:lnTo>
                <a:lnTo>
                  <a:pt x="84" y="16"/>
                </a:lnTo>
                <a:lnTo>
                  <a:pt x="83" y="16"/>
                </a:lnTo>
                <a:lnTo>
                  <a:pt x="83" y="15"/>
                </a:lnTo>
                <a:lnTo>
                  <a:pt x="81" y="12"/>
                </a:lnTo>
                <a:lnTo>
                  <a:pt x="81" y="11"/>
                </a:lnTo>
                <a:lnTo>
                  <a:pt x="80" y="11"/>
                </a:lnTo>
                <a:lnTo>
                  <a:pt x="79" y="10"/>
                </a:lnTo>
                <a:lnTo>
                  <a:pt x="78" y="10"/>
                </a:lnTo>
                <a:lnTo>
                  <a:pt x="77" y="9"/>
                </a:lnTo>
                <a:lnTo>
                  <a:pt x="76" y="9"/>
                </a:lnTo>
                <a:lnTo>
                  <a:pt x="75" y="7"/>
                </a:lnTo>
                <a:lnTo>
                  <a:pt x="74" y="7"/>
                </a:lnTo>
                <a:lnTo>
                  <a:pt x="73" y="7"/>
                </a:lnTo>
                <a:lnTo>
                  <a:pt x="71" y="6"/>
                </a:lnTo>
                <a:lnTo>
                  <a:pt x="71" y="5"/>
                </a:lnTo>
                <a:lnTo>
                  <a:pt x="70" y="5"/>
                </a:lnTo>
                <a:lnTo>
                  <a:pt x="69" y="5"/>
                </a:lnTo>
                <a:lnTo>
                  <a:pt x="69" y="4"/>
                </a:lnTo>
                <a:lnTo>
                  <a:pt x="66" y="4"/>
                </a:lnTo>
                <a:lnTo>
                  <a:pt x="64" y="4"/>
                </a:lnTo>
                <a:lnTo>
                  <a:pt x="63" y="4"/>
                </a:lnTo>
                <a:lnTo>
                  <a:pt x="63" y="3"/>
                </a:lnTo>
                <a:lnTo>
                  <a:pt x="61" y="3"/>
                </a:lnTo>
                <a:lnTo>
                  <a:pt x="58" y="2"/>
                </a:lnTo>
                <a:lnTo>
                  <a:pt x="53" y="1"/>
                </a:lnTo>
                <a:lnTo>
                  <a:pt x="49" y="1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71" name="Freeform 13"/>
          <p:cNvSpPr>
            <a:spLocks/>
          </p:cNvSpPr>
          <p:nvPr/>
        </p:nvSpPr>
        <p:spPr bwMode="auto">
          <a:xfrm>
            <a:off x="6477000" y="1125538"/>
            <a:ext cx="53975" cy="50800"/>
          </a:xfrm>
          <a:custGeom>
            <a:avLst/>
            <a:gdLst>
              <a:gd name="T0" fmla="*/ 2147483647 w 38"/>
              <a:gd name="T1" fmla="*/ 0 h 32"/>
              <a:gd name="T2" fmla="*/ 2147483647 w 38"/>
              <a:gd name="T3" fmla="*/ 0 h 32"/>
              <a:gd name="T4" fmla="*/ 2147483647 w 38"/>
              <a:gd name="T5" fmla="*/ 2147483647 h 32"/>
              <a:gd name="T6" fmla="*/ 2147483647 w 38"/>
              <a:gd name="T7" fmla="*/ 2147483647 h 32"/>
              <a:gd name="T8" fmla="*/ 2147483647 w 38"/>
              <a:gd name="T9" fmla="*/ 2147483647 h 32"/>
              <a:gd name="T10" fmla="*/ 2147483647 w 38"/>
              <a:gd name="T11" fmla="*/ 2147483647 h 32"/>
              <a:gd name="T12" fmla="*/ 2147483647 w 38"/>
              <a:gd name="T13" fmla="*/ 2147483647 h 32"/>
              <a:gd name="T14" fmla="*/ 2147483647 w 38"/>
              <a:gd name="T15" fmla="*/ 2147483647 h 32"/>
              <a:gd name="T16" fmla="*/ 0 w 38"/>
              <a:gd name="T17" fmla="*/ 2147483647 h 32"/>
              <a:gd name="T18" fmla="*/ 0 w 38"/>
              <a:gd name="T19" fmla="*/ 2147483647 h 32"/>
              <a:gd name="T20" fmla="*/ 0 w 38"/>
              <a:gd name="T21" fmla="*/ 2147483647 h 32"/>
              <a:gd name="T22" fmla="*/ 0 w 38"/>
              <a:gd name="T23" fmla="*/ 2147483647 h 32"/>
              <a:gd name="T24" fmla="*/ 2147483647 w 38"/>
              <a:gd name="T25" fmla="*/ 2147483647 h 32"/>
              <a:gd name="T26" fmla="*/ 2147483647 w 38"/>
              <a:gd name="T27" fmla="*/ 2147483647 h 32"/>
              <a:gd name="T28" fmla="*/ 2147483647 w 38"/>
              <a:gd name="T29" fmla="*/ 2147483647 h 32"/>
              <a:gd name="T30" fmla="*/ 2147483647 w 38"/>
              <a:gd name="T31" fmla="*/ 2147483647 h 32"/>
              <a:gd name="T32" fmla="*/ 2147483647 w 38"/>
              <a:gd name="T33" fmla="*/ 2147483647 h 32"/>
              <a:gd name="T34" fmla="*/ 2147483647 w 38"/>
              <a:gd name="T35" fmla="*/ 2147483647 h 32"/>
              <a:gd name="T36" fmla="*/ 2147483647 w 38"/>
              <a:gd name="T37" fmla="*/ 2147483647 h 32"/>
              <a:gd name="T38" fmla="*/ 2147483647 w 38"/>
              <a:gd name="T39" fmla="*/ 2147483647 h 32"/>
              <a:gd name="T40" fmla="*/ 2147483647 w 38"/>
              <a:gd name="T41" fmla="*/ 2147483647 h 32"/>
              <a:gd name="T42" fmla="*/ 2147483647 w 38"/>
              <a:gd name="T43" fmla="*/ 2147483647 h 32"/>
              <a:gd name="T44" fmla="*/ 2147483647 w 38"/>
              <a:gd name="T45" fmla="*/ 2147483647 h 32"/>
              <a:gd name="T46" fmla="*/ 2147483647 w 38"/>
              <a:gd name="T47" fmla="*/ 2147483647 h 32"/>
              <a:gd name="T48" fmla="*/ 2147483647 w 38"/>
              <a:gd name="T49" fmla="*/ 2147483647 h 32"/>
              <a:gd name="T50" fmla="*/ 2147483647 w 38"/>
              <a:gd name="T51" fmla="*/ 2147483647 h 32"/>
              <a:gd name="T52" fmla="*/ 2147483647 w 38"/>
              <a:gd name="T53" fmla="*/ 2147483647 h 32"/>
              <a:gd name="T54" fmla="*/ 2147483647 w 38"/>
              <a:gd name="T55" fmla="*/ 2147483647 h 32"/>
              <a:gd name="T56" fmla="*/ 2147483647 w 38"/>
              <a:gd name="T57" fmla="*/ 2147483647 h 32"/>
              <a:gd name="T58" fmla="*/ 2147483647 w 38"/>
              <a:gd name="T59" fmla="*/ 2147483647 h 32"/>
              <a:gd name="T60" fmla="*/ 2147483647 w 38"/>
              <a:gd name="T61" fmla="*/ 2147483647 h 32"/>
              <a:gd name="T62" fmla="*/ 2147483647 w 38"/>
              <a:gd name="T63" fmla="*/ 2147483647 h 32"/>
              <a:gd name="T64" fmla="*/ 2147483647 w 38"/>
              <a:gd name="T65" fmla="*/ 2147483647 h 32"/>
              <a:gd name="T66" fmla="*/ 2147483647 w 38"/>
              <a:gd name="T67" fmla="*/ 2147483647 h 32"/>
              <a:gd name="T68" fmla="*/ 2147483647 w 38"/>
              <a:gd name="T69" fmla="*/ 2147483647 h 32"/>
              <a:gd name="T70" fmla="*/ 2147483647 w 38"/>
              <a:gd name="T71" fmla="*/ 2147483647 h 32"/>
              <a:gd name="T72" fmla="*/ 2147483647 w 38"/>
              <a:gd name="T73" fmla="*/ 2147483647 h 32"/>
              <a:gd name="T74" fmla="*/ 2147483647 w 38"/>
              <a:gd name="T75" fmla="*/ 2147483647 h 32"/>
              <a:gd name="T76" fmla="*/ 2147483647 w 38"/>
              <a:gd name="T77" fmla="*/ 2147483647 h 32"/>
              <a:gd name="T78" fmla="*/ 2147483647 w 38"/>
              <a:gd name="T79" fmla="*/ 2147483647 h 32"/>
              <a:gd name="T80" fmla="*/ 2147483647 w 38"/>
              <a:gd name="T81" fmla="*/ 2147483647 h 32"/>
              <a:gd name="T82" fmla="*/ 2147483647 w 38"/>
              <a:gd name="T83" fmla="*/ 2147483647 h 32"/>
              <a:gd name="T84" fmla="*/ 2147483647 w 38"/>
              <a:gd name="T85" fmla="*/ 2147483647 h 32"/>
              <a:gd name="T86" fmla="*/ 2147483647 w 38"/>
              <a:gd name="T87" fmla="*/ 2147483647 h 32"/>
              <a:gd name="T88" fmla="*/ 2147483647 w 38"/>
              <a:gd name="T89" fmla="*/ 2147483647 h 32"/>
              <a:gd name="T90" fmla="*/ 2147483647 w 38"/>
              <a:gd name="T91" fmla="*/ 2147483647 h 32"/>
              <a:gd name="T92" fmla="*/ 2147483647 w 38"/>
              <a:gd name="T93" fmla="*/ 2147483647 h 32"/>
              <a:gd name="T94" fmla="*/ 2147483647 w 38"/>
              <a:gd name="T95" fmla="*/ 2147483647 h 32"/>
              <a:gd name="T96" fmla="*/ 2147483647 w 38"/>
              <a:gd name="T97" fmla="*/ 2147483647 h 32"/>
              <a:gd name="T98" fmla="*/ 2147483647 w 38"/>
              <a:gd name="T99" fmla="*/ 2147483647 h 32"/>
              <a:gd name="T100" fmla="*/ 2147483647 w 38"/>
              <a:gd name="T101" fmla="*/ 2147483647 h 32"/>
              <a:gd name="T102" fmla="*/ 2147483647 w 38"/>
              <a:gd name="T103" fmla="*/ 0 h 3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38"/>
              <a:gd name="T157" fmla="*/ 0 h 32"/>
              <a:gd name="T158" fmla="*/ 38 w 38"/>
              <a:gd name="T159" fmla="*/ 32 h 32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38" h="32">
                <a:moveTo>
                  <a:pt x="5" y="0"/>
                </a:moveTo>
                <a:lnTo>
                  <a:pt x="5" y="0"/>
                </a:lnTo>
                <a:lnTo>
                  <a:pt x="3" y="2"/>
                </a:lnTo>
                <a:lnTo>
                  <a:pt x="2" y="3"/>
                </a:lnTo>
                <a:lnTo>
                  <a:pt x="2" y="4"/>
                </a:lnTo>
                <a:lnTo>
                  <a:pt x="1" y="4"/>
                </a:lnTo>
                <a:lnTo>
                  <a:pt x="1" y="6"/>
                </a:lnTo>
                <a:lnTo>
                  <a:pt x="0" y="6"/>
                </a:lnTo>
                <a:lnTo>
                  <a:pt x="0" y="8"/>
                </a:lnTo>
                <a:lnTo>
                  <a:pt x="0" y="12"/>
                </a:lnTo>
                <a:lnTo>
                  <a:pt x="0" y="13"/>
                </a:lnTo>
                <a:lnTo>
                  <a:pt x="1" y="13"/>
                </a:lnTo>
                <a:lnTo>
                  <a:pt x="1" y="14"/>
                </a:lnTo>
                <a:lnTo>
                  <a:pt x="2" y="16"/>
                </a:lnTo>
                <a:lnTo>
                  <a:pt x="2" y="17"/>
                </a:lnTo>
                <a:lnTo>
                  <a:pt x="3" y="17"/>
                </a:lnTo>
                <a:lnTo>
                  <a:pt x="5" y="19"/>
                </a:lnTo>
                <a:lnTo>
                  <a:pt x="9" y="23"/>
                </a:lnTo>
                <a:lnTo>
                  <a:pt x="10" y="23"/>
                </a:lnTo>
                <a:lnTo>
                  <a:pt x="11" y="24"/>
                </a:lnTo>
                <a:lnTo>
                  <a:pt x="12" y="24"/>
                </a:lnTo>
                <a:lnTo>
                  <a:pt x="12" y="25"/>
                </a:lnTo>
                <a:lnTo>
                  <a:pt x="13" y="25"/>
                </a:lnTo>
                <a:lnTo>
                  <a:pt x="13" y="26"/>
                </a:lnTo>
                <a:lnTo>
                  <a:pt x="14" y="26"/>
                </a:lnTo>
                <a:lnTo>
                  <a:pt x="16" y="26"/>
                </a:lnTo>
                <a:lnTo>
                  <a:pt x="16" y="27"/>
                </a:lnTo>
                <a:lnTo>
                  <a:pt x="19" y="27"/>
                </a:lnTo>
                <a:lnTo>
                  <a:pt x="19" y="28"/>
                </a:lnTo>
                <a:lnTo>
                  <a:pt x="21" y="28"/>
                </a:lnTo>
                <a:lnTo>
                  <a:pt x="24" y="28"/>
                </a:lnTo>
                <a:lnTo>
                  <a:pt x="24" y="29"/>
                </a:lnTo>
                <a:lnTo>
                  <a:pt x="28" y="29"/>
                </a:lnTo>
                <a:lnTo>
                  <a:pt x="28" y="30"/>
                </a:lnTo>
                <a:lnTo>
                  <a:pt x="30" y="30"/>
                </a:lnTo>
                <a:lnTo>
                  <a:pt x="34" y="30"/>
                </a:lnTo>
                <a:lnTo>
                  <a:pt x="34" y="31"/>
                </a:lnTo>
                <a:lnTo>
                  <a:pt x="37" y="31"/>
                </a:lnTo>
                <a:lnTo>
                  <a:pt x="34" y="28"/>
                </a:lnTo>
                <a:lnTo>
                  <a:pt x="30" y="24"/>
                </a:lnTo>
                <a:lnTo>
                  <a:pt x="27" y="21"/>
                </a:lnTo>
                <a:lnTo>
                  <a:pt x="16" y="12"/>
                </a:lnTo>
                <a:lnTo>
                  <a:pt x="16" y="11"/>
                </a:lnTo>
                <a:lnTo>
                  <a:pt x="13" y="8"/>
                </a:lnTo>
                <a:lnTo>
                  <a:pt x="12" y="8"/>
                </a:lnTo>
                <a:lnTo>
                  <a:pt x="9" y="4"/>
                </a:lnTo>
                <a:lnTo>
                  <a:pt x="7" y="2"/>
                </a:lnTo>
                <a:lnTo>
                  <a:pt x="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72" name="Freeform 14"/>
          <p:cNvSpPr>
            <a:spLocks/>
          </p:cNvSpPr>
          <p:nvPr/>
        </p:nvSpPr>
        <p:spPr bwMode="auto">
          <a:xfrm>
            <a:off x="5919788" y="1196975"/>
            <a:ext cx="122237" cy="71438"/>
          </a:xfrm>
          <a:custGeom>
            <a:avLst/>
            <a:gdLst>
              <a:gd name="T0" fmla="*/ 2147483647 w 87"/>
              <a:gd name="T1" fmla="*/ 0 h 44"/>
              <a:gd name="T2" fmla="*/ 2147483647 w 87"/>
              <a:gd name="T3" fmla="*/ 2147483647 h 44"/>
              <a:gd name="T4" fmla="*/ 2147483647 w 87"/>
              <a:gd name="T5" fmla="*/ 2147483647 h 44"/>
              <a:gd name="T6" fmla="*/ 2147483647 w 87"/>
              <a:gd name="T7" fmla="*/ 2147483647 h 44"/>
              <a:gd name="T8" fmla="*/ 2147483647 w 87"/>
              <a:gd name="T9" fmla="*/ 2147483647 h 44"/>
              <a:gd name="T10" fmla="*/ 2147483647 w 87"/>
              <a:gd name="T11" fmla="*/ 2147483647 h 44"/>
              <a:gd name="T12" fmla="*/ 2147483647 w 87"/>
              <a:gd name="T13" fmla="*/ 2147483647 h 44"/>
              <a:gd name="T14" fmla="*/ 2147483647 w 87"/>
              <a:gd name="T15" fmla="*/ 2147483647 h 44"/>
              <a:gd name="T16" fmla="*/ 2147483647 w 87"/>
              <a:gd name="T17" fmla="*/ 2147483647 h 44"/>
              <a:gd name="T18" fmla="*/ 2147483647 w 87"/>
              <a:gd name="T19" fmla="*/ 2147483647 h 44"/>
              <a:gd name="T20" fmla="*/ 2147483647 w 87"/>
              <a:gd name="T21" fmla="*/ 2147483647 h 44"/>
              <a:gd name="T22" fmla="*/ 2147483647 w 87"/>
              <a:gd name="T23" fmla="*/ 2147483647 h 44"/>
              <a:gd name="T24" fmla="*/ 2147483647 w 87"/>
              <a:gd name="T25" fmla="*/ 2147483647 h 44"/>
              <a:gd name="T26" fmla="*/ 2147483647 w 87"/>
              <a:gd name="T27" fmla="*/ 2147483647 h 44"/>
              <a:gd name="T28" fmla="*/ 0 w 87"/>
              <a:gd name="T29" fmla="*/ 2147483647 h 44"/>
              <a:gd name="T30" fmla="*/ 0 w 87"/>
              <a:gd name="T31" fmla="*/ 2147483647 h 44"/>
              <a:gd name="T32" fmla="*/ 2147483647 w 87"/>
              <a:gd name="T33" fmla="*/ 2147483647 h 44"/>
              <a:gd name="T34" fmla="*/ 2147483647 w 87"/>
              <a:gd name="T35" fmla="*/ 2147483647 h 44"/>
              <a:gd name="T36" fmla="*/ 2147483647 w 87"/>
              <a:gd name="T37" fmla="*/ 2147483647 h 44"/>
              <a:gd name="T38" fmla="*/ 2147483647 w 87"/>
              <a:gd name="T39" fmla="*/ 2147483647 h 44"/>
              <a:gd name="T40" fmla="*/ 2147483647 w 87"/>
              <a:gd name="T41" fmla="*/ 2147483647 h 44"/>
              <a:gd name="T42" fmla="*/ 2147483647 w 87"/>
              <a:gd name="T43" fmla="*/ 2147483647 h 44"/>
              <a:gd name="T44" fmla="*/ 2147483647 w 87"/>
              <a:gd name="T45" fmla="*/ 2147483647 h 44"/>
              <a:gd name="T46" fmla="*/ 2147483647 w 87"/>
              <a:gd name="T47" fmla="*/ 2147483647 h 44"/>
              <a:gd name="T48" fmla="*/ 2147483647 w 87"/>
              <a:gd name="T49" fmla="*/ 2147483647 h 44"/>
              <a:gd name="T50" fmla="*/ 2147483647 w 87"/>
              <a:gd name="T51" fmla="*/ 2147483647 h 44"/>
              <a:gd name="T52" fmla="*/ 2147483647 w 87"/>
              <a:gd name="T53" fmla="*/ 2147483647 h 44"/>
              <a:gd name="T54" fmla="*/ 2147483647 w 87"/>
              <a:gd name="T55" fmla="*/ 2147483647 h 44"/>
              <a:gd name="T56" fmla="*/ 2147483647 w 87"/>
              <a:gd name="T57" fmla="*/ 2147483647 h 44"/>
              <a:gd name="T58" fmla="*/ 2147483647 w 87"/>
              <a:gd name="T59" fmla="*/ 2147483647 h 44"/>
              <a:gd name="T60" fmla="*/ 2147483647 w 87"/>
              <a:gd name="T61" fmla="*/ 2147483647 h 44"/>
              <a:gd name="T62" fmla="*/ 2147483647 w 87"/>
              <a:gd name="T63" fmla="*/ 2147483647 h 44"/>
              <a:gd name="T64" fmla="*/ 2147483647 w 87"/>
              <a:gd name="T65" fmla="*/ 2147483647 h 44"/>
              <a:gd name="T66" fmla="*/ 2147483647 w 87"/>
              <a:gd name="T67" fmla="*/ 2147483647 h 44"/>
              <a:gd name="T68" fmla="*/ 2147483647 w 87"/>
              <a:gd name="T69" fmla="*/ 2147483647 h 44"/>
              <a:gd name="T70" fmla="*/ 2147483647 w 87"/>
              <a:gd name="T71" fmla="*/ 2147483647 h 44"/>
              <a:gd name="T72" fmla="*/ 2147483647 w 87"/>
              <a:gd name="T73" fmla="*/ 2147483647 h 44"/>
              <a:gd name="T74" fmla="*/ 2147483647 w 87"/>
              <a:gd name="T75" fmla="*/ 2147483647 h 44"/>
              <a:gd name="T76" fmla="*/ 2147483647 w 87"/>
              <a:gd name="T77" fmla="*/ 2147483647 h 44"/>
              <a:gd name="T78" fmla="*/ 2147483647 w 87"/>
              <a:gd name="T79" fmla="*/ 2147483647 h 44"/>
              <a:gd name="T80" fmla="*/ 2147483647 w 87"/>
              <a:gd name="T81" fmla="*/ 2147483647 h 44"/>
              <a:gd name="T82" fmla="*/ 2147483647 w 87"/>
              <a:gd name="T83" fmla="*/ 2147483647 h 44"/>
              <a:gd name="T84" fmla="*/ 2147483647 w 87"/>
              <a:gd name="T85" fmla="*/ 2147483647 h 44"/>
              <a:gd name="T86" fmla="*/ 2147483647 w 87"/>
              <a:gd name="T87" fmla="*/ 2147483647 h 44"/>
              <a:gd name="T88" fmla="*/ 2147483647 w 87"/>
              <a:gd name="T89" fmla="*/ 2147483647 h 44"/>
              <a:gd name="T90" fmla="*/ 2147483647 w 87"/>
              <a:gd name="T91" fmla="*/ 2147483647 h 44"/>
              <a:gd name="T92" fmla="*/ 2147483647 w 87"/>
              <a:gd name="T93" fmla="*/ 2147483647 h 44"/>
              <a:gd name="T94" fmla="*/ 2147483647 w 87"/>
              <a:gd name="T95" fmla="*/ 2147483647 h 44"/>
              <a:gd name="T96" fmla="*/ 2147483647 w 87"/>
              <a:gd name="T97" fmla="*/ 2147483647 h 44"/>
              <a:gd name="T98" fmla="*/ 2147483647 w 87"/>
              <a:gd name="T99" fmla="*/ 2147483647 h 44"/>
              <a:gd name="T100" fmla="*/ 2147483647 w 87"/>
              <a:gd name="T101" fmla="*/ 2147483647 h 44"/>
              <a:gd name="T102" fmla="*/ 2147483647 w 87"/>
              <a:gd name="T103" fmla="*/ 2147483647 h 44"/>
              <a:gd name="T104" fmla="*/ 2147483647 w 87"/>
              <a:gd name="T105" fmla="*/ 2147483647 h 44"/>
              <a:gd name="T106" fmla="*/ 2147483647 w 87"/>
              <a:gd name="T107" fmla="*/ 2147483647 h 44"/>
              <a:gd name="T108" fmla="*/ 2147483647 w 87"/>
              <a:gd name="T109" fmla="*/ 2147483647 h 44"/>
              <a:gd name="T110" fmla="*/ 2147483647 w 87"/>
              <a:gd name="T111" fmla="*/ 2147483647 h 44"/>
              <a:gd name="T112" fmla="*/ 2147483647 w 87"/>
              <a:gd name="T113" fmla="*/ 2147483647 h 44"/>
              <a:gd name="T114" fmla="*/ 2147483647 w 87"/>
              <a:gd name="T115" fmla="*/ 2147483647 h 44"/>
              <a:gd name="T116" fmla="*/ 2147483647 w 87"/>
              <a:gd name="T117" fmla="*/ 2147483647 h 44"/>
              <a:gd name="T118" fmla="*/ 2147483647 w 87"/>
              <a:gd name="T119" fmla="*/ 2147483647 h 44"/>
              <a:gd name="T120" fmla="*/ 2147483647 w 87"/>
              <a:gd name="T121" fmla="*/ 2147483647 h 44"/>
              <a:gd name="T122" fmla="*/ 2147483647 w 87"/>
              <a:gd name="T123" fmla="*/ 0 h 44"/>
              <a:gd name="T124" fmla="*/ 2147483647 w 87"/>
              <a:gd name="T125" fmla="*/ 0 h 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7"/>
              <a:gd name="T190" fmla="*/ 0 h 44"/>
              <a:gd name="T191" fmla="*/ 87 w 87"/>
              <a:gd name="T192" fmla="*/ 44 h 4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7" h="44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3" y="1"/>
                </a:lnTo>
                <a:lnTo>
                  <a:pt x="30" y="1"/>
                </a:lnTo>
                <a:lnTo>
                  <a:pt x="27" y="1"/>
                </a:lnTo>
                <a:lnTo>
                  <a:pt x="27" y="2"/>
                </a:lnTo>
                <a:lnTo>
                  <a:pt x="25" y="2"/>
                </a:lnTo>
                <a:lnTo>
                  <a:pt x="24" y="2"/>
                </a:lnTo>
                <a:lnTo>
                  <a:pt x="24" y="3"/>
                </a:lnTo>
                <a:lnTo>
                  <a:pt x="22" y="3"/>
                </a:lnTo>
                <a:lnTo>
                  <a:pt x="21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7" y="4"/>
                </a:lnTo>
                <a:lnTo>
                  <a:pt x="15" y="5"/>
                </a:lnTo>
                <a:lnTo>
                  <a:pt x="13" y="6"/>
                </a:lnTo>
                <a:lnTo>
                  <a:pt x="12" y="6"/>
                </a:lnTo>
                <a:lnTo>
                  <a:pt x="12" y="7"/>
                </a:lnTo>
                <a:lnTo>
                  <a:pt x="6" y="10"/>
                </a:lnTo>
                <a:lnTo>
                  <a:pt x="3" y="12"/>
                </a:lnTo>
                <a:lnTo>
                  <a:pt x="3" y="13"/>
                </a:lnTo>
                <a:lnTo>
                  <a:pt x="2" y="13"/>
                </a:lnTo>
                <a:lnTo>
                  <a:pt x="2" y="14"/>
                </a:lnTo>
                <a:lnTo>
                  <a:pt x="1" y="15"/>
                </a:lnTo>
                <a:lnTo>
                  <a:pt x="1" y="17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5"/>
                </a:lnTo>
                <a:lnTo>
                  <a:pt x="1" y="25"/>
                </a:lnTo>
                <a:lnTo>
                  <a:pt x="1" y="26"/>
                </a:lnTo>
                <a:lnTo>
                  <a:pt x="1" y="27"/>
                </a:lnTo>
                <a:lnTo>
                  <a:pt x="1" y="28"/>
                </a:lnTo>
                <a:lnTo>
                  <a:pt x="2" y="28"/>
                </a:lnTo>
                <a:lnTo>
                  <a:pt x="3" y="30"/>
                </a:lnTo>
                <a:lnTo>
                  <a:pt x="3" y="31"/>
                </a:lnTo>
                <a:lnTo>
                  <a:pt x="4" y="31"/>
                </a:lnTo>
                <a:lnTo>
                  <a:pt x="8" y="35"/>
                </a:lnTo>
                <a:lnTo>
                  <a:pt x="9" y="35"/>
                </a:lnTo>
                <a:lnTo>
                  <a:pt x="10" y="36"/>
                </a:lnTo>
                <a:lnTo>
                  <a:pt x="12" y="36"/>
                </a:lnTo>
                <a:lnTo>
                  <a:pt x="12" y="37"/>
                </a:lnTo>
                <a:lnTo>
                  <a:pt x="13" y="37"/>
                </a:lnTo>
                <a:lnTo>
                  <a:pt x="13" y="38"/>
                </a:lnTo>
                <a:lnTo>
                  <a:pt x="14" y="38"/>
                </a:lnTo>
                <a:lnTo>
                  <a:pt x="15" y="38"/>
                </a:lnTo>
                <a:lnTo>
                  <a:pt x="16" y="38"/>
                </a:lnTo>
                <a:lnTo>
                  <a:pt x="16" y="39"/>
                </a:lnTo>
                <a:lnTo>
                  <a:pt x="17" y="39"/>
                </a:lnTo>
                <a:lnTo>
                  <a:pt x="18" y="39"/>
                </a:lnTo>
                <a:lnTo>
                  <a:pt x="20" y="39"/>
                </a:lnTo>
                <a:lnTo>
                  <a:pt x="20" y="40"/>
                </a:lnTo>
                <a:lnTo>
                  <a:pt x="22" y="40"/>
                </a:lnTo>
                <a:lnTo>
                  <a:pt x="22" y="41"/>
                </a:lnTo>
                <a:lnTo>
                  <a:pt x="24" y="41"/>
                </a:lnTo>
                <a:lnTo>
                  <a:pt x="27" y="42"/>
                </a:lnTo>
                <a:lnTo>
                  <a:pt x="33" y="43"/>
                </a:lnTo>
                <a:lnTo>
                  <a:pt x="37" y="43"/>
                </a:lnTo>
                <a:lnTo>
                  <a:pt x="49" y="43"/>
                </a:lnTo>
                <a:lnTo>
                  <a:pt x="53" y="43"/>
                </a:lnTo>
                <a:lnTo>
                  <a:pt x="56" y="43"/>
                </a:lnTo>
                <a:lnTo>
                  <a:pt x="56" y="42"/>
                </a:lnTo>
                <a:lnTo>
                  <a:pt x="59" y="42"/>
                </a:lnTo>
                <a:lnTo>
                  <a:pt x="61" y="42"/>
                </a:lnTo>
                <a:lnTo>
                  <a:pt x="61" y="41"/>
                </a:lnTo>
                <a:lnTo>
                  <a:pt x="62" y="41"/>
                </a:lnTo>
                <a:lnTo>
                  <a:pt x="64" y="41"/>
                </a:lnTo>
                <a:lnTo>
                  <a:pt x="64" y="40"/>
                </a:lnTo>
                <a:lnTo>
                  <a:pt x="65" y="40"/>
                </a:lnTo>
                <a:lnTo>
                  <a:pt x="66" y="40"/>
                </a:lnTo>
                <a:lnTo>
                  <a:pt x="66" y="39"/>
                </a:lnTo>
                <a:lnTo>
                  <a:pt x="67" y="39"/>
                </a:lnTo>
                <a:lnTo>
                  <a:pt x="69" y="39"/>
                </a:lnTo>
                <a:lnTo>
                  <a:pt x="71" y="38"/>
                </a:lnTo>
                <a:lnTo>
                  <a:pt x="73" y="38"/>
                </a:lnTo>
                <a:lnTo>
                  <a:pt x="73" y="37"/>
                </a:lnTo>
                <a:lnTo>
                  <a:pt x="74" y="37"/>
                </a:lnTo>
                <a:lnTo>
                  <a:pt x="79" y="33"/>
                </a:lnTo>
                <a:lnTo>
                  <a:pt x="83" y="31"/>
                </a:lnTo>
                <a:lnTo>
                  <a:pt x="83" y="30"/>
                </a:lnTo>
                <a:lnTo>
                  <a:pt x="84" y="30"/>
                </a:lnTo>
                <a:lnTo>
                  <a:pt x="84" y="29"/>
                </a:lnTo>
                <a:lnTo>
                  <a:pt x="85" y="28"/>
                </a:lnTo>
                <a:lnTo>
                  <a:pt x="85" y="26"/>
                </a:lnTo>
                <a:lnTo>
                  <a:pt x="85" y="25"/>
                </a:lnTo>
                <a:lnTo>
                  <a:pt x="86" y="25"/>
                </a:lnTo>
                <a:lnTo>
                  <a:pt x="86" y="24"/>
                </a:lnTo>
                <a:lnTo>
                  <a:pt x="86" y="19"/>
                </a:lnTo>
                <a:lnTo>
                  <a:pt x="86" y="18"/>
                </a:lnTo>
                <a:lnTo>
                  <a:pt x="85" y="18"/>
                </a:lnTo>
                <a:lnTo>
                  <a:pt x="85" y="17"/>
                </a:lnTo>
                <a:lnTo>
                  <a:pt x="85" y="16"/>
                </a:lnTo>
                <a:lnTo>
                  <a:pt x="85" y="15"/>
                </a:lnTo>
                <a:lnTo>
                  <a:pt x="84" y="15"/>
                </a:lnTo>
                <a:lnTo>
                  <a:pt x="83" y="13"/>
                </a:lnTo>
                <a:lnTo>
                  <a:pt x="83" y="12"/>
                </a:lnTo>
                <a:lnTo>
                  <a:pt x="82" y="12"/>
                </a:lnTo>
                <a:lnTo>
                  <a:pt x="78" y="8"/>
                </a:lnTo>
                <a:lnTo>
                  <a:pt x="77" y="8"/>
                </a:lnTo>
                <a:lnTo>
                  <a:pt x="76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8" y="4"/>
                </a:lnTo>
                <a:lnTo>
                  <a:pt x="66" y="4"/>
                </a:lnTo>
                <a:lnTo>
                  <a:pt x="66" y="3"/>
                </a:lnTo>
                <a:lnTo>
                  <a:pt x="64" y="3"/>
                </a:lnTo>
                <a:lnTo>
                  <a:pt x="62" y="3"/>
                </a:lnTo>
                <a:lnTo>
                  <a:pt x="62" y="2"/>
                </a:lnTo>
                <a:lnTo>
                  <a:pt x="59" y="2"/>
                </a:lnTo>
                <a:lnTo>
                  <a:pt x="59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73" name="Freeform 15"/>
          <p:cNvSpPr>
            <a:spLocks/>
          </p:cNvSpPr>
          <p:nvPr/>
        </p:nvSpPr>
        <p:spPr bwMode="auto">
          <a:xfrm>
            <a:off x="6121400" y="1196975"/>
            <a:ext cx="79375" cy="71438"/>
          </a:xfrm>
          <a:custGeom>
            <a:avLst/>
            <a:gdLst>
              <a:gd name="T0" fmla="*/ 2147483647 w 53"/>
              <a:gd name="T1" fmla="*/ 2147483647 h 44"/>
              <a:gd name="T2" fmla="*/ 2147483647 w 53"/>
              <a:gd name="T3" fmla="*/ 2147483647 h 44"/>
              <a:gd name="T4" fmla="*/ 2147483647 w 53"/>
              <a:gd name="T5" fmla="*/ 2147483647 h 44"/>
              <a:gd name="T6" fmla="*/ 2147483647 w 53"/>
              <a:gd name="T7" fmla="*/ 2147483647 h 44"/>
              <a:gd name="T8" fmla="*/ 2147483647 w 53"/>
              <a:gd name="T9" fmla="*/ 2147483647 h 44"/>
              <a:gd name="T10" fmla="*/ 2147483647 w 53"/>
              <a:gd name="T11" fmla="*/ 2147483647 h 44"/>
              <a:gd name="T12" fmla="*/ 2147483647 w 53"/>
              <a:gd name="T13" fmla="*/ 2147483647 h 44"/>
              <a:gd name="T14" fmla="*/ 2147483647 w 53"/>
              <a:gd name="T15" fmla="*/ 2147483647 h 44"/>
              <a:gd name="T16" fmla="*/ 2147483647 w 53"/>
              <a:gd name="T17" fmla="*/ 2147483647 h 44"/>
              <a:gd name="T18" fmla="*/ 2147483647 w 53"/>
              <a:gd name="T19" fmla="*/ 2147483647 h 44"/>
              <a:gd name="T20" fmla="*/ 2147483647 w 53"/>
              <a:gd name="T21" fmla="*/ 2147483647 h 44"/>
              <a:gd name="T22" fmla="*/ 2147483647 w 53"/>
              <a:gd name="T23" fmla="*/ 2147483647 h 44"/>
              <a:gd name="T24" fmla="*/ 2147483647 w 53"/>
              <a:gd name="T25" fmla="*/ 2147483647 h 44"/>
              <a:gd name="T26" fmla="*/ 2147483647 w 53"/>
              <a:gd name="T27" fmla="*/ 2147483647 h 44"/>
              <a:gd name="T28" fmla="*/ 2147483647 w 53"/>
              <a:gd name="T29" fmla="*/ 2147483647 h 44"/>
              <a:gd name="T30" fmla="*/ 0 w 53"/>
              <a:gd name="T31" fmla="*/ 2147483647 h 44"/>
              <a:gd name="T32" fmla="*/ 0 w 53"/>
              <a:gd name="T33" fmla="*/ 2147483647 h 44"/>
              <a:gd name="T34" fmla="*/ 2147483647 w 53"/>
              <a:gd name="T35" fmla="*/ 2147483647 h 44"/>
              <a:gd name="T36" fmla="*/ 2147483647 w 53"/>
              <a:gd name="T37" fmla="*/ 2147483647 h 44"/>
              <a:gd name="T38" fmla="*/ 2147483647 w 53"/>
              <a:gd name="T39" fmla="*/ 2147483647 h 44"/>
              <a:gd name="T40" fmla="*/ 2147483647 w 53"/>
              <a:gd name="T41" fmla="*/ 2147483647 h 44"/>
              <a:gd name="T42" fmla="*/ 2147483647 w 53"/>
              <a:gd name="T43" fmla="*/ 2147483647 h 44"/>
              <a:gd name="T44" fmla="*/ 2147483647 w 53"/>
              <a:gd name="T45" fmla="*/ 2147483647 h 44"/>
              <a:gd name="T46" fmla="*/ 2147483647 w 53"/>
              <a:gd name="T47" fmla="*/ 2147483647 h 44"/>
              <a:gd name="T48" fmla="*/ 2147483647 w 53"/>
              <a:gd name="T49" fmla="*/ 2147483647 h 44"/>
              <a:gd name="T50" fmla="*/ 2147483647 w 53"/>
              <a:gd name="T51" fmla="*/ 2147483647 h 44"/>
              <a:gd name="T52" fmla="*/ 2147483647 w 53"/>
              <a:gd name="T53" fmla="*/ 2147483647 h 44"/>
              <a:gd name="T54" fmla="*/ 2147483647 w 53"/>
              <a:gd name="T55" fmla="*/ 2147483647 h 44"/>
              <a:gd name="T56" fmla="*/ 2147483647 w 53"/>
              <a:gd name="T57" fmla="*/ 2147483647 h 44"/>
              <a:gd name="T58" fmla="*/ 2147483647 w 53"/>
              <a:gd name="T59" fmla="*/ 2147483647 h 44"/>
              <a:gd name="T60" fmla="*/ 2147483647 w 53"/>
              <a:gd name="T61" fmla="*/ 2147483647 h 44"/>
              <a:gd name="T62" fmla="*/ 2147483647 w 53"/>
              <a:gd name="T63" fmla="*/ 2147483647 h 44"/>
              <a:gd name="T64" fmla="*/ 2147483647 w 53"/>
              <a:gd name="T65" fmla="*/ 2147483647 h 44"/>
              <a:gd name="T66" fmla="*/ 2147483647 w 53"/>
              <a:gd name="T67" fmla="*/ 2147483647 h 44"/>
              <a:gd name="T68" fmla="*/ 2147483647 w 53"/>
              <a:gd name="T69" fmla="*/ 2147483647 h 44"/>
              <a:gd name="T70" fmla="*/ 2147483647 w 53"/>
              <a:gd name="T71" fmla="*/ 2147483647 h 44"/>
              <a:gd name="T72" fmla="*/ 2147483647 w 53"/>
              <a:gd name="T73" fmla="*/ 2147483647 h 44"/>
              <a:gd name="T74" fmla="*/ 2147483647 w 53"/>
              <a:gd name="T75" fmla="*/ 2147483647 h 44"/>
              <a:gd name="T76" fmla="*/ 2147483647 w 53"/>
              <a:gd name="T77" fmla="*/ 2147483647 h 44"/>
              <a:gd name="T78" fmla="*/ 2147483647 w 53"/>
              <a:gd name="T79" fmla="*/ 2147483647 h 44"/>
              <a:gd name="T80" fmla="*/ 2147483647 w 53"/>
              <a:gd name="T81" fmla="*/ 2147483647 h 44"/>
              <a:gd name="T82" fmla="*/ 2147483647 w 53"/>
              <a:gd name="T83" fmla="*/ 2147483647 h 44"/>
              <a:gd name="T84" fmla="*/ 2147483647 w 53"/>
              <a:gd name="T85" fmla="*/ 2147483647 h 44"/>
              <a:gd name="T86" fmla="*/ 2147483647 w 53"/>
              <a:gd name="T87" fmla="*/ 2147483647 h 44"/>
              <a:gd name="T88" fmla="*/ 2147483647 w 53"/>
              <a:gd name="T89" fmla="*/ 2147483647 h 44"/>
              <a:gd name="T90" fmla="*/ 2147483647 w 53"/>
              <a:gd name="T91" fmla="*/ 2147483647 h 44"/>
              <a:gd name="T92" fmla="*/ 2147483647 w 53"/>
              <a:gd name="T93" fmla="*/ 2147483647 h 44"/>
              <a:gd name="T94" fmla="*/ 2147483647 w 53"/>
              <a:gd name="T95" fmla="*/ 2147483647 h 44"/>
              <a:gd name="T96" fmla="*/ 2147483647 w 53"/>
              <a:gd name="T97" fmla="*/ 0 h 44"/>
              <a:gd name="T98" fmla="*/ 2147483647 w 53"/>
              <a:gd name="T99" fmla="*/ 0 h 4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53"/>
              <a:gd name="T151" fmla="*/ 0 h 44"/>
              <a:gd name="T152" fmla="*/ 53 w 53"/>
              <a:gd name="T153" fmla="*/ 44 h 4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53" h="44">
                <a:moveTo>
                  <a:pt x="13" y="0"/>
                </a:moveTo>
                <a:lnTo>
                  <a:pt x="13" y="1"/>
                </a:lnTo>
                <a:lnTo>
                  <a:pt x="12" y="1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10" y="4"/>
                </a:lnTo>
                <a:lnTo>
                  <a:pt x="10" y="6"/>
                </a:lnTo>
                <a:lnTo>
                  <a:pt x="10" y="7"/>
                </a:lnTo>
                <a:lnTo>
                  <a:pt x="9" y="7"/>
                </a:lnTo>
                <a:lnTo>
                  <a:pt x="9" y="9"/>
                </a:lnTo>
                <a:lnTo>
                  <a:pt x="8" y="11"/>
                </a:lnTo>
                <a:lnTo>
                  <a:pt x="8" y="12"/>
                </a:lnTo>
                <a:lnTo>
                  <a:pt x="7" y="12"/>
                </a:lnTo>
                <a:lnTo>
                  <a:pt x="7" y="13"/>
                </a:lnTo>
                <a:lnTo>
                  <a:pt x="6" y="15"/>
                </a:lnTo>
                <a:lnTo>
                  <a:pt x="6" y="17"/>
                </a:lnTo>
                <a:lnTo>
                  <a:pt x="5" y="17"/>
                </a:lnTo>
                <a:lnTo>
                  <a:pt x="5" y="18"/>
                </a:lnTo>
                <a:lnTo>
                  <a:pt x="4" y="21"/>
                </a:lnTo>
                <a:lnTo>
                  <a:pt x="4" y="24"/>
                </a:lnTo>
                <a:lnTo>
                  <a:pt x="3" y="24"/>
                </a:lnTo>
                <a:lnTo>
                  <a:pt x="3" y="27"/>
                </a:lnTo>
                <a:lnTo>
                  <a:pt x="2" y="27"/>
                </a:lnTo>
                <a:lnTo>
                  <a:pt x="2" y="30"/>
                </a:lnTo>
                <a:lnTo>
                  <a:pt x="2" y="32"/>
                </a:lnTo>
                <a:lnTo>
                  <a:pt x="1" y="32"/>
                </a:lnTo>
                <a:lnTo>
                  <a:pt x="1" y="35"/>
                </a:lnTo>
                <a:lnTo>
                  <a:pt x="1" y="39"/>
                </a:lnTo>
                <a:lnTo>
                  <a:pt x="0" y="39"/>
                </a:lnTo>
                <a:lnTo>
                  <a:pt x="0" y="42"/>
                </a:lnTo>
                <a:lnTo>
                  <a:pt x="0" y="43"/>
                </a:lnTo>
                <a:lnTo>
                  <a:pt x="1" y="43"/>
                </a:lnTo>
                <a:lnTo>
                  <a:pt x="5" y="43"/>
                </a:lnTo>
                <a:lnTo>
                  <a:pt x="16" y="43"/>
                </a:lnTo>
                <a:lnTo>
                  <a:pt x="20" y="43"/>
                </a:lnTo>
                <a:lnTo>
                  <a:pt x="23" y="43"/>
                </a:lnTo>
                <a:lnTo>
                  <a:pt x="23" y="42"/>
                </a:lnTo>
                <a:lnTo>
                  <a:pt x="25" y="42"/>
                </a:lnTo>
                <a:lnTo>
                  <a:pt x="27" y="42"/>
                </a:lnTo>
                <a:lnTo>
                  <a:pt x="27" y="41"/>
                </a:lnTo>
                <a:lnTo>
                  <a:pt x="28" y="41"/>
                </a:lnTo>
                <a:lnTo>
                  <a:pt x="30" y="41"/>
                </a:lnTo>
                <a:lnTo>
                  <a:pt x="30" y="40"/>
                </a:lnTo>
                <a:lnTo>
                  <a:pt x="32" y="40"/>
                </a:lnTo>
                <a:lnTo>
                  <a:pt x="33" y="40"/>
                </a:lnTo>
                <a:lnTo>
                  <a:pt x="33" y="39"/>
                </a:lnTo>
                <a:lnTo>
                  <a:pt x="34" y="39"/>
                </a:lnTo>
                <a:lnTo>
                  <a:pt x="36" y="39"/>
                </a:lnTo>
                <a:lnTo>
                  <a:pt x="38" y="38"/>
                </a:lnTo>
                <a:lnTo>
                  <a:pt x="39" y="38"/>
                </a:lnTo>
                <a:lnTo>
                  <a:pt x="39" y="37"/>
                </a:lnTo>
                <a:lnTo>
                  <a:pt x="40" y="37"/>
                </a:lnTo>
                <a:lnTo>
                  <a:pt x="45" y="33"/>
                </a:lnTo>
                <a:lnTo>
                  <a:pt x="48" y="31"/>
                </a:lnTo>
                <a:lnTo>
                  <a:pt x="48" y="30"/>
                </a:lnTo>
                <a:lnTo>
                  <a:pt x="49" y="30"/>
                </a:lnTo>
                <a:lnTo>
                  <a:pt x="49" y="29"/>
                </a:lnTo>
                <a:lnTo>
                  <a:pt x="50" y="28"/>
                </a:lnTo>
                <a:lnTo>
                  <a:pt x="50" y="26"/>
                </a:lnTo>
                <a:lnTo>
                  <a:pt x="51" y="26"/>
                </a:lnTo>
                <a:lnTo>
                  <a:pt x="51" y="25"/>
                </a:lnTo>
                <a:lnTo>
                  <a:pt x="51" y="24"/>
                </a:lnTo>
                <a:lnTo>
                  <a:pt x="52" y="24"/>
                </a:lnTo>
                <a:lnTo>
                  <a:pt x="52" y="19"/>
                </a:lnTo>
                <a:lnTo>
                  <a:pt x="51" y="19"/>
                </a:lnTo>
                <a:lnTo>
                  <a:pt x="51" y="18"/>
                </a:lnTo>
                <a:lnTo>
                  <a:pt x="51" y="17"/>
                </a:lnTo>
                <a:lnTo>
                  <a:pt x="50" y="17"/>
                </a:lnTo>
                <a:lnTo>
                  <a:pt x="50" y="16"/>
                </a:lnTo>
                <a:lnTo>
                  <a:pt x="50" y="15"/>
                </a:lnTo>
                <a:lnTo>
                  <a:pt x="49" y="13"/>
                </a:lnTo>
                <a:lnTo>
                  <a:pt x="48" y="13"/>
                </a:lnTo>
                <a:lnTo>
                  <a:pt x="48" y="12"/>
                </a:lnTo>
                <a:lnTo>
                  <a:pt x="44" y="8"/>
                </a:lnTo>
                <a:lnTo>
                  <a:pt x="43" y="8"/>
                </a:lnTo>
                <a:lnTo>
                  <a:pt x="42" y="7"/>
                </a:lnTo>
                <a:lnTo>
                  <a:pt x="41" y="7"/>
                </a:lnTo>
                <a:lnTo>
                  <a:pt x="40" y="6"/>
                </a:lnTo>
                <a:lnTo>
                  <a:pt x="39" y="6"/>
                </a:lnTo>
                <a:lnTo>
                  <a:pt x="39" y="5"/>
                </a:lnTo>
                <a:lnTo>
                  <a:pt x="38" y="5"/>
                </a:lnTo>
                <a:lnTo>
                  <a:pt x="37" y="5"/>
                </a:lnTo>
                <a:lnTo>
                  <a:pt x="37" y="4"/>
                </a:lnTo>
                <a:lnTo>
                  <a:pt x="36" y="4"/>
                </a:lnTo>
                <a:lnTo>
                  <a:pt x="35" y="4"/>
                </a:lnTo>
                <a:lnTo>
                  <a:pt x="33" y="4"/>
                </a:lnTo>
                <a:lnTo>
                  <a:pt x="33" y="3"/>
                </a:lnTo>
                <a:lnTo>
                  <a:pt x="30" y="3"/>
                </a:lnTo>
                <a:lnTo>
                  <a:pt x="28" y="3"/>
                </a:lnTo>
                <a:lnTo>
                  <a:pt x="28" y="2"/>
                </a:lnTo>
                <a:lnTo>
                  <a:pt x="25" y="2"/>
                </a:lnTo>
                <a:lnTo>
                  <a:pt x="25" y="1"/>
                </a:lnTo>
                <a:lnTo>
                  <a:pt x="20" y="1"/>
                </a:lnTo>
                <a:lnTo>
                  <a:pt x="20" y="0"/>
                </a:lnTo>
                <a:lnTo>
                  <a:pt x="16" y="0"/>
                </a:lnTo>
                <a:lnTo>
                  <a:pt x="13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74" name="Freeform 16"/>
          <p:cNvSpPr>
            <a:spLocks/>
          </p:cNvSpPr>
          <p:nvPr/>
        </p:nvSpPr>
        <p:spPr bwMode="auto">
          <a:xfrm>
            <a:off x="6073775" y="1225550"/>
            <a:ext cx="28575" cy="39688"/>
          </a:xfrm>
          <a:custGeom>
            <a:avLst/>
            <a:gdLst>
              <a:gd name="T0" fmla="*/ 2147483647 w 19"/>
              <a:gd name="T1" fmla="*/ 0 h 23"/>
              <a:gd name="T2" fmla="*/ 2147483647 w 19"/>
              <a:gd name="T3" fmla="*/ 2147483647 h 23"/>
              <a:gd name="T4" fmla="*/ 0 w 19"/>
              <a:gd name="T5" fmla="*/ 2147483647 h 23"/>
              <a:gd name="T6" fmla="*/ 0 w 19"/>
              <a:gd name="T7" fmla="*/ 2147483647 h 23"/>
              <a:gd name="T8" fmla="*/ 0 w 19"/>
              <a:gd name="T9" fmla="*/ 2147483647 h 23"/>
              <a:gd name="T10" fmla="*/ 0 w 19"/>
              <a:gd name="T11" fmla="*/ 2147483647 h 23"/>
              <a:gd name="T12" fmla="*/ 2147483647 w 19"/>
              <a:gd name="T13" fmla="*/ 2147483647 h 23"/>
              <a:gd name="T14" fmla="*/ 2147483647 w 19"/>
              <a:gd name="T15" fmla="*/ 2147483647 h 23"/>
              <a:gd name="T16" fmla="*/ 2147483647 w 19"/>
              <a:gd name="T17" fmla="*/ 2147483647 h 23"/>
              <a:gd name="T18" fmla="*/ 2147483647 w 19"/>
              <a:gd name="T19" fmla="*/ 2147483647 h 23"/>
              <a:gd name="T20" fmla="*/ 2147483647 w 19"/>
              <a:gd name="T21" fmla="*/ 2147483647 h 23"/>
              <a:gd name="T22" fmla="*/ 2147483647 w 19"/>
              <a:gd name="T23" fmla="*/ 2147483647 h 23"/>
              <a:gd name="T24" fmla="*/ 2147483647 w 19"/>
              <a:gd name="T25" fmla="*/ 2147483647 h 23"/>
              <a:gd name="T26" fmla="*/ 2147483647 w 19"/>
              <a:gd name="T27" fmla="*/ 2147483647 h 23"/>
              <a:gd name="T28" fmla="*/ 2147483647 w 19"/>
              <a:gd name="T29" fmla="*/ 2147483647 h 23"/>
              <a:gd name="T30" fmla="*/ 2147483647 w 19"/>
              <a:gd name="T31" fmla="*/ 2147483647 h 23"/>
              <a:gd name="T32" fmla="*/ 2147483647 w 19"/>
              <a:gd name="T33" fmla="*/ 2147483647 h 23"/>
              <a:gd name="T34" fmla="*/ 2147483647 w 19"/>
              <a:gd name="T35" fmla="*/ 2147483647 h 23"/>
              <a:gd name="T36" fmla="*/ 2147483647 w 19"/>
              <a:gd name="T37" fmla="*/ 2147483647 h 23"/>
              <a:gd name="T38" fmla="*/ 2147483647 w 19"/>
              <a:gd name="T39" fmla="*/ 2147483647 h 23"/>
              <a:gd name="T40" fmla="*/ 2147483647 w 19"/>
              <a:gd name="T41" fmla="*/ 2147483647 h 23"/>
              <a:gd name="T42" fmla="*/ 2147483647 w 19"/>
              <a:gd name="T43" fmla="*/ 2147483647 h 23"/>
              <a:gd name="T44" fmla="*/ 2147483647 w 19"/>
              <a:gd name="T45" fmla="*/ 2147483647 h 23"/>
              <a:gd name="T46" fmla="*/ 2147483647 w 19"/>
              <a:gd name="T47" fmla="*/ 2147483647 h 23"/>
              <a:gd name="T48" fmla="*/ 2147483647 w 19"/>
              <a:gd name="T49" fmla="*/ 2147483647 h 23"/>
              <a:gd name="T50" fmla="*/ 2147483647 w 19"/>
              <a:gd name="T51" fmla="*/ 2147483647 h 23"/>
              <a:gd name="T52" fmla="*/ 2147483647 w 19"/>
              <a:gd name="T53" fmla="*/ 2147483647 h 23"/>
              <a:gd name="T54" fmla="*/ 2147483647 w 19"/>
              <a:gd name="T55" fmla="*/ 2147483647 h 23"/>
              <a:gd name="T56" fmla="*/ 2147483647 w 19"/>
              <a:gd name="T57" fmla="*/ 2147483647 h 23"/>
              <a:gd name="T58" fmla="*/ 2147483647 w 19"/>
              <a:gd name="T59" fmla="*/ 2147483647 h 23"/>
              <a:gd name="T60" fmla="*/ 2147483647 w 19"/>
              <a:gd name="T61" fmla="*/ 2147483647 h 23"/>
              <a:gd name="T62" fmla="*/ 2147483647 w 19"/>
              <a:gd name="T63" fmla="*/ 2147483647 h 23"/>
              <a:gd name="T64" fmla="*/ 2147483647 w 19"/>
              <a:gd name="T65" fmla="*/ 2147483647 h 23"/>
              <a:gd name="T66" fmla="*/ 2147483647 w 19"/>
              <a:gd name="T67" fmla="*/ 2147483647 h 23"/>
              <a:gd name="T68" fmla="*/ 2147483647 w 19"/>
              <a:gd name="T69" fmla="*/ 2147483647 h 23"/>
              <a:gd name="T70" fmla="*/ 2147483647 w 19"/>
              <a:gd name="T71" fmla="*/ 2147483647 h 23"/>
              <a:gd name="T72" fmla="*/ 2147483647 w 19"/>
              <a:gd name="T73" fmla="*/ 2147483647 h 23"/>
              <a:gd name="T74" fmla="*/ 2147483647 w 19"/>
              <a:gd name="T75" fmla="*/ 2147483647 h 23"/>
              <a:gd name="T76" fmla="*/ 2147483647 w 19"/>
              <a:gd name="T77" fmla="*/ 2147483647 h 23"/>
              <a:gd name="T78" fmla="*/ 2147483647 w 19"/>
              <a:gd name="T79" fmla="*/ 2147483647 h 23"/>
              <a:gd name="T80" fmla="*/ 2147483647 w 19"/>
              <a:gd name="T81" fmla="*/ 2147483647 h 23"/>
              <a:gd name="T82" fmla="*/ 2147483647 w 19"/>
              <a:gd name="T83" fmla="*/ 2147483647 h 23"/>
              <a:gd name="T84" fmla="*/ 2147483647 w 19"/>
              <a:gd name="T85" fmla="*/ 2147483647 h 23"/>
              <a:gd name="T86" fmla="*/ 2147483647 w 19"/>
              <a:gd name="T87" fmla="*/ 2147483647 h 23"/>
              <a:gd name="T88" fmla="*/ 2147483647 w 19"/>
              <a:gd name="T89" fmla="*/ 2147483647 h 23"/>
              <a:gd name="T90" fmla="*/ 2147483647 w 19"/>
              <a:gd name="T91" fmla="*/ 2147483647 h 23"/>
              <a:gd name="T92" fmla="*/ 2147483647 w 19"/>
              <a:gd name="T93" fmla="*/ 2147483647 h 23"/>
              <a:gd name="T94" fmla="*/ 2147483647 w 19"/>
              <a:gd name="T95" fmla="*/ 2147483647 h 23"/>
              <a:gd name="T96" fmla="*/ 2147483647 w 19"/>
              <a:gd name="T97" fmla="*/ 2147483647 h 23"/>
              <a:gd name="T98" fmla="*/ 2147483647 w 19"/>
              <a:gd name="T99" fmla="*/ 2147483647 h 23"/>
              <a:gd name="T100" fmla="*/ 2147483647 w 19"/>
              <a:gd name="T101" fmla="*/ 2147483647 h 23"/>
              <a:gd name="T102" fmla="*/ 2147483647 w 19"/>
              <a:gd name="T103" fmla="*/ 2147483647 h 23"/>
              <a:gd name="T104" fmla="*/ 2147483647 w 19"/>
              <a:gd name="T105" fmla="*/ 2147483647 h 23"/>
              <a:gd name="T106" fmla="*/ 2147483647 w 19"/>
              <a:gd name="T107" fmla="*/ 0 h 23"/>
              <a:gd name="T108" fmla="*/ 2147483647 w 19"/>
              <a:gd name="T109" fmla="*/ 0 h 2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9"/>
              <a:gd name="T166" fmla="*/ 0 h 23"/>
              <a:gd name="T167" fmla="*/ 19 w 19"/>
              <a:gd name="T168" fmla="*/ 23 h 2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9" h="23">
                <a:moveTo>
                  <a:pt x="1" y="0"/>
                </a:moveTo>
                <a:lnTo>
                  <a:pt x="1" y="1"/>
                </a:lnTo>
                <a:lnTo>
                  <a:pt x="0" y="1"/>
                </a:lnTo>
                <a:lnTo>
                  <a:pt x="0" y="2"/>
                </a:lnTo>
                <a:lnTo>
                  <a:pt x="0" y="6"/>
                </a:lnTo>
                <a:lnTo>
                  <a:pt x="0" y="8"/>
                </a:lnTo>
                <a:lnTo>
                  <a:pt x="1" y="8"/>
                </a:lnTo>
                <a:lnTo>
                  <a:pt x="1" y="9"/>
                </a:lnTo>
                <a:lnTo>
                  <a:pt x="2" y="9"/>
                </a:lnTo>
                <a:lnTo>
                  <a:pt x="2" y="10"/>
                </a:lnTo>
                <a:lnTo>
                  <a:pt x="2" y="12"/>
                </a:lnTo>
                <a:lnTo>
                  <a:pt x="3" y="12"/>
                </a:lnTo>
                <a:lnTo>
                  <a:pt x="3" y="13"/>
                </a:lnTo>
                <a:lnTo>
                  <a:pt x="7" y="17"/>
                </a:lnTo>
                <a:lnTo>
                  <a:pt x="8" y="17"/>
                </a:lnTo>
                <a:lnTo>
                  <a:pt x="9" y="17"/>
                </a:lnTo>
                <a:lnTo>
                  <a:pt x="10" y="18"/>
                </a:lnTo>
                <a:lnTo>
                  <a:pt x="10" y="19"/>
                </a:lnTo>
                <a:lnTo>
                  <a:pt x="11" y="19"/>
                </a:lnTo>
                <a:lnTo>
                  <a:pt x="12" y="19"/>
                </a:lnTo>
                <a:lnTo>
                  <a:pt x="12" y="20"/>
                </a:lnTo>
                <a:lnTo>
                  <a:pt x="13" y="20"/>
                </a:lnTo>
                <a:lnTo>
                  <a:pt x="14" y="20"/>
                </a:lnTo>
                <a:lnTo>
                  <a:pt x="16" y="20"/>
                </a:lnTo>
                <a:lnTo>
                  <a:pt x="16" y="21"/>
                </a:lnTo>
                <a:lnTo>
                  <a:pt x="18" y="21"/>
                </a:lnTo>
                <a:lnTo>
                  <a:pt x="18" y="22"/>
                </a:lnTo>
                <a:lnTo>
                  <a:pt x="16" y="20"/>
                </a:lnTo>
                <a:lnTo>
                  <a:pt x="15" y="18"/>
                </a:lnTo>
                <a:lnTo>
                  <a:pt x="15" y="17"/>
                </a:lnTo>
                <a:lnTo>
                  <a:pt x="14" y="16"/>
                </a:lnTo>
                <a:lnTo>
                  <a:pt x="13" y="16"/>
                </a:lnTo>
                <a:lnTo>
                  <a:pt x="13" y="14"/>
                </a:lnTo>
                <a:lnTo>
                  <a:pt x="12" y="14"/>
                </a:lnTo>
                <a:lnTo>
                  <a:pt x="11" y="14"/>
                </a:lnTo>
                <a:lnTo>
                  <a:pt x="11" y="13"/>
                </a:lnTo>
                <a:lnTo>
                  <a:pt x="11" y="12"/>
                </a:lnTo>
                <a:lnTo>
                  <a:pt x="10" y="12"/>
                </a:lnTo>
                <a:lnTo>
                  <a:pt x="10" y="11"/>
                </a:lnTo>
                <a:lnTo>
                  <a:pt x="10" y="10"/>
                </a:lnTo>
                <a:lnTo>
                  <a:pt x="9" y="10"/>
                </a:lnTo>
                <a:lnTo>
                  <a:pt x="8" y="9"/>
                </a:lnTo>
                <a:lnTo>
                  <a:pt x="4" y="3"/>
                </a:lnTo>
                <a:lnTo>
                  <a:pt x="3" y="3"/>
                </a:lnTo>
                <a:lnTo>
                  <a:pt x="3" y="2"/>
                </a:lnTo>
                <a:lnTo>
                  <a:pt x="2" y="1"/>
                </a:lnTo>
                <a:lnTo>
                  <a:pt x="2" y="0"/>
                </a:lnTo>
                <a:lnTo>
                  <a:pt x="1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75" name="Freeform 17"/>
          <p:cNvSpPr>
            <a:spLocks/>
          </p:cNvSpPr>
          <p:nvPr/>
        </p:nvSpPr>
        <p:spPr bwMode="auto">
          <a:xfrm>
            <a:off x="6232525" y="1196975"/>
            <a:ext cx="123825" cy="71438"/>
          </a:xfrm>
          <a:custGeom>
            <a:avLst/>
            <a:gdLst>
              <a:gd name="T0" fmla="*/ 2147483647 w 87"/>
              <a:gd name="T1" fmla="*/ 0 h 44"/>
              <a:gd name="T2" fmla="*/ 2147483647 w 87"/>
              <a:gd name="T3" fmla="*/ 2147483647 h 44"/>
              <a:gd name="T4" fmla="*/ 2147483647 w 87"/>
              <a:gd name="T5" fmla="*/ 2147483647 h 44"/>
              <a:gd name="T6" fmla="*/ 2147483647 w 87"/>
              <a:gd name="T7" fmla="*/ 2147483647 h 44"/>
              <a:gd name="T8" fmla="*/ 2147483647 w 87"/>
              <a:gd name="T9" fmla="*/ 2147483647 h 44"/>
              <a:gd name="T10" fmla="*/ 2147483647 w 87"/>
              <a:gd name="T11" fmla="*/ 2147483647 h 44"/>
              <a:gd name="T12" fmla="*/ 2147483647 w 87"/>
              <a:gd name="T13" fmla="*/ 2147483647 h 44"/>
              <a:gd name="T14" fmla="*/ 2147483647 w 87"/>
              <a:gd name="T15" fmla="*/ 2147483647 h 44"/>
              <a:gd name="T16" fmla="*/ 2147483647 w 87"/>
              <a:gd name="T17" fmla="*/ 2147483647 h 44"/>
              <a:gd name="T18" fmla="*/ 2147483647 w 87"/>
              <a:gd name="T19" fmla="*/ 2147483647 h 44"/>
              <a:gd name="T20" fmla="*/ 2147483647 w 87"/>
              <a:gd name="T21" fmla="*/ 2147483647 h 44"/>
              <a:gd name="T22" fmla="*/ 2147483647 w 87"/>
              <a:gd name="T23" fmla="*/ 2147483647 h 44"/>
              <a:gd name="T24" fmla="*/ 2147483647 w 87"/>
              <a:gd name="T25" fmla="*/ 2147483647 h 44"/>
              <a:gd name="T26" fmla="*/ 2147483647 w 87"/>
              <a:gd name="T27" fmla="*/ 2147483647 h 44"/>
              <a:gd name="T28" fmla="*/ 2147483647 w 87"/>
              <a:gd name="T29" fmla="*/ 2147483647 h 44"/>
              <a:gd name="T30" fmla="*/ 2147483647 w 87"/>
              <a:gd name="T31" fmla="*/ 2147483647 h 44"/>
              <a:gd name="T32" fmla="*/ 2147483647 w 87"/>
              <a:gd name="T33" fmla="*/ 2147483647 h 44"/>
              <a:gd name="T34" fmla="*/ 2147483647 w 87"/>
              <a:gd name="T35" fmla="*/ 2147483647 h 44"/>
              <a:gd name="T36" fmla="*/ 2147483647 w 87"/>
              <a:gd name="T37" fmla="*/ 2147483647 h 44"/>
              <a:gd name="T38" fmla="*/ 2147483647 w 87"/>
              <a:gd name="T39" fmla="*/ 2147483647 h 44"/>
              <a:gd name="T40" fmla="*/ 2147483647 w 87"/>
              <a:gd name="T41" fmla="*/ 2147483647 h 44"/>
              <a:gd name="T42" fmla="*/ 2147483647 w 87"/>
              <a:gd name="T43" fmla="*/ 2147483647 h 44"/>
              <a:gd name="T44" fmla="*/ 2147483647 w 87"/>
              <a:gd name="T45" fmla="*/ 2147483647 h 44"/>
              <a:gd name="T46" fmla="*/ 2147483647 w 87"/>
              <a:gd name="T47" fmla="*/ 2147483647 h 44"/>
              <a:gd name="T48" fmla="*/ 2147483647 w 87"/>
              <a:gd name="T49" fmla="*/ 2147483647 h 44"/>
              <a:gd name="T50" fmla="*/ 2147483647 w 87"/>
              <a:gd name="T51" fmla="*/ 2147483647 h 44"/>
              <a:gd name="T52" fmla="*/ 2147483647 w 87"/>
              <a:gd name="T53" fmla="*/ 2147483647 h 44"/>
              <a:gd name="T54" fmla="*/ 2147483647 w 87"/>
              <a:gd name="T55" fmla="*/ 2147483647 h 44"/>
              <a:gd name="T56" fmla="*/ 2147483647 w 87"/>
              <a:gd name="T57" fmla="*/ 2147483647 h 44"/>
              <a:gd name="T58" fmla="*/ 2147483647 w 87"/>
              <a:gd name="T59" fmla="*/ 2147483647 h 44"/>
              <a:gd name="T60" fmla="*/ 2147483647 w 87"/>
              <a:gd name="T61" fmla="*/ 2147483647 h 44"/>
              <a:gd name="T62" fmla="*/ 2147483647 w 87"/>
              <a:gd name="T63" fmla="*/ 2147483647 h 44"/>
              <a:gd name="T64" fmla="*/ 2147483647 w 87"/>
              <a:gd name="T65" fmla="*/ 2147483647 h 44"/>
              <a:gd name="T66" fmla="*/ 2147483647 w 87"/>
              <a:gd name="T67" fmla="*/ 2147483647 h 44"/>
              <a:gd name="T68" fmla="*/ 2147483647 w 87"/>
              <a:gd name="T69" fmla="*/ 2147483647 h 44"/>
              <a:gd name="T70" fmla="*/ 2147483647 w 87"/>
              <a:gd name="T71" fmla="*/ 2147483647 h 44"/>
              <a:gd name="T72" fmla="*/ 2147483647 w 87"/>
              <a:gd name="T73" fmla="*/ 2147483647 h 44"/>
              <a:gd name="T74" fmla="*/ 2147483647 w 87"/>
              <a:gd name="T75" fmla="*/ 2147483647 h 44"/>
              <a:gd name="T76" fmla="*/ 2147483647 w 87"/>
              <a:gd name="T77" fmla="*/ 2147483647 h 44"/>
              <a:gd name="T78" fmla="*/ 2147483647 w 87"/>
              <a:gd name="T79" fmla="*/ 2147483647 h 44"/>
              <a:gd name="T80" fmla="*/ 2147483647 w 87"/>
              <a:gd name="T81" fmla="*/ 2147483647 h 44"/>
              <a:gd name="T82" fmla="*/ 2147483647 w 87"/>
              <a:gd name="T83" fmla="*/ 0 h 4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7"/>
              <a:gd name="T127" fmla="*/ 0 h 44"/>
              <a:gd name="T128" fmla="*/ 87 w 87"/>
              <a:gd name="T129" fmla="*/ 44 h 4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7" h="44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3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5" y="2"/>
                </a:lnTo>
                <a:lnTo>
                  <a:pt x="25" y="3"/>
                </a:lnTo>
                <a:lnTo>
                  <a:pt x="23" y="3"/>
                </a:lnTo>
                <a:lnTo>
                  <a:pt x="22" y="3"/>
                </a:lnTo>
                <a:lnTo>
                  <a:pt x="21" y="3"/>
                </a:lnTo>
                <a:lnTo>
                  <a:pt x="21" y="4"/>
                </a:lnTo>
                <a:lnTo>
                  <a:pt x="19" y="4"/>
                </a:lnTo>
                <a:lnTo>
                  <a:pt x="18" y="4"/>
                </a:lnTo>
                <a:lnTo>
                  <a:pt x="16" y="5"/>
                </a:lnTo>
                <a:lnTo>
                  <a:pt x="13" y="6"/>
                </a:lnTo>
                <a:lnTo>
                  <a:pt x="12" y="6"/>
                </a:lnTo>
                <a:lnTo>
                  <a:pt x="12" y="7"/>
                </a:lnTo>
                <a:lnTo>
                  <a:pt x="7" y="10"/>
                </a:lnTo>
                <a:lnTo>
                  <a:pt x="4" y="12"/>
                </a:lnTo>
                <a:lnTo>
                  <a:pt x="4" y="13"/>
                </a:lnTo>
                <a:lnTo>
                  <a:pt x="3" y="13"/>
                </a:lnTo>
                <a:lnTo>
                  <a:pt x="3" y="14"/>
                </a:lnTo>
                <a:lnTo>
                  <a:pt x="2" y="15"/>
                </a:lnTo>
                <a:lnTo>
                  <a:pt x="2" y="17"/>
                </a:lnTo>
                <a:lnTo>
                  <a:pt x="1" y="17"/>
                </a:lnTo>
                <a:lnTo>
                  <a:pt x="1" y="18"/>
                </a:lnTo>
                <a:lnTo>
                  <a:pt x="1" y="19"/>
                </a:lnTo>
                <a:lnTo>
                  <a:pt x="0" y="19"/>
                </a:lnTo>
                <a:lnTo>
                  <a:pt x="0" y="24"/>
                </a:lnTo>
                <a:lnTo>
                  <a:pt x="1" y="24"/>
                </a:lnTo>
                <a:lnTo>
                  <a:pt x="1" y="25"/>
                </a:lnTo>
                <a:lnTo>
                  <a:pt x="1" y="26"/>
                </a:lnTo>
                <a:lnTo>
                  <a:pt x="2" y="26"/>
                </a:lnTo>
                <a:lnTo>
                  <a:pt x="2" y="27"/>
                </a:lnTo>
                <a:lnTo>
                  <a:pt x="2" y="28"/>
                </a:lnTo>
                <a:lnTo>
                  <a:pt x="3" y="28"/>
                </a:lnTo>
                <a:lnTo>
                  <a:pt x="4" y="30"/>
                </a:lnTo>
                <a:lnTo>
                  <a:pt x="4" y="31"/>
                </a:lnTo>
                <a:lnTo>
                  <a:pt x="5" y="31"/>
                </a:lnTo>
                <a:lnTo>
                  <a:pt x="9" y="35"/>
                </a:lnTo>
                <a:lnTo>
                  <a:pt x="10" y="35"/>
                </a:lnTo>
                <a:lnTo>
                  <a:pt x="11" y="36"/>
                </a:lnTo>
                <a:lnTo>
                  <a:pt x="12" y="36"/>
                </a:lnTo>
                <a:lnTo>
                  <a:pt x="12" y="37"/>
                </a:lnTo>
                <a:lnTo>
                  <a:pt x="13" y="37"/>
                </a:lnTo>
                <a:lnTo>
                  <a:pt x="13" y="38"/>
                </a:lnTo>
                <a:lnTo>
                  <a:pt x="15" y="38"/>
                </a:lnTo>
                <a:lnTo>
                  <a:pt x="16" y="38"/>
                </a:lnTo>
                <a:lnTo>
                  <a:pt x="17" y="38"/>
                </a:lnTo>
                <a:lnTo>
                  <a:pt x="17" y="39"/>
                </a:lnTo>
                <a:lnTo>
                  <a:pt x="18" y="39"/>
                </a:lnTo>
                <a:lnTo>
                  <a:pt x="19" y="39"/>
                </a:lnTo>
                <a:lnTo>
                  <a:pt x="21" y="39"/>
                </a:lnTo>
                <a:lnTo>
                  <a:pt x="21" y="40"/>
                </a:lnTo>
                <a:lnTo>
                  <a:pt x="23" y="40"/>
                </a:lnTo>
                <a:lnTo>
                  <a:pt x="23" y="41"/>
                </a:lnTo>
                <a:lnTo>
                  <a:pt x="25" y="41"/>
                </a:lnTo>
                <a:lnTo>
                  <a:pt x="28" y="42"/>
                </a:lnTo>
                <a:lnTo>
                  <a:pt x="33" y="43"/>
                </a:lnTo>
                <a:lnTo>
                  <a:pt x="37" y="43"/>
                </a:lnTo>
                <a:lnTo>
                  <a:pt x="49" y="43"/>
                </a:lnTo>
                <a:lnTo>
                  <a:pt x="54" y="43"/>
                </a:lnTo>
                <a:lnTo>
                  <a:pt x="56" y="43"/>
                </a:lnTo>
                <a:lnTo>
                  <a:pt x="56" y="42"/>
                </a:lnTo>
                <a:lnTo>
                  <a:pt x="59" y="42"/>
                </a:lnTo>
                <a:lnTo>
                  <a:pt x="60" y="42"/>
                </a:lnTo>
                <a:lnTo>
                  <a:pt x="60" y="41"/>
                </a:lnTo>
                <a:lnTo>
                  <a:pt x="62" y="41"/>
                </a:lnTo>
                <a:lnTo>
                  <a:pt x="64" y="41"/>
                </a:lnTo>
                <a:lnTo>
                  <a:pt x="64" y="40"/>
                </a:lnTo>
                <a:lnTo>
                  <a:pt x="65" y="40"/>
                </a:lnTo>
                <a:lnTo>
                  <a:pt x="66" y="40"/>
                </a:lnTo>
                <a:lnTo>
                  <a:pt x="66" y="39"/>
                </a:lnTo>
                <a:lnTo>
                  <a:pt x="67" y="39"/>
                </a:lnTo>
                <a:lnTo>
                  <a:pt x="69" y="39"/>
                </a:lnTo>
                <a:lnTo>
                  <a:pt x="71" y="38"/>
                </a:lnTo>
                <a:lnTo>
                  <a:pt x="74" y="38"/>
                </a:lnTo>
                <a:lnTo>
                  <a:pt x="74" y="37"/>
                </a:lnTo>
                <a:lnTo>
                  <a:pt x="75" y="37"/>
                </a:lnTo>
                <a:lnTo>
                  <a:pt x="79" y="33"/>
                </a:lnTo>
                <a:lnTo>
                  <a:pt x="83" y="31"/>
                </a:lnTo>
                <a:lnTo>
                  <a:pt x="83" y="30"/>
                </a:lnTo>
                <a:lnTo>
                  <a:pt x="84" y="30"/>
                </a:lnTo>
                <a:lnTo>
                  <a:pt x="84" y="29"/>
                </a:lnTo>
                <a:lnTo>
                  <a:pt x="84" y="28"/>
                </a:lnTo>
                <a:lnTo>
                  <a:pt x="85" y="26"/>
                </a:lnTo>
                <a:lnTo>
                  <a:pt x="85" y="25"/>
                </a:lnTo>
                <a:lnTo>
                  <a:pt x="86" y="25"/>
                </a:lnTo>
                <a:lnTo>
                  <a:pt x="86" y="24"/>
                </a:lnTo>
                <a:lnTo>
                  <a:pt x="86" y="19"/>
                </a:lnTo>
                <a:lnTo>
                  <a:pt x="86" y="18"/>
                </a:lnTo>
                <a:lnTo>
                  <a:pt x="85" y="18"/>
                </a:lnTo>
                <a:lnTo>
                  <a:pt x="85" y="17"/>
                </a:lnTo>
                <a:lnTo>
                  <a:pt x="85" y="16"/>
                </a:lnTo>
                <a:lnTo>
                  <a:pt x="84" y="16"/>
                </a:lnTo>
                <a:lnTo>
                  <a:pt x="84" y="15"/>
                </a:lnTo>
                <a:lnTo>
                  <a:pt x="83" y="13"/>
                </a:lnTo>
                <a:lnTo>
                  <a:pt x="83" y="12"/>
                </a:lnTo>
                <a:lnTo>
                  <a:pt x="82" y="12"/>
                </a:lnTo>
                <a:lnTo>
                  <a:pt x="78" y="8"/>
                </a:lnTo>
                <a:lnTo>
                  <a:pt x="77" y="8"/>
                </a:lnTo>
                <a:lnTo>
                  <a:pt x="76" y="7"/>
                </a:lnTo>
                <a:lnTo>
                  <a:pt x="75" y="7"/>
                </a:lnTo>
                <a:lnTo>
                  <a:pt x="75" y="6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8" y="4"/>
                </a:lnTo>
                <a:lnTo>
                  <a:pt x="66" y="4"/>
                </a:lnTo>
                <a:lnTo>
                  <a:pt x="66" y="3"/>
                </a:lnTo>
                <a:lnTo>
                  <a:pt x="64" y="3"/>
                </a:lnTo>
                <a:lnTo>
                  <a:pt x="62" y="3"/>
                </a:lnTo>
                <a:lnTo>
                  <a:pt x="62" y="2"/>
                </a:lnTo>
                <a:lnTo>
                  <a:pt x="59" y="2"/>
                </a:lnTo>
                <a:lnTo>
                  <a:pt x="59" y="1"/>
                </a:lnTo>
                <a:lnTo>
                  <a:pt x="54" y="1"/>
                </a:lnTo>
                <a:lnTo>
                  <a:pt x="54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76" name="Freeform 18"/>
          <p:cNvSpPr>
            <a:spLocks/>
          </p:cNvSpPr>
          <p:nvPr/>
        </p:nvSpPr>
        <p:spPr bwMode="auto">
          <a:xfrm>
            <a:off x="6388100" y="1196975"/>
            <a:ext cx="122238" cy="71438"/>
          </a:xfrm>
          <a:custGeom>
            <a:avLst/>
            <a:gdLst>
              <a:gd name="T0" fmla="*/ 2147483647 w 88"/>
              <a:gd name="T1" fmla="*/ 0 h 44"/>
              <a:gd name="T2" fmla="*/ 2147483647 w 88"/>
              <a:gd name="T3" fmla="*/ 2147483647 h 44"/>
              <a:gd name="T4" fmla="*/ 2147483647 w 88"/>
              <a:gd name="T5" fmla="*/ 2147483647 h 44"/>
              <a:gd name="T6" fmla="*/ 2147483647 w 88"/>
              <a:gd name="T7" fmla="*/ 2147483647 h 44"/>
              <a:gd name="T8" fmla="*/ 2147483647 w 88"/>
              <a:gd name="T9" fmla="*/ 2147483647 h 44"/>
              <a:gd name="T10" fmla="*/ 2147483647 w 88"/>
              <a:gd name="T11" fmla="*/ 2147483647 h 44"/>
              <a:gd name="T12" fmla="*/ 2147483647 w 88"/>
              <a:gd name="T13" fmla="*/ 2147483647 h 44"/>
              <a:gd name="T14" fmla="*/ 2147483647 w 88"/>
              <a:gd name="T15" fmla="*/ 2147483647 h 44"/>
              <a:gd name="T16" fmla="*/ 2147483647 w 88"/>
              <a:gd name="T17" fmla="*/ 2147483647 h 44"/>
              <a:gd name="T18" fmla="*/ 2147483647 w 88"/>
              <a:gd name="T19" fmla="*/ 2147483647 h 44"/>
              <a:gd name="T20" fmla="*/ 2147483647 w 88"/>
              <a:gd name="T21" fmla="*/ 2147483647 h 44"/>
              <a:gd name="T22" fmla="*/ 2147483647 w 88"/>
              <a:gd name="T23" fmla="*/ 2147483647 h 44"/>
              <a:gd name="T24" fmla="*/ 2147483647 w 88"/>
              <a:gd name="T25" fmla="*/ 2147483647 h 44"/>
              <a:gd name="T26" fmla="*/ 2147483647 w 88"/>
              <a:gd name="T27" fmla="*/ 2147483647 h 44"/>
              <a:gd name="T28" fmla="*/ 0 w 88"/>
              <a:gd name="T29" fmla="*/ 2147483647 h 44"/>
              <a:gd name="T30" fmla="*/ 0 w 88"/>
              <a:gd name="T31" fmla="*/ 2147483647 h 44"/>
              <a:gd name="T32" fmla="*/ 2147483647 w 88"/>
              <a:gd name="T33" fmla="*/ 2147483647 h 44"/>
              <a:gd name="T34" fmla="*/ 2147483647 w 88"/>
              <a:gd name="T35" fmla="*/ 2147483647 h 44"/>
              <a:gd name="T36" fmla="*/ 2147483647 w 88"/>
              <a:gd name="T37" fmla="*/ 2147483647 h 44"/>
              <a:gd name="T38" fmla="*/ 2147483647 w 88"/>
              <a:gd name="T39" fmla="*/ 2147483647 h 44"/>
              <a:gd name="T40" fmla="*/ 2147483647 w 88"/>
              <a:gd name="T41" fmla="*/ 2147483647 h 44"/>
              <a:gd name="T42" fmla="*/ 2147483647 w 88"/>
              <a:gd name="T43" fmla="*/ 2147483647 h 44"/>
              <a:gd name="T44" fmla="*/ 2147483647 w 88"/>
              <a:gd name="T45" fmla="*/ 2147483647 h 44"/>
              <a:gd name="T46" fmla="*/ 2147483647 w 88"/>
              <a:gd name="T47" fmla="*/ 2147483647 h 44"/>
              <a:gd name="T48" fmla="*/ 2147483647 w 88"/>
              <a:gd name="T49" fmla="*/ 2147483647 h 44"/>
              <a:gd name="T50" fmla="*/ 2147483647 w 88"/>
              <a:gd name="T51" fmla="*/ 2147483647 h 44"/>
              <a:gd name="T52" fmla="*/ 2147483647 w 88"/>
              <a:gd name="T53" fmla="*/ 2147483647 h 44"/>
              <a:gd name="T54" fmla="*/ 2147483647 w 88"/>
              <a:gd name="T55" fmla="*/ 2147483647 h 44"/>
              <a:gd name="T56" fmla="*/ 2147483647 w 88"/>
              <a:gd name="T57" fmla="*/ 2147483647 h 44"/>
              <a:gd name="T58" fmla="*/ 2147483647 w 88"/>
              <a:gd name="T59" fmla="*/ 2147483647 h 44"/>
              <a:gd name="T60" fmla="*/ 2147483647 w 88"/>
              <a:gd name="T61" fmla="*/ 2147483647 h 44"/>
              <a:gd name="T62" fmla="*/ 2147483647 w 88"/>
              <a:gd name="T63" fmla="*/ 2147483647 h 44"/>
              <a:gd name="T64" fmla="*/ 2147483647 w 88"/>
              <a:gd name="T65" fmla="*/ 2147483647 h 44"/>
              <a:gd name="T66" fmla="*/ 2147483647 w 88"/>
              <a:gd name="T67" fmla="*/ 2147483647 h 44"/>
              <a:gd name="T68" fmla="*/ 2147483647 w 88"/>
              <a:gd name="T69" fmla="*/ 2147483647 h 44"/>
              <a:gd name="T70" fmla="*/ 2147483647 w 88"/>
              <a:gd name="T71" fmla="*/ 2147483647 h 44"/>
              <a:gd name="T72" fmla="*/ 2147483647 w 88"/>
              <a:gd name="T73" fmla="*/ 2147483647 h 44"/>
              <a:gd name="T74" fmla="*/ 2147483647 w 88"/>
              <a:gd name="T75" fmla="*/ 2147483647 h 44"/>
              <a:gd name="T76" fmla="*/ 2147483647 w 88"/>
              <a:gd name="T77" fmla="*/ 2147483647 h 44"/>
              <a:gd name="T78" fmla="*/ 2147483647 w 88"/>
              <a:gd name="T79" fmla="*/ 2147483647 h 44"/>
              <a:gd name="T80" fmla="*/ 2147483647 w 88"/>
              <a:gd name="T81" fmla="*/ 2147483647 h 44"/>
              <a:gd name="T82" fmla="*/ 2147483647 w 88"/>
              <a:gd name="T83" fmla="*/ 2147483647 h 44"/>
              <a:gd name="T84" fmla="*/ 2147483647 w 88"/>
              <a:gd name="T85" fmla="*/ 2147483647 h 44"/>
              <a:gd name="T86" fmla="*/ 2147483647 w 88"/>
              <a:gd name="T87" fmla="*/ 2147483647 h 44"/>
              <a:gd name="T88" fmla="*/ 2147483647 w 88"/>
              <a:gd name="T89" fmla="*/ 2147483647 h 44"/>
              <a:gd name="T90" fmla="*/ 2147483647 w 88"/>
              <a:gd name="T91" fmla="*/ 2147483647 h 44"/>
              <a:gd name="T92" fmla="*/ 2147483647 w 88"/>
              <a:gd name="T93" fmla="*/ 2147483647 h 44"/>
              <a:gd name="T94" fmla="*/ 2147483647 w 88"/>
              <a:gd name="T95" fmla="*/ 2147483647 h 44"/>
              <a:gd name="T96" fmla="*/ 2147483647 w 88"/>
              <a:gd name="T97" fmla="*/ 2147483647 h 44"/>
              <a:gd name="T98" fmla="*/ 2147483647 w 88"/>
              <a:gd name="T99" fmla="*/ 2147483647 h 44"/>
              <a:gd name="T100" fmla="*/ 2147483647 w 88"/>
              <a:gd name="T101" fmla="*/ 2147483647 h 44"/>
              <a:gd name="T102" fmla="*/ 2147483647 w 88"/>
              <a:gd name="T103" fmla="*/ 2147483647 h 44"/>
              <a:gd name="T104" fmla="*/ 2147483647 w 88"/>
              <a:gd name="T105" fmla="*/ 2147483647 h 44"/>
              <a:gd name="T106" fmla="*/ 2147483647 w 88"/>
              <a:gd name="T107" fmla="*/ 2147483647 h 44"/>
              <a:gd name="T108" fmla="*/ 2147483647 w 88"/>
              <a:gd name="T109" fmla="*/ 2147483647 h 44"/>
              <a:gd name="T110" fmla="*/ 2147483647 w 88"/>
              <a:gd name="T111" fmla="*/ 2147483647 h 44"/>
              <a:gd name="T112" fmla="*/ 2147483647 w 88"/>
              <a:gd name="T113" fmla="*/ 2147483647 h 44"/>
              <a:gd name="T114" fmla="*/ 2147483647 w 88"/>
              <a:gd name="T115" fmla="*/ 2147483647 h 44"/>
              <a:gd name="T116" fmla="*/ 2147483647 w 88"/>
              <a:gd name="T117" fmla="*/ 2147483647 h 44"/>
              <a:gd name="T118" fmla="*/ 2147483647 w 88"/>
              <a:gd name="T119" fmla="*/ 2147483647 h 44"/>
              <a:gd name="T120" fmla="*/ 2147483647 w 88"/>
              <a:gd name="T121" fmla="*/ 2147483647 h 44"/>
              <a:gd name="T122" fmla="*/ 2147483647 w 88"/>
              <a:gd name="T123" fmla="*/ 0 h 44"/>
              <a:gd name="T124" fmla="*/ 2147483647 w 88"/>
              <a:gd name="T125" fmla="*/ 0 h 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8"/>
              <a:gd name="T190" fmla="*/ 0 h 44"/>
              <a:gd name="T191" fmla="*/ 88 w 88"/>
              <a:gd name="T192" fmla="*/ 44 h 4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8" h="44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4" y="2"/>
                </a:lnTo>
                <a:lnTo>
                  <a:pt x="24" y="3"/>
                </a:lnTo>
                <a:lnTo>
                  <a:pt x="23" y="3"/>
                </a:lnTo>
                <a:lnTo>
                  <a:pt x="21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7" y="4"/>
                </a:lnTo>
                <a:lnTo>
                  <a:pt x="15" y="5"/>
                </a:lnTo>
                <a:lnTo>
                  <a:pt x="13" y="6"/>
                </a:lnTo>
                <a:lnTo>
                  <a:pt x="12" y="6"/>
                </a:lnTo>
                <a:lnTo>
                  <a:pt x="12" y="7"/>
                </a:lnTo>
                <a:lnTo>
                  <a:pt x="7" y="10"/>
                </a:lnTo>
                <a:lnTo>
                  <a:pt x="4" y="12"/>
                </a:lnTo>
                <a:lnTo>
                  <a:pt x="4" y="13"/>
                </a:lnTo>
                <a:lnTo>
                  <a:pt x="3" y="13"/>
                </a:lnTo>
                <a:lnTo>
                  <a:pt x="3" y="14"/>
                </a:lnTo>
                <a:lnTo>
                  <a:pt x="2" y="15"/>
                </a:lnTo>
                <a:lnTo>
                  <a:pt x="1" y="17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5"/>
                </a:lnTo>
                <a:lnTo>
                  <a:pt x="1" y="25"/>
                </a:lnTo>
                <a:lnTo>
                  <a:pt x="1" y="26"/>
                </a:lnTo>
                <a:lnTo>
                  <a:pt x="1" y="27"/>
                </a:lnTo>
                <a:lnTo>
                  <a:pt x="2" y="27"/>
                </a:lnTo>
                <a:lnTo>
                  <a:pt x="2" y="28"/>
                </a:lnTo>
                <a:lnTo>
                  <a:pt x="3" y="30"/>
                </a:lnTo>
                <a:lnTo>
                  <a:pt x="4" y="30"/>
                </a:lnTo>
                <a:lnTo>
                  <a:pt x="4" y="31"/>
                </a:lnTo>
                <a:lnTo>
                  <a:pt x="8" y="35"/>
                </a:lnTo>
                <a:lnTo>
                  <a:pt x="9" y="35"/>
                </a:lnTo>
                <a:lnTo>
                  <a:pt x="10" y="36"/>
                </a:lnTo>
                <a:lnTo>
                  <a:pt x="12" y="36"/>
                </a:lnTo>
                <a:lnTo>
                  <a:pt x="12" y="37"/>
                </a:lnTo>
                <a:lnTo>
                  <a:pt x="13" y="37"/>
                </a:lnTo>
                <a:lnTo>
                  <a:pt x="13" y="38"/>
                </a:lnTo>
                <a:lnTo>
                  <a:pt x="14" y="38"/>
                </a:lnTo>
                <a:lnTo>
                  <a:pt x="15" y="38"/>
                </a:lnTo>
                <a:lnTo>
                  <a:pt x="16" y="38"/>
                </a:lnTo>
                <a:lnTo>
                  <a:pt x="16" y="39"/>
                </a:lnTo>
                <a:lnTo>
                  <a:pt x="17" y="39"/>
                </a:lnTo>
                <a:lnTo>
                  <a:pt x="18" y="39"/>
                </a:lnTo>
                <a:lnTo>
                  <a:pt x="20" y="39"/>
                </a:lnTo>
                <a:lnTo>
                  <a:pt x="20" y="40"/>
                </a:lnTo>
                <a:lnTo>
                  <a:pt x="23" y="40"/>
                </a:lnTo>
                <a:lnTo>
                  <a:pt x="23" y="41"/>
                </a:lnTo>
                <a:lnTo>
                  <a:pt x="24" y="41"/>
                </a:lnTo>
                <a:lnTo>
                  <a:pt x="28" y="42"/>
                </a:lnTo>
                <a:lnTo>
                  <a:pt x="34" y="43"/>
                </a:lnTo>
                <a:lnTo>
                  <a:pt x="38" y="43"/>
                </a:lnTo>
                <a:lnTo>
                  <a:pt x="49" y="43"/>
                </a:lnTo>
                <a:lnTo>
                  <a:pt x="53" y="43"/>
                </a:lnTo>
                <a:lnTo>
                  <a:pt x="57" y="43"/>
                </a:lnTo>
                <a:lnTo>
                  <a:pt x="57" y="42"/>
                </a:lnTo>
                <a:lnTo>
                  <a:pt x="59" y="42"/>
                </a:lnTo>
                <a:lnTo>
                  <a:pt x="61" y="42"/>
                </a:lnTo>
                <a:lnTo>
                  <a:pt x="61" y="41"/>
                </a:lnTo>
                <a:lnTo>
                  <a:pt x="62" y="41"/>
                </a:lnTo>
                <a:lnTo>
                  <a:pt x="64" y="41"/>
                </a:lnTo>
                <a:lnTo>
                  <a:pt x="64" y="40"/>
                </a:lnTo>
                <a:lnTo>
                  <a:pt x="65" y="40"/>
                </a:lnTo>
                <a:lnTo>
                  <a:pt x="66" y="40"/>
                </a:lnTo>
                <a:lnTo>
                  <a:pt x="66" y="39"/>
                </a:lnTo>
                <a:lnTo>
                  <a:pt x="68" y="39"/>
                </a:lnTo>
                <a:lnTo>
                  <a:pt x="70" y="39"/>
                </a:lnTo>
                <a:lnTo>
                  <a:pt x="71" y="38"/>
                </a:lnTo>
                <a:lnTo>
                  <a:pt x="73" y="38"/>
                </a:lnTo>
                <a:lnTo>
                  <a:pt x="73" y="37"/>
                </a:lnTo>
                <a:lnTo>
                  <a:pt x="74" y="37"/>
                </a:lnTo>
                <a:lnTo>
                  <a:pt x="80" y="33"/>
                </a:lnTo>
                <a:lnTo>
                  <a:pt x="83" y="31"/>
                </a:lnTo>
                <a:lnTo>
                  <a:pt x="83" y="30"/>
                </a:lnTo>
                <a:lnTo>
                  <a:pt x="84" y="30"/>
                </a:lnTo>
                <a:lnTo>
                  <a:pt x="84" y="29"/>
                </a:lnTo>
                <a:lnTo>
                  <a:pt x="85" y="28"/>
                </a:lnTo>
                <a:lnTo>
                  <a:pt x="85" y="26"/>
                </a:lnTo>
                <a:lnTo>
                  <a:pt x="86" y="26"/>
                </a:lnTo>
                <a:lnTo>
                  <a:pt x="86" y="25"/>
                </a:lnTo>
                <a:lnTo>
                  <a:pt x="86" y="24"/>
                </a:lnTo>
                <a:lnTo>
                  <a:pt x="87" y="24"/>
                </a:lnTo>
                <a:lnTo>
                  <a:pt x="87" y="19"/>
                </a:lnTo>
                <a:lnTo>
                  <a:pt x="86" y="19"/>
                </a:lnTo>
                <a:lnTo>
                  <a:pt x="86" y="18"/>
                </a:lnTo>
                <a:lnTo>
                  <a:pt x="86" y="17"/>
                </a:lnTo>
                <a:lnTo>
                  <a:pt x="85" y="17"/>
                </a:lnTo>
                <a:lnTo>
                  <a:pt x="85" y="16"/>
                </a:lnTo>
                <a:lnTo>
                  <a:pt x="85" y="15"/>
                </a:lnTo>
                <a:lnTo>
                  <a:pt x="84" y="15"/>
                </a:lnTo>
                <a:lnTo>
                  <a:pt x="84" y="13"/>
                </a:lnTo>
                <a:lnTo>
                  <a:pt x="83" y="13"/>
                </a:lnTo>
                <a:lnTo>
                  <a:pt x="83" y="12"/>
                </a:lnTo>
                <a:lnTo>
                  <a:pt x="78" y="8"/>
                </a:lnTo>
                <a:lnTo>
                  <a:pt x="77" y="7"/>
                </a:lnTo>
                <a:lnTo>
                  <a:pt x="75" y="7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9" y="4"/>
                </a:lnTo>
                <a:lnTo>
                  <a:pt x="66" y="4"/>
                </a:lnTo>
                <a:lnTo>
                  <a:pt x="66" y="3"/>
                </a:lnTo>
                <a:lnTo>
                  <a:pt x="64" y="3"/>
                </a:lnTo>
                <a:lnTo>
                  <a:pt x="62" y="3"/>
                </a:lnTo>
                <a:lnTo>
                  <a:pt x="62" y="2"/>
                </a:lnTo>
                <a:lnTo>
                  <a:pt x="59" y="2"/>
                </a:lnTo>
                <a:lnTo>
                  <a:pt x="59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77" name="Freeform 19"/>
          <p:cNvSpPr>
            <a:spLocks/>
          </p:cNvSpPr>
          <p:nvPr/>
        </p:nvSpPr>
        <p:spPr bwMode="auto">
          <a:xfrm>
            <a:off x="6542088" y="1208088"/>
            <a:ext cx="77787" cy="60325"/>
          </a:xfrm>
          <a:custGeom>
            <a:avLst/>
            <a:gdLst>
              <a:gd name="T0" fmla="*/ 2147483647 w 54"/>
              <a:gd name="T1" fmla="*/ 0 h 37"/>
              <a:gd name="T2" fmla="*/ 2147483647 w 54"/>
              <a:gd name="T3" fmla="*/ 0 h 37"/>
              <a:gd name="T4" fmla="*/ 2147483647 w 54"/>
              <a:gd name="T5" fmla="*/ 2147483647 h 37"/>
              <a:gd name="T6" fmla="*/ 2147483647 w 54"/>
              <a:gd name="T7" fmla="*/ 2147483647 h 37"/>
              <a:gd name="T8" fmla="*/ 2147483647 w 54"/>
              <a:gd name="T9" fmla="*/ 2147483647 h 37"/>
              <a:gd name="T10" fmla="*/ 2147483647 w 54"/>
              <a:gd name="T11" fmla="*/ 2147483647 h 37"/>
              <a:gd name="T12" fmla="*/ 2147483647 w 54"/>
              <a:gd name="T13" fmla="*/ 2147483647 h 37"/>
              <a:gd name="T14" fmla="*/ 2147483647 w 54"/>
              <a:gd name="T15" fmla="*/ 2147483647 h 37"/>
              <a:gd name="T16" fmla="*/ 2147483647 w 54"/>
              <a:gd name="T17" fmla="*/ 2147483647 h 37"/>
              <a:gd name="T18" fmla="*/ 2147483647 w 54"/>
              <a:gd name="T19" fmla="*/ 2147483647 h 37"/>
              <a:gd name="T20" fmla="*/ 2147483647 w 54"/>
              <a:gd name="T21" fmla="*/ 2147483647 h 37"/>
              <a:gd name="T22" fmla="*/ 2147483647 w 54"/>
              <a:gd name="T23" fmla="*/ 2147483647 h 37"/>
              <a:gd name="T24" fmla="*/ 0 w 54"/>
              <a:gd name="T25" fmla="*/ 2147483647 h 37"/>
              <a:gd name="T26" fmla="*/ 0 w 54"/>
              <a:gd name="T27" fmla="*/ 2147483647 h 37"/>
              <a:gd name="T28" fmla="*/ 0 w 54"/>
              <a:gd name="T29" fmla="*/ 2147483647 h 37"/>
              <a:gd name="T30" fmla="*/ 0 w 54"/>
              <a:gd name="T31" fmla="*/ 2147483647 h 37"/>
              <a:gd name="T32" fmla="*/ 2147483647 w 54"/>
              <a:gd name="T33" fmla="*/ 2147483647 h 37"/>
              <a:gd name="T34" fmla="*/ 2147483647 w 54"/>
              <a:gd name="T35" fmla="*/ 2147483647 h 37"/>
              <a:gd name="T36" fmla="*/ 2147483647 w 54"/>
              <a:gd name="T37" fmla="*/ 2147483647 h 37"/>
              <a:gd name="T38" fmla="*/ 2147483647 w 54"/>
              <a:gd name="T39" fmla="*/ 2147483647 h 37"/>
              <a:gd name="T40" fmla="*/ 2147483647 w 54"/>
              <a:gd name="T41" fmla="*/ 2147483647 h 37"/>
              <a:gd name="T42" fmla="*/ 2147483647 w 54"/>
              <a:gd name="T43" fmla="*/ 2147483647 h 37"/>
              <a:gd name="T44" fmla="*/ 2147483647 w 54"/>
              <a:gd name="T45" fmla="*/ 2147483647 h 37"/>
              <a:gd name="T46" fmla="*/ 2147483647 w 54"/>
              <a:gd name="T47" fmla="*/ 2147483647 h 37"/>
              <a:gd name="T48" fmla="*/ 2147483647 w 54"/>
              <a:gd name="T49" fmla="*/ 2147483647 h 37"/>
              <a:gd name="T50" fmla="*/ 2147483647 w 54"/>
              <a:gd name="T51" fmla="*/ 2147483647 h 37"/>
              <a:gd name="T52" fmla="*/ 2147483647 w 54"/>
              <a:gd name="T53" fmla="*/ 2147483647 h 37"/>
              <a:gd name="T54" fmla="*/ 2147483647 w 54"/>
              <a:gd name="T55" fmla="*/ 2147483647 h 37"/>
              <a:gd name="T56" fmla="*/ 2147483647 w 54"/>
              <a:gd name="T57" fmla="*/ 2147483647 h 37"/>
              <a:gd name="T58" fmla="*/ 2147483647 w 54"/>
              <a:gd name="T59" fmla="*/ 2147483647 h 37"/>
              <a:gd name="T60" fmla="*/ 2147483647 w 54"/>
              <a:gd name="T61" fmla="*/ 2147483647 h 37"/>
              <a:gd name="T62" fmla="*/ 2147483647 w 54"/>
              <a:gd name="T63" fmla="*/ 2147483647 h 37"/>
              <a:gd name="T64" fmla="*/ 2147483647 w 54"/>
              <a:gd name="T65" fmla="*/ 2147483647 h 37"/>
              <a:gd name="T66" fmla="*/ 2147483647 w 54"/>
              <a:gd name="T67" fmla="*/ 2147483647 h 37"/>
              <a:gd name="T68" fmla="*/ 2147483647 w 54"/>
              <a:gd name="T69" fmla="*/ 2147483647 h 37"/>
              <a:gd name="T70" fmla="*/ 2147483647 w 54"/>
              <a:gd name="T71" fmla="*/ 2147483647 h 37"/>
              <a:gd name="T72" fmla="*/ 2147483647 w 54"/>
              <a:gd name="T73" fmla="*/ 2147483647 h 37"/>
              <a:gd name="T74" fmla="*/ 2147483647 w 54"/>
              <a:gd name="T75" fmla="*/ 2147483647 h 37"/>
              <a:gd name="T76" fmla="*/ 2147483647 w 54"/>
              <a:gd name="T77" fmla="*/ 2147483647 h 37"/>
              <a:gd name="T78" fmla="*/ 2147483647 w 54"/>
              <a:gd name="T79" fmla="*/ 2147483647 h 37"/>
              <a:gd name="T80" fmla="*/ 2147483647 w 54"/>
              <a:gd name="T81" fmla="*/ 2147483647 h 37"/>
              <a:gd name="T82" fmla="*/ 2147483647 w 54"/>
              <a:gd name="T83" fmla="*/ 2147483647 h 37"/>
              <a:gd name="T84" fmla="*/ 2147483647 w 54"/>
              <a:gd name="T85" fmla="*/ 2147483647 h 37"/>
              <a:gd name="T86" fmla="*/ 2147483647 w 54"/>
              <a:gd name="T87" fmla="*/ 2147483647 h 37"/>
              <a:gd name="T88" fmla="*/ 2147483647 w 54"/>
              <a:gd name="T89" fmla="*/ 2147483647 h 37"/>
              <a:gd name="T90" fmla="*/ 2147483647 w 54"/>
              <a:gd name="T91" fmla="*/ 2147483647 h 37"/>
              <a:gd name="T92" fmla="*/ 2147483647 w 54"/>
              <a:gd name="T93" fmla="*/ 2147483647 h 37"/>
              <a:gd name="T94" fmla="*/ 2147483647 w 54"/>
              <a:gd name="T95" fmla="*/ 2147483647 h 37"/>
              <a:gd name="T96" fmla="*/ 2147483647 w 54"/>
              <a:gd name="T97" fmla="*/ 2147483647 h 37"/>
              <a:gd name="T98" fmla="*/ 2147483647 w 54"/>
              <a:gd name="T99" fmla="*/ 2147483647 h 37"/>
              <a:gd name="T100" fmla="*/ 2147483647 w 54"/>
              <a:gd name="T101" fmla="*/ 0 h 37"/>
              <a:gd name="T102" fmla="*/ 2147483647 w 54"/>
              <a:gd name="T103" fmla="*/ 0 h 3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4"/>
              <a:gd name="T157" fmla="*/ 0 h 37"/>
              <a:gd name="T158" fmla="*/ 54 w 54"/>
              <a:gd name="T159" fmla="*/ 37 h 3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4" h="37">
                <a:moveTo>
                  <a:pt x="12" y="0"/>
                </a:moveTo>
                <a:lnTo>
                  <a:pt x="12" y="0"/>
                </a:lnTo>
                <a:lnTo>
                  <a:pt x="10" y="1"/>
                </a:lnTo>
                <a:lnTo>
                  <a:pt x="10" y="2"/>
                </a:lnTo>
                <a:lnTo>
                  <a:pt x="9" y="3"/>
                </a:lnTo>
                <a:lnTo>
                  <a:pt x="8" y="3"/>
                </a:lnTo>
                <a:lnTo>
                  <a:pt x="4" y="6"/>
                </a:lnTo>
                <a:lnTo>
                  <a:pt x="3" y="7"/>
                </a:lnTo>
                <a:lnTo>
                  <a:pt x="3" y="8"/>
                </a:lnTo>
                <a:lnTo>
                  <a:pt x="2" y="9"/>
                </a:lnTo>
                <a:lnTo>
                  <a:pt x="1" y="10"/>
                </a:lnTo>
                <a:lnTo>
                  <a:pt x="1" y="11"/>
                </a:lnTo>
                <a:lnTo>
                  <a:pt x="0" y="11"/>
                </a:lnTo>
                <a:lnTo>
                  <a:pt x="0" y="13"/>
                </a:lnTo>
                <a:lnTo>
                  <a:pt x="0" y="17"/>
                </a:lnTo>
                <a:lnTo>
                  <a:pt x="0" y="19"/>
                </a:lnTo>
                <a:lnTo>
                  <a:pt x="1" y="19"/>
                </a:lnTo>
                <a:lnTo>
                  <a:pt x="1" y="20"/>
                </a:lnTo>
                <a:lnTo>
                  <a:pt x="1" y="21"/>
                </a:lnTo>
                <a:lnTo>
                  <a:pt x="2" y="21"/>
                </a:lnTo>
                <a:lnTo>
                  <a:pt x="5" y="26"/>
                </a:lnTo>
                <a:lnTo>
                  <a:pt x="6" y="26"/>
                </a:lnTo>
                <a:lnTo>
                  <a:pt x="8" y="27"/>
                </a:lnTo>
                <a:lnTo>
                  <a:pt x="9" y="27"/>
                </a:lnTo>
                <a:lnTo>
                  <a:pt x="10" y="29"/>
                </a:lnTo>
                <a:lnTo>
                  <a:pt x="11" y="30"/>
                </a:lnTo>
                <a:lnTo>
                  <a:pt x="12" y="30"/>
                </a:lnTo>
                <a:lnTo>
                  <a:pt x="12" y="31"/>
                </a:lnTo>
                <a:lnTo>
                  <a:pt x="13" y="31"/>
                </a:lnTo>
                <a:lnTo>
                  <a:pt x="14" y="31"/>
                </a:lnTo>
                <a:lnTo>
                  <a:pt x="15" y="31"/>
                </a:lnTo>
                <a:lnTo>
                  <a:pt x="15" y="32"/>
                </a:lnTo>
                <a:lnTo>
                  <a:pt x="16" y="32"/>
                </a:lnTo>
                <a:lnTo>
                  <a:pt x="18" y="33"/>
                </a:lnTo>
                <a:lnTo>
                  <a:pt x="21" y="33"/>
                </a:lnTo>
                <a:lnTo>
                  <a:pt x="22" y="33"/>
                </a:lnTo>
                <a:lnTo>
                  <a:pt x="22" y="34"/>
                </a:lnTo>
                <a:lnTo>
                  <a:pt x="25" y="34"/>
                </a:lnTo>
                <a:lnTo>
                  <a:pt x="25" y="35"/>
                </a:lnTo>
                <a:lnTo>
                  <a:pt x="29" y="35"/>
                </a:lnTo>
                <a:lnTo>
                  <a:pt x="29" y="36"/>
                </a:lnTo>
                <a:lnTo>
                  <a:pt x="32" y="36"/>
                </a:lnTo>
                <a:lnTo>
                  <a:pt x="36" y="36"/>
                </a:lnTo>
                <a:lnTo>
                  <a:pt x="47" y="36"/>
                </a:lnTo>
                <a:lnTo>
                  <a:pt x="51" y="36"/>
                </a:lnTo>
                <a:lnTo>
                  <a:pt x="53" y="36"/>
                </a:lnTo>
                <a:lnTo>
                  <a:pt x="27" y="13"/>
                </a:lnTo>
                <a:lnTo>
                  <a:pt x="20" y="6"/>
                </a:lnTo>
                <a:lnTo>
                  <a:pt x="19" y="6"/>
                </a:lnTo>
                <a:lnTo>
                  <a:pt x="13" y="0"/>
                </a:lnTo>
                <a:lnTo>
                  <a:pt x="12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78" name="Freeform 20"/>
          <p:cNvSpPr>
            <a:spLocks/>
          </p:cNvSpPr>
          <p:nvPr/>
        </p:nvSpPr>
        <p:spPr bwMode="auto">
          <a:xfrm>
            <a:off x="5856288" y="1292225"/>
            <a:ext cx="122237" cy="71438"/>
          </a:xfrm>
          <a:custGeom>
            <a:avLst/>
            <a:gdLst>
              <a:gd name="T0" fmla="*/ 2147483647 w 86"/>
              <a:gd name="T1" fmla="*/ 0 h 45"/>
              <a:gd name="T2" fmla="*/ 2147483647 w 86"/>
              <a:gd name="T3" fmla="*/ 2147483647 h 45"/>
              <a:gd name="T4" fmla="*/ 2147483647 w 86"/>
              <a:gd name="T5" fmla="*/ 2147483647 h 45"/>
              <a:gd name="T6" fmla="*/ 2147483647 w 86"/>
              <a:gd name="T7" fmla="*/ 2147483647 h 45"/>
              <a:gd name="T8" fmla="*/ 2147483647 w 86"/>
              <a:gd name="T9" fmla="*/ 2147483647 h 45"/>
              <a:gd name="T10" fmla="*/ 2147483647 w 86"/>
              <a:gd name="T11" fmla="*/ 2147483647 h 45"/>
              <a:gd name="T12" fmla="*/ 2147483647 w 86"/>
              <a:gd name="T13" fmla="*/ 2147483647 h 45"/>
              <a:gd name="T14" fmla="*/ 2147483647 w 86"/>
              <a:gd name="T15" fmla="*/ 2147483647 h 45"/>
              <a:gd name="T16" fmla="*/ 2147483647 w 86"/>
              <a:gd name="T17" fmla="*/ 2147483647 h 45"/>
              <a:gd name="T18" fmla="*/ 2147483647 w 86"/>
              <a:gd name="T19" fmla="*/ 2147483647 h 45"/>
              <a:gd name="T20" fmla="*/ 2147483647 w 86"/>
              <a:gd name="T21" fmla="*/ 2147483647 h 45"/>
              <a:gd name="T22" fmla="*/ 2147483647 w 86"/>
              <a:gd name="T23" fmla="*/ 2147483647 h 45"/>
              <a:gd name="T24" fmla="*/ 2147483647 w 86"/>
              <a:gd name="T25" fmla="*/ 2147483647 h 45"/>
              <a:gd name="T26" fmla="*/ 0 w 86"/>
              <a:gd name="T27" fmla="*/ 2147483647 h 45"/>
              <a:gd name="T28" fmla="*/ 0 w 86"/>
              <a:gd name="T29" fmla="*/ 2147483647 h 45"/>
              <a:gd name="T30" fmla="*/ 2147483647 w 86"/>
              <a:gd name="T31" fmla="*/ 2147483647 h 45"/>
              <a:gd name="T32" fmla="*/ 2147483647 w 86"/>
              <a:gd name="T33" fmla="*/ 2147483647 h 45"/>
              <a:gd name="T34" fmla="*/ 2147483647 w 86"/>
              <a:gd name="T35" fmla="*/ 2147483647 h 45"/>
              <a:gd name="T36" fmla="*/ 2147483647 w 86"/>
              <a:gd name="T37" fmla="*/ 2147483647 h 45"/>
              <a:gd name="T38" fmla="*/ 2147483647 w 86"/>
              <a:gd name="T39" fmla="*/ 2147483647 h 45"/>
              <a:gd name="T40" fmla="*/ 2147483647 w 86"/>
              <a:gd name="T41" fmla="*/ 2147483647 h 45"/>
              <a:gd name="T42" fmla="*/ 2147483647 w 86"/>
              <a:gd name="T43" fmla="*/ 2147483647 h 45"/>
              <a:gd name="T44" fmla="*/ 2147483647 w 86"/>
              <a:gd name="T45" fmla="*/ 2147483647 h 45"/>
              <a:gd name="T46" fmla="*/ 2147483647 w 86"/>
              <a:gd name="T47" fmla="*/ 2147483647 h 45"/>
              <a:gd name="T48" fmla="*/ 2147483647 w 86"/>
              <a:gd name="T49" fmla="*/ 2147483647 h 45"/>
              <a:gd name="T50" fmla="*/ 2147483647 w 86"/>
              <a:gd name="T51" fmla="*/ 2147483647 h 45"/>
              <a:gd name="T52" fmla="*/ 2147483647 w 86"/>
              <a:gd name="T53" fmla="*/ 2147483647 h 45"/>
              <a:gd name="T54" fmla="*/ 2147483647 w 86"/>
              <a:gd name="T55" fmla="*/ 2147483647 h 45"/>
              <a:gd name="T56" fmla="*/ 2147483647 w 86"/>
              <a:gd name="T57" fmla="*/ 2147483647 h 45"/>
              <a:gd name="T58" fmla="*/ 2147483647 w 86"/>
              <a:gd name="T59" fmla="*/ 2147483647 h 45"/>
              <a:gd name="T60" fmla="*/ 2147483647 w 86"/>
              <a:gd name="T61" fmla="*/ 2147483647 h 45"/>
              <a:gd name="T62" fmla="*/ 2147483647 w 86"/>
              <a:gd name="T63" fmla="*/ 2147483647 h 45"/>
              <a:gd name="T64" fmla="*/ 2147483647 w 86"/>
              <a:gd name="T65" fmla="*/ 2147483647 h 45"/>
              <a:gd name="T66" fmla="*/ 2147483647 w 86"/>
              <a:gd name="T67" fmla="*/ 2147483647 h 45"/>
              <a:gd name="T68" fmla="*/ 2147483647 w 86"/>
              <a:gd name="T69" fmla="*/ 2147483647 h 45"/>
              <a:gd name="T70" fmla="*/ 2147483647 w 86"/>
              <a:gd name="T71" fmla="*/ 2147483647 h 45"/>
              <a:gd name="T72" fmla="*/ 2147483647 w 86"/>
              <a:gd name="T73" fmla="*/ 2147483647 h 45"/>
              <a:gd name="T74" fmla="*/ 2147483647 w 86"/>
              <a:gd name="T75" fmla="*/ 2147483647 h 45"/>
              <a:gd name="T76" fmla="*/ 2147483647 w 86"/>
              <a:gd name="T77" fmla="*/ 2147483647 h 45"/>
              <a:gd name="T78" fmla="*/ 2147483647 w 86"/>
              <a:gd name="T79" fmla="*/ 2147483647 h 45"/>
              <a:gd name="T80" fmla="*/ 2147483647 w 86"/>
              <a:gd name="T81" fmla="*/ 2147483647 h 45"/>
              <a:gd name="T82" fmla="*/ 2147483647 w 86"/>
              <a:gd name="T83" fmla="*/ 2147483647 h 45"/>
              <a:gd name="T84" fmla="*/ 2147483647 w 86"/>
              <a:gd name="T85" fmla="*/ 2147483647 h 45"/>
              <a:gd name="T86" fmla="*/ 2147483647 w 86"/>
              <a:gd name="T87" fmla="*/ 0 h 4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6"/>
              <a:gd name="T133" fmla="*/ 0 h 45"/>
              <a:gd name="T134" fmla="*/ 86 w 86"/>
              <a:gd name="T135" fmla="*/ 45 h 4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6" h="45">
                <a:moveTo>
                  <a:pt x="37" y="0"/>
                </a:moveTo>
                <a:lnTo>
                  <a:pt x="37" y="0"/>
                </a:lnTo>
                <a:lnTo>
                  <a:pt x="32" y="0"/>
                </a:lnTo>
                <a:lnTo>
                  <a:pt x="32" y="1"/>
                </a:lnTo>
                <a:lnTo>
                  <a:pt x="30" y="1"/>
                </a:lnTo>
                <a:lnTo>
                  <a:pt x="27" y="1"/>
                </a:lnTo>
                <a:lnTo>
                  <a:pt x="25" y="1"/>
                </a:lnTo>
                <a:lnTo>
                  <a:pt x="25" y="2"/>
                </a:lnTo>
                <a:lnTo>
                  <a:pt x="23" y="2"/>
                </a:lnTo>
                <a:lnTo>
                  <a:pt x="23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3" y="5"/>
                </a:lnTo>
                <a:lnTo>
                  <a:pt x="13" y="6"/>
                </a:lnTo>
                <a:lnTo>
                  <a:pt x="8" y="8"/>
                </a:lnTo>
                <a:lnTo>
                  <a:pt x="8" y="9"/>
                </a:lnTo>
                <a:lnTo>
                  <a:pt x="7" y="10"/>
                </a:lnTo>
                <a:lnTo>
                  <a:pt x="7" y="11"/>
                </a:lnTo>
                <a:lnTo>
                  <a:pt x="6" y="11"/>
                </a:lnTo>
                <a:lnTo>
                  <a:pt x="5" y="11"/>
                </a:lnTo>
                <a:lnTo>
                  <a:pt x="5" y="12"/>
                </a:lnTo>
                <a:lnTo>
                  <a:pt x="5" y="13"/>
                </a:lnTo>
                <a:lnTo>
                  <a:pt x="4" y="13"/>
                </a:lnTo>
                <a:lnTo>
                  <a:pt x="4" y="14"/>
                </a:lnTo>
                <a:lnTo>
                  <a:pt x="4" y="15"/>
                </a:lnTo>
                <a:lnTo>
                  <a:pt x="3" y="15"/>
                </a:lnTo>
                <a:lnTo>
                  <a:pt x="3" y="16"/>
                </a:lnTo>
                <a:lnTo>
                  <a:pt x="3" y="17"/>
                </a:lnTo>
                <a:lnTo>
                  <a:pt x="2" y="17"/>
                </a:lnTo>
                <a:lnTo>
                  <a:pt x="2" y="18"/>
                </a:lnTo>
                <a:lnTo>
                  <a:pt x="1" y="18"/>
                </a:lnTo>
                <a:lnTo>
                  <a:pt x="1" y="19"/>
                </a:lnTo>
                <a:lnTo>
                  <a:pt x="1" y="20"/>
                </a:lnTo>
                <a:lnTo>
                  <a:pt x="1" y="21"/>
                </a:lnTo>
                <a:lnTo>
                  <a:pt x="0" y="21"/>
                </a:lnTo>
                <a:lnTo>
                  <a:pt x="0" y="22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1" y="28"/>
                </a:lnTo>
                <a:lnTo>
                  <a:pt x="2" y="28"/>
                </a:lnTo>
                <a:lnTo>
                  <a:pt x="2" y="29"/>
                </a:lnTo>
                <a:lnTo>
                  <a:pt x="4" y="32"/>
                </a:lnTo>
                <a:lnTo>
                  <a:pt x="5" y="32"/>
                </a:lnTo>
                <a:lnTo>
                  <a:pt x="5" y="33"/>
                </a:lnTo>
                <a:lnTo>
                  <a:pt x="7" y="34"/>
                </a:lnTo>
                <a:lnTo>
                  <a:pt x="9" y="36"/>
                </a:lnTo>
                <a:lnTo>
                  <a:pt x="10" y="36"/>
                </a:lnTo>
                <a:lnTo>
                  <a:pt x="11" y="37"/>
                </a:lnTo>
                <a:lnTo>
                  <a:pt x="12" y="37"/>
                </a:lnTo>
                <a:lnTo>
                  <a:pt x="13" y="37"/>
                </a:lnTo>
                <a:lnTo>
                  <a:pt x="13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1" y="40"/>
                </a:lnTo>
                <a:lnTo>
                  <a:pt x="21" y="41"/>
                </a:lnTo>
                <a:lnTo>
                  <a:pt x="23" y="41"/>
                </a:lnTo>
                <a:lnTo>
                  <a:pt x="24" y="41"/>
                </a:lnTo>
                <a:lnTo>
                  <a:pt x="24" y="42"/>
                </a:lnTo>
                <a:lnTo>
                  <a:pt x="27" y="42"/>
                </a:lnTo>
                <a:lnTo>
                  <a:pt x="32" y="43"/>
                </a:lnTo>
                <a:lnTo>
                  <a:pt x="37" y="43"/>
                </a:lnTo>
                <a:lnTo>
                  <a:pt x="37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5" y="43"/>
                </a:lnTo>
                <a:lnTo>
                  <a:pt x="55" y="42"/>
                </a:lnTo>
                <a:lnTo>
                  <a:pt x="58" y="42"/>
                </a:lnTo>
                <a:lnTo>
                  <a:pt x="60" y="42"/>
                </a:lnTo>
                <a:lnTo>
                  <a:pt x="62" y="41"/>
                </a:lnTo>
                <a:lnTo>
                  <a:pt x="65" y="40"/>
                </a:lnTo>
                <a:lnTo>
                  <a:pt x="66" y="40"/>
                </a:lnTo>
                <a:lnTo>
                  <a:pt x="67" y="40"/>
                </a:lnTo>
                <a:lnTo>
                  <a:pt x="69" y="39"/>
                </a:lnTo>
                <a:lnTo>
                  <a:pt x="72" y="38"/>
                </a:lnTo>
                <a:lnTo>
                  <a:pt x="77" y="35"/>
                </a:lnTo>
                <a:lnTo>
                  <a:pt x="78" y="34"/>
                </a:lnTo>
                <a:lnTo>
                  <a:pt x="79" y="34"/>
                </a:lnTo>
                <a:lnTo>
                  <a:pt x="79" y="33"/>
                </a:lnTo>
                <a:lnTo>
                  <a:pt x="80" y="33"/>
                </a:lnTo>
                <a:lnTo>
                  <a:pt x="80" y="32"/>
                </a:lnTo>
                <a:lnTo>
                  <a:pt x="82" y="31"/>
                </a:lnTo>
                <a:lnTo>
                  <a:pt x="82" y="30"/>
                </a:lnTo>
                <a:lnTo>
                  <a:pt x="83" y="29"/>
                </a:lnTo>
                <a:lnTo>
                  <a:pt x="83" y="28"/>
                </a:lnTo>
                <a:lnTo>
                  <a:pt x="84" y="28"/>
                </a:lnTo>
                <a:lnTo>
                  <a:pt x="84" y="27"/>
                </a:lnTo>
                <a:lnTo>
                  <a:pt x="85" y="26"/>
                </a:lnTo>
                <a:lnTo>
                  <a:pt x="85" y="24"/>
                </a:lnTo>
                <a:lnTo>
                  <a:pt x="85" y="19"/>
                </a:lnTo>
                <a:lnTo>
                  <a:pt x="85" y="18"/>
                </a:lnTo>
                <a:lnTo>
                  <a:pt x="85" y="17"/>
                </a:lnTo>
                <a:lnTo>
                  <a:pt x="84" y="17"/>
                </a:lnTo>
                <a:lnTo>
                  <a:pt x="84" y="15"/>
                </a:lnTo>
                <a:lnTo>
                  <a:pt x="83" y="15"/>
                </a:lnTo>
                <a:lnTo>
                  <a:pt x="83" y="14"/>
                </a:lnTo>
                <a:lnTo>
                  <a:pt x="81" y="11"/>
                </a:lnTo>
                <a:lnTo>
                  <a:pt x="80" y="11"/>
                </a:lnTo>
                <a:lnTo>
                  <a:pt x="79" y="10"/>
                </a:lnTo>
                <a:lnTo>
                  <a:pt x="78" y="10"/>
                </a:lnTo>
                <a:lnTo>
                  <a:pt x="76" y="8"/>
                </a:lnTo>
                <a:lnTo>
                  <a:pt x="75" y="8"/>
                </a:lnTo>
                <a:lnTo>
                  <a:pt x="74" y="6"/>
                </a:lnTo>
                <a:lnTo>
                  <a:pt x="73" y="6"/>
                </a:lnTo>
                <a:lnTo>
                  <a:pt x="72" y="5"/>
                </a:lnTo>
                <a:lnTo>
                  <a:pt x="70" y="5"/>
                </a:lnTo>
                <a:lnTo>
                  <a:pt x="69" y="5"/>
                </a:lnTo>
                <a:lnTo>
                  <a:pt x="69" y="4"/>
                </a:lnTo>
                <a:lnTo>
                  <a:pt x="68" y="4"/>
                </a:lnTo>
                <a:lnTo>
                  <a:pt x="66" y="4"/>
                </a:lnTo>
                <a:lnTo>
                  <a:pt x="64" y="3"/>
                </a:lnTo>
                <a:lnTo>
                  <a:pt x="62" y="3"/>
                </a:lnTo>
                <a:lnTo>
                  <a:pt x="62" y="2"/>
                </a:lnTo>
                <a:lnTo>
                  <a:pt x="61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79" name="Freeform 21"/>
          <p:cNvSpPr>
            <a:spLocks/>
          </p:cNvSpPr>
          <p:nvPr/>
        </p:nvSpPr>
        <p:spPr bwMode="auto">
          <a:xfrm>
            <a:off x="6010275" y="1292225"/>
            <a:ext cx="123825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2147483647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2147483647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2147483647 w 88"/>
              <a:gd name="T27" fmla="*/ 2147483647 h 45"/>
              <a:gd name="T28" fmla="*/ 2147483647 w 88"/>
              <a:gd name="T29" fmla="*/ 2147483647 h 45"/>
              <a:gd name="T30" fmla="*/ 2147483647 w 88"/>
              <a:gd name="T31" fmla="*/ 2147483647 h 45"/>
              <a:gd name="T32" fmla="*/ 0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2147483647 h 45"/>
              <a:gd name="T84" fmla="*/ 2147483647 w 88"/>
              <a:gd name="T85" fmla="*/ 2147483647 h 45"/>
              <a:gd name="T86" fmla="*/ 2147483647 w 88"/>
              <a:gd name="T87" fmla="*/ 2147483647 h 45"/>
              <a:gd name="T88" fmla="*/ 2147483647 w 88"/>
              <a:gd name="T89" fmla="*/ 2147483647 h 45"/>
              <a:gd name="T90" fmla="*/ 2147483647 w 88"/>
              <a:gd name="T91" fmla="*/ 2147483647 h 45"/>
              <a:gd name="T92" fmla="*/ 2147483647 w 88"/>
              <a:gd name="T93" fmla="*/ 2147483647 h 45"/>
              <a:gd name="T94" fmla="*/ 2147483647 w 88"/>
              <a:gd name="T95" fmla="*/ 2147483647 h 45"/>
              <a:gd name="T96" fmla="*/ 2147483647 w 88"/>
              <a:gd name="T97" fmla="*/ 2147483647 h 45"/>
              <a:gd name="T98" fmla="*/ 2147483647 w 88"/>
              <a:gd name="T99" fmla="*/ 2147483647 h 45"/>
              <a:gd name="T100" fmla="*/ 2147483647 w 88"/>
              <a:gd name="T101" fmla="*/ 2147483647 h 45"/>
              <a:gd name="T102" fmla="*/ 2147483647 w 88"/>
              <a:gd name="T103" fmla="*/ 2147483647 h 45"/>
              <a:gd name="T104" fmla="*/ 2147483647 w 88"/>
              <a:gd name="T105" fmla="*/ 2147483647 h 45"/>
              <a:gd name="T106" fmla="*/ 2147483647 w 88"/>
              <a:gd name="T107" fmla="*/ 2147483647 h 45"/>
              <a:gd name="T108" fmla="*/ 2147483647 w 88"/>
              <a:gd name="T109" fmla="*/ 2147483647 h 45"/>
              <a:gd name="T110" fmla="*/ 2147483647 w 88"/>
              <a:gd name="T111" fmla="*/ 2147483647 h 45"/>
              <a:gd name="T112" fmla="*/ 2147483647 w 88"/>
              <a:gd name="T113" fmla="*/ 2147483647 h 45"/>
              <a:gd name="T114" fmla="*/ 2147483647 w 88"/>
              <a:gd name="T115" fmla="*/ 2147483647 h 45"/>
              <a:gd name="T116" fmla="*/ 2147483647 w 88"/>
              <a:gd name="T117" fmla="*/ 2147483647 h 45"/>
              <a:gd name="T118" fmla="*/ 2147483647 w 88"/>
              <a:gd name="T119" fmla="*/ 2147483647 h 45"/>
              <a:gd name="T120" fmla="*/ 2147483647 w 88"/>
              <a:gd name="T121" fmla="*/ 2147483647 h 45"/>
              <a:gd name="T122" fmla="*/ 2147483647 w 88"/>
              <a:gd name="T123" fmla="*/ 0 h 45"/>
              <a:gd name="T124" fmla="*/ 2147483647 w 88"/>
              <a:gd name="T125" fmla="*/ 0 h 4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8"/>
              <a:gd name="T190" fmla="*/ 0 h 45"/>
              <a:gd name="T191" fmla="*/ 88 w 88"/>
              <a:gd name="T192" fmla="*/ 45 h 4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6" y="1"/>
                </a:lnTo>
                <a:lnTo>
                  <a:pt x="26" y="2"/>
                </a:lnTo>
                <a:lnTo>
                  <a:pt x="23" y="2"/>
                </a:lnTo>
                <a:lnTo>
                  <a:pt x="23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4" y="5"/>
                </a:lnTo>
                <a:lnTo>
                  <a:pt x="14" y="6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8"/>
                </a:lnTo>
                <a:lnTo>
                  <a:pt x="1" y="19"/>
                </a:lnTo>
                <a:lnTo>
                  <a:pt x="0" y="19"/>
                </a:lnTo>
                <a:lnTo>
                  <a:pt x="0" y="24"/>
                </a:lnTo>
                <a:lnTo>
                  <a:pt x="1" y="24"/>
                </a:lnTo>
                <a:lnTo>
                  <a:pt x="1" y="26"/>
                </a:lnTo>
                <a:lnTo>
                  <a:pt x="2" y="28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5" y="33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9" y="36"/>
                </a:lnTo>
                <a:lnTo>
                  <a:pt x="10" y="36"/>
                </a:lnTo>
                <a:lnTo>
                  <a:pt x="12" y="37"/>
                </a:lnTo>
                <a:lnTo>
                  <a:pt x="13" y="37"/>
                </a:lnTo>
                <a:lnTo>
                  <a:pt x="14" y="37"/>
                </a:lnTo>
                <a:lnTo>
                  <a:pt x="14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5" y="41"/>
                </a:lnTo>
                <a:lnTo>
                  <a:pt x="25" y="42"/>
                </a:lnTo>
                <a:lnTo>
                  <a:pt x="28" y="42"/>
                </a:lnTo>
                <a:lnTo>
                  <a:pt x="34" y="43"/>
                </a:lnTo>
                <a:lnTo>
                  <a:pt x="38" y="43"/>
                </a:lnTo>
                <a:lnTo>
                  <a:pt x="38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7" y="43"/>
                </a:lnTo>
                <a:lnTo>
                  <a:pt x="57" y="42"/>
                </a:lnTo>
                <a:lnTo>
                  <a:pt x="59" y="42"/>
                </a:lnTo>
                <a:lnTo>
                  <a:pt x="61" y="42"/>
                </a:lnTo>
                <a:lnTo>
                  <a:pt x="64" y="41"/>
                </a:lnTo>
                <a:lnTo>
                  <a:pt x="67" y="40"/>
                </a:lnTo>
                <a:lnTo>
                  <a:pt x="69" y="40"/>
                </a:lnTo>
                <a:lnTo>
                  <a:pt x="71" y="39"/>
                </a:lnTo>
                <a:lnTo>
                  <a:pt x="73" y="38"/>
                </a:lnTo>
                <a:lnTo>
                  <a:pt x="78" y="35"/>
                </a:lnTo>
                <a:lnTo>
                  <a:pt x="79" y="34"/>
                </a:lnTo>
                <a:lnTo>
                  <a:pt x="80" y="34"/>
                </a:lnTo>
                <a:lnTo>
                  <a:pt x="80" y="33"/>
                </a:lnTo>
                <a:lnTo>
                  <a:pt x="82" y="33"/>
                </a:lnTo>
                <a:lnTo>
                  <a:pt x="82" y="32"/>
                </a:lnTo>
                <a:lnTo>
                  <a:pt x="84" y="31"/>
                </a:lnTo>
                <a:lnTo>
                  <a:pt x="84" y="30"/>
                </a:lnTo>
                <a:lnTo>
                  <a:pt x="85" y="29"/>
                </a:lnTo>
                <a:lnTo>
                  <a:pt x="85" y="28"/>
                </a:lnTo>
                <a:lnTo>
                  <a:pt x="85" y="27"/>
                </a:lnTo>
                <a:lnTo>
                  <a:pt x="86" y="27"/>
                </a:lnTo>
                <a:lnTo>
                  <a:pt x="86" y="26"/>
                </a:lnTo>
                <a:lnTo>
                  <a:pt x="86" y="24"/>
                </a:lnTo>
                <a:lnTo>
                  <a:pt x="87" y="24"/>
                </a:lnTo>
                <a:lnTo>
                  <a:pt x="87" y="19"/>
                </a:lnTo>
                <a:lnTo>
                  <a:pt x="86" y="19"/>
                </a:lnTo>
                <a:lnTo>
                  <a:pt x="86" y="18"/>
                </a:lnTo>
                <a:lnTo>
                  <a:pt x="86" y="17"/>
                </a:lnTo>
                <a:lnTo>
                  <a:pt x="85" y="15"/>
                </a:lnTo>
                <a:lnTo>
                  <a:pt x="85" y="14"/>
                </a:lnTo>
                <a:lnTo>
                  <a:pt x="84" y="14"/>
                </a:lnTo>
                <a:lnTo>
                  <a:pt x="82" y="11"/>
                </a:lnTo>
                <a:lnTo>
                  <a:pt x="81" y="11"/>
                </a:lnTo>
                <a:lnTo>
                  <a:pt x="80" y="10"/>
                </a:lnTo>
                <a:lnTo>
                  <a:pt x="79" y="10"/>
                </a:lnTo>
                <a:lnTo>
                  <a:pt x="78" y="8"/>
                </a:lnTo>
                <a:lnTo>
                  <a:pt x="77" y="8"/>
                </a:lnTo>
                <a:lnTo>
                  <a:pt x="75" y="6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7" y="4"/>
                </a:lnTo>
                <a:lnTo>
                  <a:pt x="65" y="3"/>
                </a:lnTo>
                <a:lnTo>
                  <a:pt x="64" y="3"/>
                </a:lnTo>
                <a:lnTo>
                  <a:pt x="64" y="2"/>
                </a:lnTo>
                <a:lnTo>
                  <a:pt x="62" y="2"/>
                </a:lnTo>
                <a:lnTo>
                  <a:pt x="59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80" name="Freeform 22"/>
          <p:cNvSpPr>
            <a:spLocks/>
          </p:cNvSpPr>
          <p:nvPr/>
        </p:nvSpPr>
        <p:spPr bwMode="auto">
          <a:xfrm>
            <a:off x="6169025" y="1292225"/>
            <a:ext cx="119063" cy="71438"/>
          </a:xfrm>
          <a:custGeom>
            <a:avLst/>
            <a:gdLst>
              <a:gd name="T0" fmla="*/ 2147483647 w 86"/>
              <a:gd name="T1" fmla="*/ 0 h 45"/>
              <a:gd name="T2" fmla="*/ 2147483647 w 86"/>
              <a:gd name="T3" fmla="*/ 2147483647 h 45"/>
              <a:gd name="T4" fmla="*/ 2147483647 w 86"/>
              <a:gd name="T5" fmla="*/ 2147483647 h 45"/>
              <a:gd name="T6" fmla="*/ 2147483647 w 86"/>
              <a:gd name="T7" fmla="*/ 2147483647 h 45"/>
              <a:gd name="T8" fmla="*/ 2147483647 w 86"/>
              <a:gd name="T9" fmla="*/ 2147483647 h 45"/>
              <a:gd name="T10" fmla="*/ 2147483647 w 86"/>
              <a:gd name="T11" fmla="*/ 2147483647 h 45"/>
              <a:gd name="T12" fmla="*/ 2147483647 w 86"/>
              <a:gd name="T13" fmla="*/ 2147483647 h 45"/>
              <a:gd name="T14" fmla="*/ 2147483647 w 86"/>
              <a:gd name="T15" fmla="*/ 2147483647 h 45"/>
              <a:gd name="T16" fmla="*/ 2147483647 w 86"/>
              <a:gd name="T17" fmla="*/ 2147483647 h 45"/>
              <a:gd name="T18" fmla="*/ 2147483647 w 86"/>
              <a:gd name="T19" fmla="*/ 2147483647 h 45"/>
              <a:gd name="T20" fmla="*/ 2147483647 w 86"/>
              <a:gd name="T21" fmla="*/ 2147483647 h 45"/>
              <a:gd name="T22" fmla="*/ 2147483647 w 86"/>
              <a:gd name="T23" fmla="*/ 2147483647 h 45"/>
              <a:gd name="T24" fmla="*/ 2147483647 w 86"/>
              <a:gd name="T25" fmla="*/ 2147483647 h 45"/>
              <a:gd name="T26" fmla="*/ 2147483647 w 86"/>
              <a:gd name="T27" fmla="*/ 2147483647 h 45"/>
              <a:gd name="T28" fmla="*/ 2147483647 w 86"/>
              <a:gd name="T29" fmla="*/ 2147483647 h 45"/>
              <a:gd name="T30" fmla="*/ 0 w 86"/>
              <a:gd name="T31" fmla="*/ 2147483647 h 45"/>
              <a:gd name="T32" fmla="*/ 0 w 86"/>
              <a:gd name="T33" fmla="*/ 2147483647 h 45"/>
              <a:gd name="T34" fmla="*/ 2147483647 w 86"/>
              <a:gd name="T35" fmla="*/ 2147483647 h 45"/>
              <a:gd name="T36" fmla="*/ 2147483647 w 86"/>
              <a:gd name="T37" fmla="*/ 2147483647 h 45"/>
              <a:gd name="T38" fmla="*/ 2147483647 w 86"/>
              <a:gd name="T39" fmla="*/ 2147483647 h 45"/>
              <a:gd name="T40" fmla="*/ 2147483647 w 86"/>
              <a:gd name="T41" fmla="*/ 2147483647 h 45"/>
              <a:gd name="T42" fmla="*/ 2147483647 w 86"/>
              <a:gd name="T43" fmla="*/ 2147483647 h 45"/>
              <a:gd name="T44" fmla="*/ 2147483647 w 86"/>
              <a:gd name="T45" fmla="*/ 2147483647 h 45"/>
              <a:gd name="T46" fmla="*/ 2147483647 w 86"/>
              <a:gd name="T47" fmla="*/ 2147483647 h 45"/>
              <a:gd name="T48" fmla="*/ 2147483647 w 86"/>
              <a:gd name="T49" fmla="*/ 2147483647 h 45"/>
              <a:gd name="T50" fmla="*/ 2147483647 w 86"/>
              <a:gd name="T51" fmla="*/ 2147483647 h 45"/>
              <a:gd name="T52" fmla="*/ 2147483647 w 86"/>
              <a:gd name="T53" fmla="*/ 2147483647 h 45"/>
              <a:gd name="T54" fmla="*/ 2147483647 w 86"/>
              <a:gd name="T55" fmla="*/ 2147483647 h 45"/>
              <a:gd name="T56" fmla="*/ 2147483647 w 86"/>
              <a:gd name="T57" fmla="*/ 2147483647 h 45"/>
              <a:gd name="T58" fmla="*/ 2147483647 w 86"/>
              <a:gd name="T59" fmla="*/ 2147483647 h 45"/>
              <a:gd name="T60" fmla="*/ 2147483647 w 86"/>
              <a:gd name="T61" fmla="*/ 2147483647 h 45"/>
              <a:gd name="T62" fmla="*/ 2147483647 w 86"/>
              <a:gd name="T63" fmla="*/ 2147483647 h 45"/>
              <a:gd name="T64" fmla="*/ 2147483647 w 86"/>
              <a:gd name="T65" fmla="*/ 2147483647 h 45"/>
              <a:gd name="T66" fmla="*/ 2147483647 w 86"/>
              <a:gd name="T67" fmla="*/ 2147483647 h 45"/>
              <a:gd name="T68" fmla="*/ 2147483647 w 86"/>
              <a:gd name="T69" fmla="*/ 2147483647 h 45"/>
              <a:gd name="T70" fmla="*/ 2147483647 w 86"/>
              <a:gd name="T71" fmla="*/ 2147483647 h 45"/>
              <a:gd name="T72" fmla="*/ 2147483647 w 86"/>
              <a:gd name="T73" fmla="*/ 2147483647 h 45"/>
              <a:gd name="T74" fmla="*/ 2147483647 w 86"/>
              <a:gd name="T75" fmla="*/ 2147483647 h 45"/>
              <a:gd name="T76" fmla="*/ 2147483647 w 86"/>
              <a:gd name="T77" fmla="*/ 2147483647 h 45"/>
              <a:gd name="T78" fmla="*/ 2147483647 w 86"/>
              <a:gd name="T79" fmla="*/ 2147483647 h 45"/>
              <a:gd name="T80" fmla="*/ 2147483647 w 86"/>
              <a:gd name="T81" fmla="*/ 2147483647 h 45"/>
              <a:gd name="T82" fmla="*/ 2147483647 w 86"/>
              <a:gd name="T83" fmla="*/ 2147483647 h 45"/>
              <a:gd name="T84" fmla="*/ 2147483647 w 86"/>
              <a:gd name="T85" fmla="*/ 2147483647 h 45"/>
              <a:gd name="T86" fmla="*/ 2147483647 w 86"/>
              <a:gd name="T87" fmla="*/ 2147483647 h 45"/>
              <a:gd name="T88" fmla="*/ 2147483647 w 86"/>
              <a:gd name="T89" fmla="*/ 2147483647 h 45"/>
              <a:gd name="T90" fmla="*/ 2147483647 w 86"/>
              <a:gd name="T91" fmla="*/ 2147483647 h 45"/>
              <a:gd name="T92" fmla="*/ 2147483647 w 86"/>
              <a:gd name="T93" fmla="*/ 2147483647 h 45"/>
              <a:gd name="T94" fmla="*/ 2147483647 w 86"/>
              <a:gd name="T95" fmla="*/ 2147483647 h 45"/>
              <a:gd name="T96" fmla="*/ 2147483647 w 86"/>
              <a:gd name="T97" fmla="*/ 2147483647 h 45"/>
              <a:gd name="T98" fmla="*/ 2147483647 w 86"/>
              <a:gd name="T99" fmla="*/ 2147483647 h 45"/>
              <a:gd name="T100" fmla="*/ 2147483647 w 86"/>
              <a:gd name="T101" fmla="*/ 2147483647 h 45"/>
              <a:gd name="T102" fmla="*/ 2147483647 w 86"/>
              <a:gd name="T103" fmla="*/ 2147483647 h 45"/>
              <a:gd name="T104" fmla="*/ 2147483647 w 86"/>
              <a:gd name="T105" fmla="*/ 2147483647 h 45"/>
              <a:gd name="T106" fmla="*/ 2147483647 w 86"/>
              <a:gd name="T107" fmla="*/ 2147483647 h 45"/>
              <a:gd name="T108" fmla="*/ 2147483647 w 86"/>
              <a:gd name="T109" fmla="*/ 2147483647 h 45"/>
              <a:gd name="T110" fmla="*/ 2147483647 w 86"/>
              <a:gd name="T111" fmla="*/ 2147483647 h 45"/>
              <a:gd name="T112" fmla="*/ 2147483647 w 86"/>
              <a:gd name="T113" fmla="*/ 2147483647 h 45"/>
              <a:gd name="T114" fmla="*/ 2147483647 w 86"/>
              <a:gd name="T115" fmla="*/ 2147483647 h 45"/>
              <a:gd name="T116" fmla="*/ 2147483647 w 86"/>
              <a:gd name="T117" fmla="*/ 2147483647 h 45"/>
              <a:gd name="T118" fmla="*/ 2147483647 w 86"/>
              <a:gd name="T119" fmla="*/ 2147483647 h 45"/>
              <a:gd name="T120" fmla="*/ 2147483647 w 86"/>
              <a:gd name="T121" fmla="*/ 0 h 4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6"/>
              <a:gd name="T184" fmla="*/ 0 h 45"/>
              <a:gd name="T185" fmla="*/ 86 w 86"/>
              <a:gd name="T186" fmla="*/ 45 h 4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6" h="45">
                <a:moveTo>
                  <a:pt x="36" y="0"/>
                </a:moveTo>
                <a:lnTo>
                  <a:pt x="36" y="0"/>
                </a:lnTo>
                <a:lnTo>
                  <a:pt x="32" y="0"/>
                </a:lnTo>
                <a:lnTo>
                  <a:pt x="32" y="1"/>
                </a:lnTo>
                <a:lnTo>
                  <a:pt x="30" y="1"/>
                </a:lnTo>
                <a:lnTo>
                  <a:pt x="27" y="1"/>
                </a:lnTo>
                <a:lnTo>
                  <a:pt x="25" y="1"/>
                </a:lnTo>
                <a:lnTo>
                  <a:pt x="25" y="2"/>
                </a:lnTo>
                <a:lnTo>
                  <a:pt x="23" y="2"/>
                </a:lnTo>
                <a:lnTo>
                  <a:pt x="23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3" y="5"/>
                </a:lnTo>
                <a:lnTo>
                  <a:pt x="13" y="6"/>
                </a:lnTo>
                <a:lnTo>
                  <a:pt x="8" y="8"/>
                </a:lnTo>
                <a:lnTo>
                  <a:pt x="8" y="9"/>
                </a:lnTo>
                <a:lnTo>
                  <a:pt x="7" y="10"/>
                </a:lnTo>
                <a:lnTo>
                  <a:pt x="6" y="10"/>
                </a:lnTo>
                <a:lnTo>
                  <a:pt x="5" y="11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1" y="15"/>
                </a:lnTo>
                <a:lnTo>
                  <a:pt x="1" y="16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1" y="28"/>
                </a:lnTo>
                <a:lnTo>
                  <a:pt x="2" y="28"/>
                </a:lnTo>
                <a:lnTo>
                  <a:pt x="2" y="29"/>
                </a:lnTo>
                <a:lnTo>
                  <a:pt x="4" y="32"/>
                </a:lnTo>
                <a:lnTo>
                  <a:pt x="5" y="32"/>
                </a:lnTo>
                <a:lnTo>
                  <a:pt x="5" y="33"/>
                </a:lnTo>
                <a:lnTo>
                  <a:pt x="6" y="34"/>
                </a:lnTo>
                <a:lnTo>
                  <a:pt x="7" y="34"/>
                </a:lnTo>
                <a:lnTo>
                  <a:pt x="9" y="36"/>
                </a:lnTo>
                <a:lnTo>
                  <a:pt x="10" y="36"/>
                </a:lnTo>
                <a:lnTo>
                  <a:pt x="11" y="37"/>
                </a:lnTo>
                <a:lnTo>
                  <a:pt x="12" y="37"/>
                </a:lnTo>
                <a:lnTo>
                  <a:pt x="13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1" y="40"/>
                </a:lnTo>
                <a:lnTo>
                  <a:pt x="21" y="41"/>
                </a:lnTo>
                <a:lnTo>
                  <a:pt x="23" y="41"/>
                </a:lnTo>
                <a:lnTo>
                  <a:pt x="24" y="41"/>
                </a:lnTo>
                <a:lnTo>
                  <a:pt x="24" y="42"/>
                </a:lnTo>
                <a:lnTo>
                  <a:pt x="27" y="42"/>
                </a:lnTo>
                <a:lnTo>
                  <a:pt x="32" y="43"/>
                </a:lnTo>
                <a:lnTo>
                  <a:pt x="36" y="43"/>
                </a:lnTo>
                <a:lnTo>
                  <a:pt x="36" y="44"/>
                </a:lnTo>
                <a:lnTo>
                  <a:pt x="48" y="44"/>
                </a:lnTo>
                <a:lnTo>
                  <a:pt x="48" y="43"/>
                </a:lnTo>
                <a:lnTo>
                  <a:pt x="53" y="43"/>
                </a:lnTo>
                <a:lnTo>
                  <a:pt x="55" y="43"/>
                </a:lnTo>
                <a:lnTo>
                  <a:pt x="55" y="42"/>
                </a:lnTo>
                <a:lnTo>
                  <a:pt x="58" y="42"/>
                </a:lnTo>
                <a:lnTo>
                  <a:pt x="60" y="42"/>
                </a:lnTo>
                <a:lnTo>
                  <a:pt x="62" y="41"/>
                </a:lnTo>
                <a:lnTo>
                  <a:pt x="65" y="40"/>
                </a:lnTo>
                <a:lnTo>
                  <a:pt x="66" y="40"/>
                </a:lnTo>
                <a:lnTo>
                  <a:pt x="67" y="40"/>
                </a:lnTo>
                <a:lnTo>
                  <a:pt x="69" y="39"/>
                </a:lnTo>
                <a:lnTo>
                  <a:pt x="72" y="38"/>
                </a:lnTo>
                <a:lnTo>
                  <a:pt x="77" y="35"/>
                </a:lnTo>
                <a:lnTo>
                  <a:pt x="78" y="34"/>
                </a:lnTo>
                <a:lnTo>
                  <a:pt x="78" y="33"/>
                </a:lnTo>
                <a:lnTo>
                  <a:pt x="80" y="33"/>
                </a:lnTo>
                <a:lnTo>
                  <a:pt x="80" y="32"/>
                </a:lnTo>
                <a:lnTo>
                  <a:pt x="82" y="31"/>
                </a:lnTo>
                <a:lnTo>
                  <a:pt x="82" y="30"/>
                </a:lnTo>
                <a:lnTo>
                  <a:pt x="83" y="29"/>
                </a:lnTo>
                <a:lnTo>
                  <a:pt x="83" y="28"/>
                </a:lnTo>
                <a:lnTo>
                  <a:pt x="84" y="28"/>
                </a:lnTo>
                <a:lnTo>
                  <a:pt x="84" y="27"/>
                </a:lnTo>
                <a:lnTo>
                  <a:pt x="84" y="26"/>
                </a:lnTo>
                <a:lnTo>
                  <a:pt x="85" y="26"/>
                </a:lnTo>
                <a:lnTo>
                  <a:pt x="85" y="24"/>
                </a:lnTo>
                <a:lnTo>
                  <a:pt x="85" y="19"/>
                </a:lnTo>
                <a:lnTo>
                  <a:pt x="85" y="18"/>
                </a:lnTo>
                <a:lnTo>
                  <a:pt x="84" y="18"/>
                </a:lnTo>
                <a:lnTo>
                  <a:pt x="84" y="17"/>
                </a:lnTo>
                <a:lnTo>
                  <a:pt x="84" y="15"/>
                </a:lnTo>
                <a:lnTo>
                  <a:pt x="83" y="15"/>
                </a:lnTo>
                <a:lnTo>
                  <a:pt x="83" y="14"/>
                </a:lnTo>
                <a:lnTo>
                  <a:pt x="81" y="11"/>
                </a:lnTo>
                <a:lnTo>
                  <a:pt x="80" y="11"/>
                </a:lnTo>
                <a:lnTo>
                  <a:pt x="78" y="10"/>
                </a:lnTo>
                <a:lnTo>
                  <a:pt x="76" y="8"/>
                </a:lnTo>
                <a:lnTo>
                  <a:pt x="75" y="8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0" y="5"/>
                </a:lnTo>
                <a:lnTo>
                  <a:pt x="69" y="5"/>
                </a:lnTo>
                <a:lnTo>
                  <a:pt x="69" y="4"/>
                </a:lnTo>
                <a:lnTo>
                  <a:pt x="68" y="4"/>
                </a:lnTo>
                <a:lnTo>
                  <a:pt x="66" y="4"/>
                </a:lnTo>
                <a:lnTo>
                  <a:pt x="64" y="3"/>
                </a:lnTo>
                <a:lnTo>
                  <a:pt x="62" y="3"/>
                </a:lnTo>
                <a:lnTo>
                  <a:pt x="62" y="2"/>
                </a:lnTo>
                <a:lnTo>
                  <a:pt x="61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8" y="0"/>
                </a:lnTo>
                <a:lnTo>
                  <a:pt x="36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81" name="Freeform 23"/>
          <p:cNvSpPr>
            <a:spLocks/>
          </p:cNvSpPr>
          <p:nvPr/>
        </p:nvSpPr>
        <p:spPr bwMode="auto">
          <a:xfrm>
            <a:off x="6324600" y="1292225"/>
            <a:ext cx="120650" cy="71438"/>
          </a:xfrm>
          <a:custGeom>
            <a:avLst/>
            <a:gdLst>
              <a:gd name="T0" fmla="*/ 2147483647 w 87"/>
              <a:gd name="T1" fmla="*/ 0 h 45"/>
              <a:gd name="T2" fmla="*/ 2147483647 w 87"/>
              <a:gd name="T3" fmla="*/ 2147483647 h 45"/>
              <a:gd name="T4" fmla="*/ 2147483647 w 87"/>
              <a:gd name="T5" fmla="*/ 2147483647 h 45"/>
              <a:gd name="T6" fmla="*/ 2147483647 w 87"/>
              <a:gd name="T7" fmla="*/ 2147483647 h 45"/>
              <a:gd name="T8" fmla="*/ 2147483647 w 87"/>
              <a:gd name="T9" fmla="*/ 2147483647 h 45"/>
              <a:gd name="T10" fmla="*/ 2147483647 w 87"/>
              <a:gd name="T11" fmla="*/ 2147483647 h 45"/>
              <a:gd name="T12" fmla="*/ 2147483647 w 87"/>
              <a:gd name="T13" fmla="*/ 2147483647 h 45"/>
              <a:gd name="T14" fmla="*/ 2147483647 w 87"/>
              <a:gd name="T15" fmla="*/ 2147483647 h 45"/>
              <a:gd name="T16" fmla="*/ 2147483647 w 87"/>
              <a:gd name="T17" fmla="*/ 2147483647 h 45"/>
              <a:gd name="T18" fmla="*/ 2147483647 w 87"/>
              <a:gd name="T19" fmla="*/ 2147483647 h 45"/>
              <a:gd name="T20" fmla="*/ 2147483647 w 87"/>
              <a:gd name="T21" fmla="*/ 2147483647 h 45"/>
              <a:gd name="T22" fmla="*/ 2147483647 w 87"/>
              <a:gd name="T23" fmla="*/ 2147483647 h 45"/>
              <a:gd name="T24" fmla="*/ 2147483647 w 87"/>
              <a:gd name="T25" fmla="*/ 2147483647 h 45"/>
              <a:gd name="T26" fmla="*/ 2147483647 w 87"/>
              <a:gd name="T27" fmla="*/ 2147483647 h 45"/>
              <a:gd name="T28" fmla="*/ 2147483647 w 87"/>
              <a:gd name="T29" fmla="*/ 2147483647 h 45"/>
              <a:gd name="T30" fmla="*/ 0 w 87"/>
              <a:gd name="T31" fmla="*/ 2147483647 h 45"/>
              <a:gd name="T32" fmla="*/ 0 w 87"/>
              <a:gd name="T33" fmla="*/ 2147483647 h 45"/>
              <a:gd name="T34" fmla="*/ 2147483647 w 87"/>
              <a:gd name="T35" fmla="*/ 2147483647 h 45"/>
              <a:gd name="T36" fmla="*/ 2147483647 w 87"/>
              <a:gd name="T37" fmla="*/ 2147483647 h 45"/>
              <a:gd name="T38" fmla="*/ 2147483647 w 87"/>
              <a:gd name="T39" fmla="*/ 2147483647 h 45"/>
              <a:gd name="T40" fmla="*/ 2147483647 w 87"/>
              <a:gd name="T41" fmla="*/ 2147483647 h 45"/>
              <a:gd name="T42" fmla="*/ 2147483647 w 87"/>
              <a:gd name="T43" fmla="*/ 2147483647 h 45"/>
              <a:gd name="T44" fmla="*/ 2147483647 w 87"/>
              <a:gd name="T45" fmla="*/ 2147483647 h 45"/>
              <a:gd name="T46" fmla="*/ 2147483647 w 87"/>
              <a:gd name="T47" fmla="*/ 2147483647 h 45"/>
              <a:gd name="T48" fmla="*/ 2147483647 w 87"/>
              <a:gd name="T49" fmla="*/ 2147483647 h 45"/>
              <a:gd name="T50" fmla="*/ 2147483647 w 87"/>
              <a:gd name="T51" fmla="*/ 2147483647 h 45"/>
              <a:gd name="T52" fmla="*/ 2147483647 w 87"/>
              <a:gd name="T53" fmla="*/ 2147483647 h 45"/>
              <a:gd name="T54" fmla="*/ 2147483647 w 87"/>
              <a:gd name="T55" fmla="*/ 2147483647 h 45"/>
              <a:gd name="T56" fmla="*/ 2147483647 w 87"/>
              <a:gd name="T57" fmla="*/ 2147483647 h 45"/>
              <a:gd name="T58" fmla="*/ 2147483647 w 87"/>
              <a:gd name="T59" fmla="*/ 2147483647 h 45"/>
              <a:gd name="T60" fmla="*/ 2147483647 w 87"/>
              <a:gd name="T61" fmla="*/ 2147483647 h 45"/>
              <a:gd name="T62" fmla="*/ 2147483647 w 87"/>
              <a:gd name="T63" fmla="*/ 2147483647 h 45"/>
              <a:gd name="T64" fmla="*/ 2147483647 w 87"/>
              <a:gd name="T65" fmla="*/ 2147483647 h 45"/>
              <a:gd name="T66" fmla="*/ 2147483647 w 87"/>
              <a:gd name="T67" fmla="*/ 2147483647 h 45"/>
              <a:gd name="T68" fmla="*/ 2147483647 w 87"/>
              <a:gd name="T69" fmla="*/ 2147483647 h 45"/>
              <a:gd name="T70" fmla="*/ 2147483647 w 87"/>
              <a:gd name="T71" fmla="*/ 2147483647 h 45"/>
              <a:gd name="T72" fmla="*/ 2147483647 w 87"/>
              <a:gd name="T73" fmla="*/ 2147483647 h 45"/>
              <a:gd name="T74" fmla="*/ 2147483647 w 87"/>
              <a:gd name="T75" fmla="*/ 2147483647 h 45"/>
              <a:gd name="T76" fmla="*/ 2147483647 w 87"/>
              <a:gd name="T77" fmla="*/ 2147483647 h 45"/>
              <a:gd name="T78" fmla="*/ 2147483647 w 87"/>
              <a:gd name="T79" fmla="*/ 2147483647 h 45"/>
              <a:gd name="T80" fmla="*/ 2147483647 w 87"/>
              <a:gd name="T81" fmla="*/ 2147483647 h 45"/>
              <a:gd name="T82" fmla="*/ 2147483647 w 87"/>
              <a:gd name="T83" fmla="*/ 2147483647 h 45"/>
              <a:gd name="T84" fmla="*/ 2147483647 w 87"/>
              <a:gd name="T85" fmla="*/ 2147483647 h 45"/>
              <a:gd name="T86" fmla="*/ 2147483647 w 87"/>
              <a:gd name="T87" fmla="*/ 2147483647 h 45"/>
              <a:gd name="T88" fmla="*/ 2147483647 w 87"/>
              <a:gd name="T89" fmla="*/ 2147483647 h 45"/>
              <a:gd name="T90" fmla="*/ 2147483647 w 87"/>
              <a:gd name="T91" fmla="*/ 2147483647 h 45"/>
              <a:gd name="T92" fmla="*/ 2147483647 w 87"/>
              <a:gd name="T93" fmla="*/ 2147483647 h 45"/>
              <a:gd name="T94" fmla="*/ 2147483647 w 87"/>
              <a:gd name="T95" fmla="*/ 2147483647 h 45"/>
              <a:gd name="T96" fmla="*/ 2147483647 w 87"/>
              <a:gd name="T97" fmla="*/ 2147483647 h 45"/>
              <a:gd name="T98" fmla="*/ 2147483647 w 87"/>
              <a:gd name="T99" fmla="*/ 2147483647 h 45"/>
              <a:gd name="T100" fmla="*/ 2147483647 w 87"/>
              <a:gd name="T101" fmla="*/ 2147483647 h 45"/>
              <a:gd name="T102" fmla="*/ 2147483647 w 87"/>
              <a:gd name="T103" fmla="*/ 2147483647 h 45"/>
              <a:gd name="T104" fmla="*/ 2147483647 w 87"/>
              <a:gd name="T105" fmla="*/ 2147483647 h 45"/>
              <a:gd name="T106" fmla="*/ 2147483647 w 87"/>
              <a:gd name="T107" fmla="*/ 2147483647 h 45"/>
              <a:gd name="T108" fmla="*/ 2147483647 w 87"/>
              <a:gd name="T109" fmla="*/ 2147483647 h 45"/>
              <a:gd name="T110" fmla="*/ 2147483647 w 87"/>
              <a:gd name="T111" fmla="*/ 2147483647 h 45"/>
              <a:gd name="T112" fmla="*/ 2147483647 w 87"/>
              <a:gd name="T113" fmla="*/ 2147483647 h 45"/>
              <a:gd name="T114" fmla="*/ 2147483647 w 87"/>
              <a:gd name="T115" fmla="*/ 2147483647 h 45"/>
              <a:gd name="T116" fmla="*/ 2147483647 w 87"/>
              <a:gd name="T117" fmla="*/ 2147483647 h 45"/>
              <a:gd name="T118" fmla="*/ 2147483647 w 87"/>
              <a:gd name="T119" fmla="*/ 2147483647 h 45"/>
              <a:gd name="T120" fmla="*/ 2147483647 w 87"/>
              <a:gd name="T121" fmla="*/ 2147483647 h 45"/>
              <a:gd name="T122" fmla="*/ 2147483647 w 87"/>
              <a:gd name="T123" fmla="*/ 2147483647 h 45"/>
              <a:gd name="T124" fmla="*/ 2147483647 w 87"/>
              <a:gd name="T125" fmla="*/ 0 h 4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7"/>
              <a:gd name="T190" fmla="*/ 0 h 45"/>
              <a:gd name="T191" fmla="*/ 87 w 87"/>
              <a:gd name="T192" fmla="*/ 45 h 4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7" h="45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3" y="1"/>
                </a:lnTo>
                <a:lnTo>
                  <a:pt x="30" y="1"/>
                </a:lnTo>
                <a:lnTo>
                  <a:pt x="28" y="1"/>
                </a:lnTo>
                <a:lnTo>
                  <a:pt x="26" y="1"/>
                </a:lnTo>
                <a:lnTo>
                  <a:pt x="26" y="2"/>
                </a:lnTo>
                <a:lnTo>
                  <a:pt x="23" y="2"/>
                </a:lnTo>
                <a:lnTo>
                  <a:pt x="23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3" y="5"/>
                </a:lnTo>
                <a:lnTo>
                  <a:pt x="13" y="6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2" y="28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5" y="33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9" y="36"/>
                </a:lnTo>
                <a:lnTo>
                  <a:pt x="10" y="36"/>
                </a:lnTo>
                <a:lnTo>
                  <a:pt x="11" y="37"/>
                </a:lnTo>
                <a:lnTo>
                  <a:pt x="12" y="37"/>
                </a:lnTo>
                <a:lnTo>
                  <a:pt x="13" y="37"/>
                </a:lnTo>
                <a:lnTo>
                  <a:pt x="13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4" y="41"/>
                </a:lnTo>
                <a:lnTo>
                  <a:pt x="24" y="42"/>
                </a:lnTo>
                <a:lnTo>
                  <a:pt x="28" y="42"/>
                </a:lnTo>
                <a:lnTo>
                  <a:pt x="33" y="43"/>
                </a:lnTo>
                <a:lnTo>
                  <a:pt x="37" y="43"/>
                </a:lnTo>
                <a:lnTo>
                  <a:pt x="37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6" y="43"/>
                </a:lnTo>
                <a:lnTo>
                  <a:pt x="56" y="42"/>
                </a:lnTo>
                <a:lnTo>
                  <a:pt x="58" y="42"/>
                </a:lnTo>
                <a:lnTo>
                  <a:pt x="60" y="42"/>
                </a:lnTo>
                <a:lnTo>
                  <a:pt x="63" y="41"/>
                </a:lnTo>
                <a:lnTo>
                  <a:pt x="65" y="40"/>
                </a:lnTo>
                <a:lnTo>
                  <a:pt x="66" y="40"/>
                </a:lnTo>
                <a:lnTo>
                  <a:pt x="68" y="40"/>
                </a:lnTo>
                <a:lnTo>
                  <a:pt x="70" y="39"/>
                </a:lnTo>
                <a:lnTo>
                  <a:pt x="71" y="38"/>
                </a:lnTo>
                <a:lnTo>
                  <a:pt x="77" y="35"/>
                </a:lnTo>
                <a:lnTo>
                  <a:pt x="78" y="34"/>
                </a:lnTo>
                <a:lnTo>
                  <a:pt x="79" y="34"/>
                </a:lnTo>
                <a:lnTo>
                  <a:pt x="79" y="33"/>
                </a:lnTo>
                <a:lnTo>
                  <a:pt x="81" y="33"/>
                </a:lnTo>
                <a:lnTo>
                  <a:pt x="81" y="32"/>
                </a:lnTo>
                <a:lnTo>
                  <a:pt x="83" y="31"/>
                </a:lnTo>
                <a:lnTo>
                  <a:pt x="83" y="30"/>
                </a:lnTo>
                <a:lnTo>
                  <a:pt x="83" y="29"/>
                </a:lnTo>
                <a:lnTo>
                  <a:pt x="83" y="28"/>
                </a:lnTo>
                <a:lnTo>
                  <a:pt x="84" y="28"/>
                </a:lnTo>
                <a:lnTo>
                  <a:pt x="84" y="27"/>
                </a:lnTo>
                <a:lnTo>
                  <a:pt x="85" y="26"/>
                </a:lnTo>
                <a:lnTo>
                  <a:pt x="85" y="24"/>
                </a:lnTo>
                <a:lnTo>
                  <a:pt x="86" y="24"/>
                </a:lnTo>
                <a:lnTo>
                  <a:pt x="86" y="19"/>
                </a:lnTo>
                <a:lnTo>
                  <a:pt x="85" y="19"/>
                </a:lnTo>
                <a:lnTo>
                  <a:pt x="85" y="18"/>
                </a:lnTo>
                <a:lnTo>
                  <a:pt x="85" y="17"/>
                </a:lnTo>
                <a:lnTo>
                  <a:pt x="84" y="17"/>
                </a:lnTo>
                <a:lnTo>
                  <a:pt x="84" y="15"/>
                </a:lnTo>
                <a:lnTo>
                  <a:pt x="83" y="15"/>
                </a:lnTo>
                <a:lnTo>
                  <a:pt x="83" y="14"/>
                </a:lnTo>
                <a:lnTo>
                  <a:pt x="81" y="11"/>
                </a:lnTo>
                <a:lnTo>
                  <a:pt x="80" y="11"/>
                </a:lnTo>
                <a:lnTo>
                  <a:pt x="79" y="10"/>
                </a:lnTo>
                <a:lnTo>
                  <a:pt x="78" y="10"/>
                </a:lnTo>
                <a:lnTo>
                  <a:pt x="77" y="8"/>
                </a:lnTo>
                <a:lnTo>
                  <a:pt x="76" y="8"/>
                </a:lnTo>
                <a:lnTo>
                  <a:pt x="75" y="6"/>
                </a:lnTo>
                <a:lnTo>
                  <a:pt x="74" y="6"/>
                </a:lnTo>
                <a:lnTo>
                  <a:pt x="73" y="6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6" y="4"/>
                </a:lnTo>
                <a:lnTo>
                  <a:pt x="64" y="3"/>
                </a:lnTo>
                <a:lnTo>
                  <a:pt x="63" y="3"/>
                </a:lnTo>
                <a:lnTo>
                  <a:pt x="63" y="2"/>
                </a:lnTo>
                <a:lnTo>
                  <a:pt x="61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82" name="Freeform 24"/>
          <p:cNvSpPr>
            <a:spLocks/>
          </p:cNvSpPr>
          <p:nvPr/>
        </p:nvSpPr>
        <p:spPr bwMode="auto">
          <a:xfrm>
            <a:off x="6477000" y="1292225"/>
            <a:ext cx="120650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2147483647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2147483647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0 w 88"/>
              <a:gd name="T27" fmla="*/ 2147483647 h 45"/>
              <a:gd name="T28" fmla="*/ 0 w 88"/>
              <a:gd name="T29" fmla="*/ 2147483647 h 45"/>
              <a:gd name="T30" fmla="*/ 2147483647 w 88"/>
              <a:gd name="T31" fmla="*/ 2147483647 h 45"/>
              <a:gd name="T32" fmla="*/ 2147483647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2147483647 h 45"/>
              <a:gd name="T84" fmla="*/ 2147483647 w 88"/>
              <a:gd name="T85" fmla="*/ 2147483647 h 45"/>
              <a:gd name="T86" fmla="*/ 2147483647 w 88"/>
              <a:gd name="T87" fmla="*/ 2147483647 h 45"/>
              <a:gd name="T88" fmla="*/ 2147483647 w 88"/>
              <a:gd name="T89" fmla="*/ 2147483647 h 45"/>
              <a:gd name="T90" fmla="*/ 2147483647 w 88"/>
              <a:gd name="T91" fmla="*/ 2147483647 h 45"/>
              <a:gd name="T92" fmla="*/ 2147483647 w 88"/>
              <a:gd name="T93" fmla="*/ 2147483647 h 45"/>
              <a:gd name="T94" fmla="*/ 2147483647 w 88"/>
              <a:gd name="T95" fmla="*/ 2147483647 h 45"/>
              <a:gd name="T96" fmla="*/ 2147483647 w 88"/>
              <a:gd name="T97" fmla="*/ 2147483647 h 45"/>
              <a:gd name="T98" fmla="*/ 2147483647 w 88"/>
              <a:gd name="T99" fmla="*/ 2147483647 h 45"/>
              <a:gd name="T100" fmla="*/ 2147483647 w 88"/>
              <a:gd name="T101" fmla="*/ 2147483647 h 45"/>
              <a:gd name="T102" fmla="*/ 2147483647 w 88"/>
              <a:gd name="T103" fmla="*/ 2147483647 h 45"/>
              <a:gd name="T104" fmla="*/ 2147483647 w 88"/>
              <a:gd name="T105" fmla="*/ 2147483647 h 45"/>
              <a:gd name="T106" fmla="*/ 2147483647 w 88"/>
              <a:gd name="T107" fmla="*/ 2147483647 h 45"/>
              <a:gd name="T108" fmla="*/ 2147483647 w 88"/>
              <a:gd name="T109" fmla="*/ 2147483647 h 45"/>
              <a:gd name="T110" fmla="*/ 2147483647 w 88"/>
              <a:gd name="T111" fmla="*/ 2147483647 h 45"/>
              <a:gd name="T112" fmla="*/ 2147483647 w 88"/>
              <a:gd name="T113" fmla="*/ 0 h 45"/>
              <a:gd name="T114" fmla="*/ 2147483647 w 88"/>
              <a:gd name="T115" fmla="*/ 0 h 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8"/>
              <a:gd name="T175" fmla="*/ 0 h 45"/>
              <a:gd name="T176" fmla="*/ 88 w 88"/>
              <a:gd name="T177" fmla="*/ 45 h 4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4" y="2"/>
                </a:lnTo>
                <a:lnTo>
                  <a:pt x="22" y="3"/>
                </a:lnTo>
                <a:lnTo>
                  <a:pt x="21" y="3"/>
                </a:lnTo>
                <a:lnTo>
                  <a:pt x="21" y="4"/>
                </a:lnTo>
                <a:lnTo>
                  <a:pt x="19" y="4"/>
                </a:lnTo>
                <a:lnTo>
                  <a:pt x="18" y="4"/>
                </a:lnTo>
                <a:lnTo>
                  <a:pt x="17" y="4"/>
                </a:lnTo>
                <a:lnTo>
                  <a:pt x="15" y="5"/>
                </a:lnTo>
                <a:lnTo>
                  <a:pt x="12" y="6"/>
                </a:lnTo>
                <a:lnTo>
                  <a:pt x="12" y="7"/>
                </a:lnTo>
                <a:lnTo>
                  <a:pt x="8" y="9"/>
                </a:lnTo>
                <a:lnTo>
                  <a:pt x="8" y="10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2" y="28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9" y="36"/>
                </a:lnTo>
                <a:lnTo>
                  <a:pt x="10" y="36"/>
                </a:lnTo>
                <a:lnTo>
                  <a:pt x="12" y="37"/>
                </a:lnTo>
                <a:lnTo>
                  <a:pt x="13" y="37"/>
                </a:lnTo>
                <a:lnTo>
                  <a:pt x="14" y="37"/>
                </a:lnTo>
                <a:lnTo>
                  <a:pt x="14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8" y="40"/>
                </a:lnTo>
                <a:lnTo>
                  <a:pt x="21" y="40"/>
                </a:lnTo>
                <a:lnTo>
                  <a:pt x="23" y="41"/>
                </a:lnTo>
                <a:lnTo>
                  <a:pt x="26" y="42"/>
                </a:lnTo>
                <a:lnTo>
                  <a:pt x="30" y="42"/>
                </a:lnTo>
                <a:lnTo>
                  <a:pt x="30" y="43"/>
                </a:lnTo>
                <a:lnTo>
                  <a:pt x="34" y="43"/>
                </a:lnTo>
                <a:lnTo>
                  <a:pt x="38" y="43"/>
                </a:lnTo>
                <a:lnTo>
                  <a:pt x="38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7" y="43"/>
                </a:lnTo>
                <a:lnTo>
                  <a:pt x="57" y="42"/>
                </a:lnTo>
                <a:lnTo>
                  <a:pt x="59" y="42"/>
                </a:lnTo>
                <a:lnTo>
                  <a:pt x="63" y="42"/>
                </a:lnTo>
                <a:lnTo>
                  <a:pt x="63" y="41"/>
                </a:lnTo>
                <a:lnTo>
                  <a:pt x="66" y="41"/>
                </a:lnTo>
                <a:lnTo>
                  <a:pt x="66" y="40"/>
                </a:lnTo>
                <a:lnTo>
                  <a:pt x="68" y="40"/>
                </a:lnTo>
                <a:lnTo>
                  <a:pt x="69" y="40"/>
                </a:lnTo>
                <a:lnTo>
                  <a:pt x="70" y="40"/>
                </a:lnTo>
                <a:lnTo>
                  <a:pt x="70" y="39"/>
                </a:lnTo>
                <a:lnTo>
                  <a:pt x="72" y="39"/>
                </a:lnTo>
                <a:lnTo>
                  <a:pt x="72" y="38"/>
                </a:lnTo>
                <a:lnTo>
                  <a:pt x="75" y="37"/>
                </a:lnTo>
                <a:lnTo>
                  <a:pt x="77" y="37"/>
                </a:lnTo>
                <a:lnTo>
                  <a:pt x="77" y="36"/>
                </a:lnTo>
                <a:lnTo>
                  <a:pt x="79" y="34"/>
                </a:lnTo>
                <a:lnTo>
                  <a:pt x="84" y="31"/>
                </a:lnTo>
                <a:lnTo>
                  <a:pt x="84" y="30"/>
                </a:lnTo>
                <a:lnTo>
                  <a:pt x="85" y="29"/>
                </a:lnTo>
                <a:lnTo>
                  <a:pt x="85" y="28"/>
                </a:lnTo>
                <a:lnTo>
                  <a:pt x="85" y="27"/>
                </a:lnTo>
                <a:lnTo>
                  <a:pt x="86" y="27"/>
                </a:lnTo>
                <a:lnTo>
                  <a:pt x="86" y="26"/>
                </a:lnTo>
                <a:lnTo>
                  <a:pt x="87" y="26"/>
                </a:lnTo>
                <a:lnTo>
                  <a:pt x="87" y="24"/>
                </a:lnTo>
                <a:lnTo>
                  <a:pt x="87" y="19"/>
                </a:lnTo>
                <a:lnTo>
                  <a:pt x="87" y="18"/>
                </a:lnTo>
                <a:lnTo>
                  <a:pt x="86" y="18"/>
                </a:lnTo>
                <a:lnTo>
                  <a:pt x="86" y="17"/>
                </a:lnTo>
                <a:lnTo>
                  <a:pt x="85" y="15"/>
                </a:lnTo>
                <a:lnTo>
                  <a:pt x="85" y="14"/>
                </a:lnTo>
                <a:lnTo>
                  <a:pt x="84" y="14"/>
                </a:lnTo>
                <a:lnTo>
                  <a:pt x="83" y="11"/>
                </a:lnTo>
                <a:lnTo>
                  <a:pt x="82" y="11"/>
                </a:lnTo>
                <a:lnTo>
                  <a:pt x="78" y="8"/>
                </a:lnTo>
                <a:lnTo>
                  <a:pt x="77" y="8"/>
                </a:lnTo>
                <a:lnTo>
                  <a:pt x="77" y="7"/>
                </a:lnTo>
                <a:lnTo>
                  <a:pt x="75" y="7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69" y="4"/>
                </a:lnTo>
                <a:lnTo>
                  <a:pt x="66" y="4"/>
                </a:lnTo>
                <a:lnTo>
                  <a:pt x="66" y="3"/>
                </a:lnTo>
                <a:lnTo>
                  <a:pt x="64" y="3"/>
                </a:lnTo>
                <a:lnTo>
                  <a:pt x="64" y="2"/>
                </a:lnTo>
                <a:lnTo>
                  <a:pt x="61" y="2"/>
                </a:lnTo>
                <a:lnTo>
                  <a:pt x="61" y="1"/>
                </a:lnTo>
                <a:lnTo>
                  <a:pt x="57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83" name="Freeform 25"/>
          <p:cNvSpPr>
            <a:spLocks/>
          </p:cNvSpPr>
          <p:nvPr/>
        </p:nvSpPr>
        <p:spPr bwMode="auto">
          <a:xfrm>
            <a:off x="6629400" y="1301750"/>
            <a:ext cx="100013" cy="61913"/>
          </a:xfrm>
          <a:custGeom>
            <a:avLst/>
            <a:gdLst>
              <a:gd name="T0" fmla="*/ 2147483647 w 69"/>
              <a:gd name="T1" fmla="*/ 2147483647 h 39"/>
              <a:gd name="T2" fmla="*/ 2147483647 w 69"/>
              <a:gd name="T3" fmla="*/ 2147483647 h 39"/>
              <a:gd name="T4" fmla="*/ 2147483647 w 69"/>
              <a:gd name="T5" fmla="*/ 2147483647 h 39"/>
              <a:gd name="T6" fmla="*/ 2147483647 w 69"/>
              <a:gd name="T7" fmla="*/ 2147483647 h 39"/>
              <a:gd name="T8" fmla="*/ 2147483647 w 69"/>
              <a:gd name="T9" fmla="*/ 2147483647 h 39"/>
              <a:gd name="T10" fmla="*/ 2147483647 w 69"/>
              <a:gd name="T11" fmla="*/ 2147483647 h 39"/>
              <a:gd name="T12" fmla="*/ 2147483647 w 69"/>
              <a:gd name="T13" fmla="*/ 2147483647 h 39"/>
              <a:gd name="T14" fmla="*/ 0 w 69"/>
              <a:gd name="T15" fmla="*/ 2147483647 h 39"/>
              <a:gd name="T16" fmla="*/ 2147483647 w 69"/>
              <a:gd name="T17" fmla="*/ 2147483647 h 39"/>
              <a:gd name="T18" fmla="*/ 2147483647 w 69"/>
              <a:gd name="T19" fmla="*/ 2147483647 h 39"/>
              <a:gd name="T20" fmla="*/ 2147483647 w 69"/>
              <a:gd name="T21" fmla="*/ 2147483647 h 39"/>
              <a:gd name="T22" fmla="*/ 2147483647 w 69"/>
              <a:gd name="T23" fmla="*/ 2147483647 h 39"/>
              <a:gd name="T24" fmla="*/ 2147483647 w 69"/>
              <a:gd name="T25" fmla="*/ 2147483647 h 39"/>
              <a:gd name="T26" fmla="*/ 2147483647 w 69"/>
              <a:gd name="T27" fmla="*/ 2147483647 h 39"/>
              <a:gd name="T28" fmla="*/ 2147483647 w 69"/>
              <a:gd name="T29" fmla="*/ 2147483647 h 39"/>
              <a:gd name="T30" fmla="*/ 2147483647 w 69"/>
              <a:gd name="T31" fmla="*/ 2147483647 h 39"/>
              <a:gd name="T32" fmla="*/ 2147483647 w 69"/>
              <a:gd name="T33" fmla="*/ 2147483647 h 39"/>
              <a:gd name="T34" fmla="*/ 2147483647 w 69"/>
              <a:gd name="T35" fmla="*/ 2147483647 h 39"/>
              <a:gd name="T36" fmla="*/ 2147483647 w 69"/>
              <a:gd name="T37" fmla="*/ 2147483647 h 39"/>
              <a:gd name="T38" fmla="*/ 2147483647 w 69"/>
              <a:gd name="T39" fmla="*/ 2147483647 h 39"/>
              <a:gd name="T40" fmla="*/ 2147483647 w 69"/>
              <a:gd name="T41" fmla="*/ 2147483647 h 39"/>
              <a:gd name="T42" fmla="*/ 2147483647 w 69"/>
              <a:gd name="T43" fmla="*/ 2147483647 h 39"/>
              <a:gd name="T44" fmla="*/ 2147483647 w 69"/>
              <a:gd name="T45" fmla="*/ 2147483647 h 39"/>
              <a:gd name="T46" fmla="*/ 2147483647 w 69"/>
              <a:gd name="T47" fmla="*/ 2147483647 h 39"/>
              <a:gd name="T48" fmla="*/ 2147483647 w 69"/>
              <a:gd name="T49" fmla="*/ 2147483647 h 39"/>
              <a:gd name="T50" fmla="*/ 2147483647 w 69"/>
              <a:gd name="T51" fmla="*/ 2147483647 h 39"/>
              <a:gd name="T52" fmla="*/ 2147483647 w 69"/>
              <a:gd name="T53" fmla="*/ 2147483647 h 39"/>
              <a:gd name="T54" fmla="*/ 2147483647 w 69"/>
              <a:gd name="T55" fmla="*/ 2147483647 h 39"/>
              <a:gd name="T56" fmla="*/ 2147483647 w 69"/>
              <a:gd name="T57" fmla="*/ 2147483647 h 39"/>
              <a:gd name="T58" fmla="*/ 2147483647 w 69"/>
              <a:gd name="T59" fmla="*/ 2147483647 h 39"/>
              <a:gd name="T60" fmla="*/ 2147483647 w 69"/>
              <a:gd name="T61" fmla="*/ 2147483647 h 39"/>
              <a:gd name="T62" fmla="*/ 2147483647 w 69"/>
              <a:gd name="T63" fmla="*/ 2147483647 h 39"/>
              <a:gd name="T64" fmla="*/ 2147483647 w 69"/>
              <a:gd name="T65" fmla="*/ 2147483647 h 39"/>
              <a:gd name="T66" fmla="*/ 2147483647 w 69"/>
              <a:gd name="T67" fmla="*/ 2147483647 h 39"/>
              <a:gd name="T68" fmla="*/ 2147483647 w 69"/>
              <a:gd name="T69" fmla="*/ 2147483647 h 39"/>
              <a:gd name="T70" fmla="*/ 2147483647 w 69"/>
              <a:gd name="T71" fmla="*/ 2147483647 h 39"/>
              <a:gd name="T72" fmla="*/ 2147483647 w 69"/>
              <a:gd name="T73" fmla="*/ 2147483647 h 39"/>
              <a:gd name="T74" fmla="*/ 2147483647 w 69"/>
              <a:gd name="T75" fmla="*/ 2147483647 h 39"/>
              <a:gd name="T76" fmla="*/ 2147483647 w 69"/>
              <a:gd name="T77" fmla="*/ 2147483647 h 39"/>
              <a:gd name="T78" fmla="*/ 2147483647 w 69"/>
              <a:gd name="T79" fmla="*/ 2147483647 h 39"/>
              <a:gd name="T80" fmla="*/ 2147483647 w 69"/>
              <a:gd name="T81" fmla="*/ 2147483647 h 39"/>
              <a:gd name="T82" fmla="*/ 2147483647 w 69"/>
              <a:gd name="T83" fmla="*/ 2147483647 h 39"/>
              <a:gd name="T84" fmla="*/ 2147483647 w 69"/>
              <a:gd name="T85" fmla="*/ 2147483647 h 39"/>
              <a:gd name="T86" fmla="*/ 2147483647 w 69"/>
              <a:gd name="T87" fmla="*/ 2147483647 h 39"/>
              <a:gd name="T88" fmla="*/ 2147483647 w 69"/>
              <a:gd name="T89" fmla="*/ 2147483647 h 39"/>
              <a:gd name="T90" fmla="*/ 2147483647 w 69"/>
              <a:gd name="T91" fmla="*/ 2147483647 h 39"/>
              <a:gd name="T92" fmla="*/ 2147483647 w 69"/>
              <a:gd name="T93" fmla="*/ 2147483647 h 39"/>
              <a:gd name="T94" fmla="*/ 2147483647 w 69"/>
              <a:gd name="T95" fmla="*/ 2147483647 h 39"/>
              <a:gd name="T96" fmla="*/ 2147483647 w 69"/>
              <a:gd name="T97" fmla="*/ 2147483647 h 39"/>
              <a:gd name="T98" fmla="*/ 2147483647 w 69"/>
              <a:gd name="T99" fmla="*/ 2147483647 h 39"/>
              <a:gd name="T100" fmla="*/ 2147483647 w 69"/>
              <a:gd name="T101" fmla="*/ 2147483647 h 39"/>
              <a:gd name="T102" fmla="*/ 2147483647 w 69"/>
              <a:gd name="T103" fmla="*/ 2147483647 h 39"/>
              <a:gd name="T104" fmla="*/ 2147483647 w 69"/>
              <a:gd name="T105" fmla="*/ 2147483647 h 39"/>
              <a:gd name="T106" fmla="*/ 2147483647 w 69"/>
              <a:gd name="T107" fmla="*/ 2147483647 h 39"/>
              <a:gd name="T108" fmla="*/ 2147483647 w 69"/>
              <a:gd name="T109" fmla="*/ 2147483647 h 39"/>
              <a:gd name="T110" fmla="*/ 2147483647 w 69"/>
              <a:gd name="T111" fmla="*/ 2147483647 h 39"/>
              <a:gd name="T112" fmla="*/ 2147483647 w 69"/>
              <a:gd name="T113" fmla="*/ 2147483647 h 39"/>
              <a:gd name="T114" fmla="*/ 2147483647 w 69"/>
              <a:gd name="T115" fmla="*/ 2147483647 h 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9"/>
              <a:gd name="T175" fmla="*/ 0 h 39"/>
              <a:gd name="T176" fmla="*/ 69 w 69"/>
              <a:gd name="T177" fmla="*/ 39 h 3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9" h="39">
                <a:moveTo>
                  <a:pt x="14" y="0"/>
                </a:moveTo>
                <a:lnTo>
                  <a:pt x="14" y="1"/>
                </a:lnTo>
                <a:lnTo>
                  <a:pt x="9" y="3"/>
                </a:lnTo>
                <a:lnTo>
                  <a:pt x="8" y="4"/>
                </a:lnTo>
                <a:lnTo>
                  <a:pt x="7" y="4"/>
                </a:lnTo>
                <a:lnTo>
                  <a:pt x="5" y="6"/>
                </a:lnTo>
                <a:lnTo>
                  <a:pt x="4" y="8"/>
                </a:lnTo>
                <a:lnTo>
                  <a:pt x="4" y="9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2"/>
                </a:lnTo>
                <a:lnTo>
                  <a:pt x="1" y="14"/>
                </a:lnTo>
                <a:lnTo>
                  <a:pt x="0" y="14"/>
                </a:lnTo>
                <a:lnTo>
                  <a:pt x="0" y="18"/>
                </a:lnTo>
                <a:lnTo>
                  <a:pt x="1" y="18"/>
                </a:lnTo>
                <a:lnTo>
                  <a:pt x="1" y="20"/>
                </a:lnTo>
                <a:lnTo>
                  <a:pt x="1" y="21"/>
                </a:lnTo>
                <a:lnTo>
                  <a:pt x="2" y="21"/>
                </a:lnTo>
                <a:lnTo>
                  <a:pt x="2" y="22"/>
                </a:lnTo>
                <a:lnTo>
                  <a:pt x="3" y="22"/>
                </a:lnTo>
                <a:lnTo>
                  <a:pt x="3" y="23"/>
                </a:lnTo>
                <a:lnTo>
                  <a:pt x="5" y="26"/>
                </a:lnTo>
                <a:lnTo>
                  <a:pt x="5" y="27"/>
                </a:lnTo>
                <a:lnTo>
                  <a:pt x="6" y="27"/>
                </a:lnTo>
                <a:lnTo>
                  <a:pt x="7" y="29"/>
                </a:lnTo>
                <a:lnTo>
                  <a:pt x="8" y="29"/>
                </a:lnTo>
                <a:lnTo>
                  <a:pt x="10" y="30"/>
                </a:lnTo>
                <a:lnTo>
                  <a:pt x="11" y="30"/>
                </a:lnTo>
                <a:lnTo>
                  <a:pt x="11" y="31"/>
                </a:lnTo>
                <a:lnTo>
                  <a:pt x="12" y="31"/>
                </a:lnTo>
                <a:lnTo>
                  <a:pt x="13" y="31"/>
                </a:lnTo>
                <a:lnTo>
                  <a:pt x="14" y="32"/>
                </a:lnTo>
                <a:lnTo>
                  <a:pt x="15" y="32"/>
                </a:lnTo>
                <a:lnTo>
                  <a:pt x="15" y="33"/>
                </a:lnTo>
                <a:lnTo>
                  <a:pt x="16" y="33"/>
                </a:lnTo>
                <a:lnTo>
                  <a:pt x="18" y="33"/>
                </a:lnTo>
                <a:lnTo>
                  <a:pt x="18" y="34"/>
                </a:lnTo>
                <a:lnTo>
                  <a:pt x="20" y="34"/>
                </a:lnTo>
                <a:lnTo>
                  <a:pt x="20" y="35"/>
                </a:lnTo>
                <a:lnTo>
                  <a:pt x="22" y="35"/>
                </a:lnTo>
                <a:lnTo>
                  <a:pt x="24" y="35"/>
                </a:lnTo>
                <a:lnTo>
                  <a:pt x="25" y="35"/>
                </a:lnTo>
                <a:lnTo>
                  <a:pt x="25" y="36"/>
                </a:lnTo>
                <a:lnTo>
                  <a:pt x="28" y="36"/>
                </a:lnTo>
                <a:lnTo>
                  <a:pt x="33" y="37"/>
                </a:lnTo>
                <a:lnTo>
                  <a:pt x="37" y="37"/>
                </a:lnTo>
                <a:lnTo>
                  <a:pt x="37" y="38"/>
                </a:lnTo>
                <a:lnTo>
                  <a:pt x="48" y="38"/>
                </a:lnTo>
                <a:lnTo>
                  <a:pt x="48" y="37"/>
                </a:lnTo>
                <a:lnTo>
                  <a:pt x="53" y="37"/>
                </a:lnTo>
                <a:lnTo>
                  <a:pt x="56" y="37"/>
                </a:lnTo>
                <a:lnTo>
                  <a:pt x="56" y="36"/>
                </a:lnTo>
                <a:lnTo>
                  <a:pt x="59" y="36"/>
                </a:lnTo>
                <a:lnTo>
                  <a:pt x="60" y="36"/>
                </a:lnTo>
                <a:lnTo>
                  <a:pt x="63" y="35"/>
                </a:lnTo>
                <a:lnTo>
                  <a:pt x="66" y="35"/>
                </a:lnTo>
                <a:lnTo>
                  <a:pt x="67" y="35"/>
                </a:lnTo>
                <a:lnTo>
                  <a:pt x="67" y="34"/>
                </a:lnTo>
                <a:lnTo>
                  <a:pt x="68" y="34"/>
                </a:lnTo>
                <a:lnTo>
                  <a:pt x="68" y="33"/>
                </a:lnTo>
                <a:lnTo>
                  <a:pt x="67" y="33"/>
                </a:lnTo>
                <a:lnTo>
                  <a:pt x="66" y="33"/>
                </a:lnTo>
                <a:lnTo>
                  <a:pt x="66" y="32"/>
                </a:lnTo>
                <a:lnTo>
                  <a:pt x="65" y="32"/>
                </a:lnTo>
                <a:lnTo>
                  <a:pt x="64" y="31"/>
                </a:lnTo>
                <a:lnTo>
                  <a:pt x="63" y="31"/>
                </a:lnTo>
                <a:lnTo>
                  <a:pt x="62" y="31"/>
                </a:lnTo>
                <a:lnTo>
                  <a:pt x="62" y="30"/>
                </a:lnTo>
                <a:lnTo>
                  <a:pt x="61" y="30"/>
                </a:lnTo>
                <a:lnTo>
                  <a:pt x="61" y="29"/>
                </a:lnTo>
                <a:lnTo>
                  <a:pt x="60" y="29"/>
                </a:lnTo>
                <a:lnTo>
                  <a:pt x="59" y="29"/>
                </a:lnTo>
                <a:lnTo>
                  <a:pt x="58" y="29"/>
                </a:lnTo>
                <a:lnTo>
                  <a:pt x="57" y="28"/>
                </a:lnTo>
                <a:lnTo>
                  <a:pt x="56" y="28"/>
                </a:lnTo>
                <a:lnTo>
                  <a:pt x="56" y="27"/>
                </a:lnTo>
                <a:lnTo>
                  <a:pt x="55" y="27"/>
                </a:lnTo>
                <a:lnTo>
                  <a:pt x="54" y="26"/>
                </a:lnTo>
                <a:lnTo>
                  <a:pt x="53" y="26"/>
                </a:lnTo>
                <a:lnTo>
                  <a:pt x="52" y="25"/>
                </a:lnTo>
                <a:lnTo>
                  <a:pt x="50" y="25"/>
                </a:lnTo>
                <a:lnTo>
                  <a:pt x="50" y="24"/>
                </a:lnTo>
                <a:lnTo>
                  <a:pt x="49" y="24"/>
                </a:lnTo>
                <a:lnTo>
                  <a:pt x="48" y="23"/>
                </a:lnTo>
                <a:lnTo>
                  <a:pt x="47" y="23"/>
                </a:lnTo>
                <a:lnTo>
                  <a:pt x="47" y="22"/>
                </a:lnTo>
                <a:lnTo>
                  <a:pt x="46" y="22"/>
                </a:lnTo>
                <a:lnTo>
                  <a:pt x="45" y="22"/>
                </a:lnTo>
                <a:lnTo>
                  <a:pt x="44" y="21"/>
                </a:lnTo>
                <a:lnTo>
                  <a:pt x="43" y="21"/>
                </a:lnTo>
                <a:lnTo>
                  <a:pt x="42" y="19"/>
                </a:lnTo>
                <a:lnTo>
                  <a:pt x="41" y="19"/>
                </a:lnTo>
                <a:lnTo>
                  <a:pt x="40" y="18"/>
                </a:lnTo>
                <a:lnTo>
                  <a:pt x="39" y="18"/>
                </a:lnTo>
                <a:lnTo>
                  <a:pt x="38" y="16"/>
                </a:lnTo>
                <a:lnTo>
                  <a:pt x="37" y="16"/>
                </a:lnTo>
                <a:lnTo>
                  <a:pt x="36" y="16"/>
                </a:lnTo>
                <a:lnTo>
                  <a:pt x="35" y="16"/>
                </a:lnTo>
                <a:lnTo>
                  <a:pt x="34" y="14"/>
                </a:lnTo>
                <a:lnTo>
                  <a:pt x="33" y="14"/>
                </a:lnTo>
                <a:lnTo>
                  <a:pt x="32" y="13"/>
                </a:lnTo>
                <a:lnTo>
                  <a:pt x="31" y="13"/>
                </a:lnTo>
                <a:lnTo>
                  <a:pt x="30" y="11"/>
                </a:lnTo>
                <a:lnTo>
                  <a:pt x="29" y="11"/>
                </a:lnTo>
                <a:lnTo>
                  <a:pt x="28" y="10"/>
                </a:lnTo>
                <a:lnTo>
                  <a:pt x="27" y="10"/>
                </a:lnTo>
                <a:lnTo>
                  <a:pt x="25" y="8"/>
                </a:lnTo>
                <a:lnTo>
                  <a:pt x="24" y="8"/>
                </a:lnTo>
                <a:lnTo>
                  <a:pt x="22" y="6"/>
                </a:lnTo>
                <a:lnTo>
                  <a:pt x="21" y="6"/>
                </a:lnTo>
                <a:lnTo>
                  <a:pt x="14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84" name="Freeform 26"/>
          <p:cNvSpPr>
            <a:spLocks/>
          </p:cNvSpPr>
          <p:nvPr/>
        </p:nvSpPr>
        <p:spPr bwMode="auto">
          <a:xfrm>
            <a:off x="5788025" y="1384300"/>
            <a:ext cx="100013" cy="71438"/>
          </a:xfrm>
          <a:custGeom>
            <a:avLst/>
            <a:gdLst>
              <a:gd name="T0" fmla="*/ 2147483647 w 68"/>
              <a:gd name="T1" fmla="*/ 2147483647 h 45"/>
              <a:gd name="T2" fmla="*/ 2147483647 w 68"/>
              <a:gd name="T3" fmla="*/ 2147483647 h 45"/>
              <a:gd name="T4" fmla="*/ 2147483647 w 68"/>
              <a:gd name="T5" fmla="*/ 2147483647 h 45"/>
              <a:gd name="T6" fmla="*/ 2147483647 w 68"/>
              <a:gd name="T7" fmla="*/ 2147483647 h 45"/>
              <a:gd name="T8" fmla="*/ 2147483647 w 68"/>
              <a:gd name="T9" fmla="*/ 2147483647 h 45"/>
              <a:gd name="T10" fmla="*/ 2147483647 w 68"/>
              <a:gd name="T11" fmla="*/ 2147483647 h 45"/>
              <a:gd name="T12" fmla="*/ 2147483647 w 68"/>
              <a:gd name="T13" fmla="*/ 2147483647 h 45"/>
              <a:gd name="T14" fmla="*/ 2147483647 w 68"/>
              <a:gd name="T15" fmla="*/ 2147483647 h 45"/>
              <a:gd name="T16" fmla="*/ 2147483647 w 68"/>
              <a:gd name="T17" fmla="*/ 2147483647 h 45"/>
              <a:gd name="T18" fmla="*/ 2147483647 w 68"/>
              <a:gd name="T19" fmla="*/ 2147483647 h 45"/>
              <a:gd name="T20" fmla="*/ 2147483647 w 68"/>
              <a:gd name="T21" fmla="*/ 2147483647 h 45"/>
              <a:gd name="T22" fmla="*/ 2147483647 w 68"/>
              <a:gd name="T23" fmla="*/ 2147483647 h 45"/>
              <a:gd name="T24" fmla="*/ 2147483647 w 68"/>
              <a:gd name="T25" fmla="*/ 2147483647 h 45"/>
              <a:gd name="T26" fmla="*/ 2147483647 w 68"/>
              <a:gd name="T27" fmla="*/ 2147483647 h 45"/>
              <a:gd name="T28" fmla="*/ 2147483647 w 68"/>
              <a:gd name="T29" fmla="*/ 2147483647 h 45"/>
              <a:gd name="T30" fmla="*/ 2147483647 w 68"/>
              <a:gd name="T31" fmla="*/ 2147483647 h 45"/>
              <a:gd name="T32" fmla="*/ 2147483647 w 68"/>
              <a:gd name="T33" fmla="*/ 2147483647 h 45"/>
              <a:gd name="T34" fmla="*/ 2147483647 w 68"/>
              <a:gd name="T35" fmla="*/ 2147483647 h 45"/>
              <a:gd name="T36" fmla="*/ 2147483647 w 68"/>
              <a:gd name="T37" fmla="*/ 2147483647 h 45"/>
              <a:gd name="T38" fmla="*/ 2147483647 w 68"/>
              <a:gd name="T39" fmla="*/ 2147483647 h 45"/>
              <a:gd name="T40" fmla="*/ 2147483647 w 68"/>
              <a:gd name="T41" fmla="*/ 2147483647 h 45"/>
              <a:gd name="T42" fmla="*/ 0 w 68"/>
              <a:gd name="T43" fmla="*/ 2147483647 h 45"/>
              <a:gd name="T44" fmla="*/ 2147483647 w 68"/>
              <a:gd name="T45" fmla="*/ 2147483647 h 45"/>
              <a:gd name="T46" fmla="*/ 2147483647 w 68"/>
              <a:gd name="T47" fmla="*/ 2147483647 h 45"/>
              <a:gd name="T48" fmla="*/ 2147483647 w 68"/>
              <a:gd name="T49" fmla="*/ 2147483647 h 45"/>
              <a:gd name="T50" fmla="*/ 2147483647 w 68"/>
              <a:gd name="T51" fmla="*/ 2147483647 h 45"/>
              <a:gd name="T52" fmla="*/ 2147483647 w 68"/>
              <a:gd name="T53" fmla="*/ 2147483647 h 45"/>
              <a:gd name="T54" fmla="*/ 2147483647 w 68"/>
              <a:gd name="T55" fmla="*/ 2147483647 h 45"/>
              <a:gd name="T56" fmla="*/ 2147483647 w 68"/>
              <a:gd name="T57" fmla="*/ 2147483647 h 45"/>
              <a:gd name="T58" fmla="*/ 2147483647 w 68"/>
              <a:gd name="T59" fmla="*/ 2147483647 h 45"/>
              <a:gd name="T60" fmla="*/ 2147483647 w 68"/>
              <a:gd name="T61" fmla="*/ 2147483647 h 45"/>
              <a:gd name="T62" fmla="*/ 2147483647 w 68"/>
              <a:gd name="T63" fmla="*/ 2147483647 h 45"/>
              <a:gd name="T64" fmla="*/ 2147483647 w 68"/>
              <a:gd name="T65" fmla="*/ 2147483647 h 45"/>
              <a:gd name="T66" fmla="*/ 2147483647 w 68"/>
              <a:gd name="T67" fmla="*/ 2147483647 h 45"/>
              <a:gd name="T68" fmla="*/ 2147483647 w 68"/>
              <a:gd name="T69" fmla="*/ 2147483647 h 45"/>
              <a:gd name="T70" fmla="*/ 2147483647 w 68"/>
              <a:gd name="T71" fmla="*/ 2147483647 h 45"/>
              <a:gd name="T72" fmla="*/ 2147483647 w 68"/>
              <a:gd name="T73" fmla="*/ 2147483647 h 45"/>
              <a:gd name="T74" fmla="*/ 2147483647 w 68"/>
              <a:gd name="T75" fmla="*/ 2147483647 h 45"/>
              <a:gd name="T76" fmla="*/ 2147483647 w 68"/>
              <a:gd name="T77" fmla="*/ 2147483647 h 45"/>
              <a:gd name="T78" fmla="*/ 2147483647 w 68"/>
              <a:gd name="T79" fmla="*/ 2147483647 h 45"/>
              <a:gd name="T80" fmla="*/ 2147483647 w 68"/>
              <a:gd name="T81" fmla="*/ 2147483647 h 45"/>
              <a:gd name="T82" fmla="*/ 2147483647 w 68"/>
              <a:gd name="T83" fmla="*/ 2147483647 h 45"/>
              <a:gd name="T84" fmla="*/ 2147483647 w 68"/>
              <a:gd name="T85" fmla="*/ 2147483647 h 45"/>
              <a:gd name="T86" fmla="*/ 2147483647 w 68"/>
              <a:gd name="T87" fmla="*/ 2147483647 h 45"/>
              <a:gd name="T88" fmla="*/ 2147483647 w 68"/>
              <a:gd name="T89" fmla="*/ 2147483647 h 45"/>
              <a:gd name="T90" fmla="*/ 2147483647 w 68"/>
              <a:gd name="T91" fmla="*/ 0 h 4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68"/>
              <a:gd name="T139" fmla="*/ 0 h 45"/>
              <a:gd name="T140" fmla="*/ 68 w 68"/>
              <a:gd name="T141" fmla="*/ 45 h 4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68" h="45">
                <a:moveTo>
                  <a:pt x="24" y="0"/>
                </a:moveTo>
                <a:lnTo>
                  <a:pt x="24" y="0"/>
                </a:lnTo>
                <a:lnTo>
                  <a:pt x="23" y="1"/>
                </a:lnTo>
                <a:lnTo>
                  <a:pt x="23" y="2"/>
                </a:lnTo>
                <a:lnTo>
                  <a:pt x="23" y="3"/>
                </a:lnTo>
                <a:lnTo>
                  <a:pt x="22" y="3"/>
                </a:lnTo>
                <a:lnTo>
                  <a:pt x="22" y="4"/>
                </a:lnTo>
                <a:lnTo>
                  <a:pt x="21" y="4"/>
                </a:lnTo>
                <a:lnTo>
                  <a:pt x="21" y="5"/>
                </a:lnTo>
                <a:lnTo>
                  <a:pt x="20" y="5"/>
                </a:lnTo>
                <a:lnTo>
                  <a:pt x="20" y="6"/>
                </a:lnTo>
                <a:lnTo>
                  <a:pt x="19" y="7"/>
                </a:lnTo>
                <a:lnTo>
                  <a:pt x="19" y="8"/>
                </a:lnTo>
                <a:lnTo>
                  <a:pt x="19" y="9"/>
                </a:lnTo>
                <a:lnTo>
                  <a:pt x="19" y="10"/>
                </a:lnTo>
                <a:lnTo>
                  <a:pt x="18" y="10"/>
                </a:lnTo>
                <a:lnTo>
                  <a:pt x="18" y="11"/>
                </a:lnTo>
                <a:lnTo>
                  <a:pt x="17" y="11"/>
                </a:lnTo>
                <a:lnTo>
                  <a:pt x="17" y="12"/>
                </a:lnTo>
                <a:lnTo>
                  <a:pt x="16" y="12"/>
                </a:lnTo>
                <a:lnTo>
                  <a:pt x="16" y="13"/>
                </a:lnTo>
                <a:lnTo>
                  <a:pt x="16" y="14"/>
                </a:lnTo>
                <a:lnTo>
                  <a:pt x="15" y="14"/>
                </a:lnTo>
                <a:lnTo>
                  <a:pt x="15" y="15"/>
                </a:lnTo>
                <a:lnTo>
                  <a:pt x="15" y="16"/>
                </a:lnTo>
                <a:lnTo>
                  <a:pt x="14" y="16"/>
                </a:lnTo>
                <a:lnTo>
                  <a:pt x="14" y="17"/>
                </a:lnTo>
                <a:lnTo>
                  <a:pt x="14" y="18"/>
                </a:lnTo>
                <a:lnTo>
                  <a:pt x="13" y="18"/>
                </a:lnTo>
                <a:lnTo>
                  <a:pt x="13" y="19"/>
                </a:lnTo>
                <a:lnTo>
                  <a:pt x="12" y="19"/>
                </a:lnTo>
                <a:lnTo>
                  <a:pt x="12" y="20"/>
                </a:lnTo>
                <a:lnTo>
                  <a:pt x="11" y="20"/>
                </a:lnTo>
                <a:lnTo>
                  <a:pt x="11" y="21"/>
                </a:lnTo>
                <a:lnTo>
                  <a:pt x="11" y="22"/>
                </a:lnTo>
                <a:lnTo>
                  <a:pt x="10" y="22"/>
                </a:lnTo>
                <a:lnTo>
                  <a:pt x="10" y="23"/>
                </a:lnTo>
                <a:lnTo>
                  <a:pt x="10" y="24"/>
                </a:lnTo>
                <a:lnTo>
                  <a:pt x="9" y="24"/>
                </a:lnTo>
                <a:lnTo>
                  <a:pt x="9" y="25"/>
                </a:lnTo>
                <a:lnTo>
                  <a:pt x="8" y="26"/>
                </a:lnTo>
                <a:lnTo>
                  <a:pt x="8" y="27"/>
                </a:lnTo>
                <a:lnTo>
                  <a:pt x="7" y="27"/>
                </a:lnTo>
                <a:lnTo>
                  <a:pt x="7" y="28"/>
                </a:lnTo>
                <a:lnTo>
                  <a:pt x="7" y="29"/>
                </a:lnTo>
                <a:lnTo>
                  <a:pt x="6" y="29"/>
                </a:lnTo>
                <a:lnTo>
                  <a:pt x="6" y="30"/>
                </a:lnTo>
                <a:lnTo>
                  <a:pt x="6" y="31"/>
                </a:lnTo>
                <a:lnTo>
                  <a:pt x="5" y="31"/>
                </a:lnTo>
                <a:lnTo>
                  <a:pt x="5" y="32"/>
                </a:lnTo>
                <a:lnTo>
                  <a:pt x="4" y="32"/>
                </a:lnTo>
                <a:lnTo>
                  <a:pt x="4" y="33"/>
                </a:lnTo>
                <a:lnTo>
                  <a:pt x="3" y="34"/>
                </a:lnTo>
                <a:lnTo>
                  <a:pt x="3" y="35"/>
                </a:lnTo>
                <a:lnTo>
                  <a:pt x="2" y="35"/>
                </a:lnTo>
                <a:lnTo>
                  <a:pt x="2" y="36"/>
                </a:lnTo>
                <a:lnTo>
                  <a:pt x="2" y="37"/>
                </a:lnTo>
                <a:lnTo>
                  <a:pt x="1" y="37"/>
                </a:lnTo>
                <a:lnTo>
                  <a:pt x="1" y="38"/>
                </a:lnTo>
                <a:lnTo>
                  <a:pt x="0" y="38"/>
                </a:lnTo>
                <a:lnTo>
                  <a:pt x="0" y="39"/>
                </a:lnTo>
                <a:lnTo>
                  <a:pt x="0" y="40"/>
                </a:lnTo>
                <a:lnTo>
                  <a:pt x="2" y="40"/>
                </a:lnTo>
                <a:lnTo>
                  <a:pt x="4" y="40"/>
                </a:lnTo>
                <a:lnTo>
                  <a:pt x="4" y="41"/>
                </a:lnTo>
                <a:lnTo>
                  <a:pt x="5" y="41"/>
                </a:lnTo>
                <a:lnTo>
                  <a:pt x="7" y="41"/>
                </a:lnTo>
                <a:lnTo>
                  <a:pt x="10" y="42"/>
                </a:lnTo>
                <a:lnTo>
                  <a:pt x="15" y="43"/>
                </a:lnTo>
                <a:lnTo>
                  <a:pt x="19" y="43"/>
                </a:lnTo>
                <a:lnTo>
                  <a:pt x="19" y="44"/>
                </a:lnTo>
                <a:lnTo>
                  <a:pt x="30" y="44"/>
                </a:lnTo>
                <a:lnTo>
                  <a:pt x="30" y="43"/>
                </a:lnTo>
                <a:lnTo>
                  <a:pt x="35" y="43"/>
                </a:lnTo>
                <a:lnTo>
                  <a:pt x="38" y="43"/>
                </a:lnTo>
                <a:lnTo>
                  <a:pt x="38" y="42"/>
                </a:lnTo>
                <a:lnTo>
                  <a:pt x="40" y="42"/>
                </a:lnTo>
                <a:lnTo>
                  <a:pt x="42" y="42"/>
                </a:lnTo>
                <a:lnTo>
                  <a:pt x="42" y="41"/>
                </a:lnTo>
                <a:lnTo>
                  <a:pt x="45" y="41"/>
                </a:lnTo>
                <a:lnTo>
                  <a:pt x="48" y="40"/>
                </a:lnTo>
                <a:lnTo>
                  <a:pt x="49" y="40"/>
                </a:lnTo>
                <a:lnTo>
                  <a:pt x="50" y="40"/>
                </a:lnTo>
                <a:lnTo>
                  <a:pt x="52" y="39"/>
                </a:lnTo>
                <a:lnTo>
                  <a:pt x="54" y="38"/>
                </a:lnTo>
                <a:lnTo>
                  <a:pt x="58" y="35"/>
                </a:lnTo>
                <a:lnTo>
                  <a:pt x="59" y="34"/>
                </a:lnTo>
                <a:lnTo>
                  <a:pt x="60" y="34"/>
                </a:lnTo>
                <a:lnTo>
                  <a:pt x="60" y="33"/>
                </a:lnTo>
                <a:lnTo>
                  <a:pt x="62" y="33"/>
                </a:lnTo>
                <a:lnTo>
                  <a:pt x="62" y="32"/>
                </a:lnTo>
                <a:lnTo>
                  <a:pt x="64" y="31"/>
                </a:lnTo>
                <a:lnTo>
                  <a:pt x="64" y="30"/>
                </a:lnTo>
                <a:lnTo>
                  <a:pt x="65" y="29"/>
                </a:lnTo>
                <a:lnTo>
                  <a:pt x="65" y="28"/>
                </a:lnTo>
                <a:lnTo>
                  <a:pt x="65" y="27"/>
                </a:lnTo>
                <a:lnTo>
                  <a:pt x="66" y="27"/>
                </a:lnTo>
                <a:lnTo>
                  <a:pt x="66" y="26"/>
                </a:lnTo>
                <a:lnTo>
                  <a:pt x="66" y="24"/>
                </a:lnTo>
                <a:lnTo>
                  <a:pt x="67" y="24"/>
                </a:lnTo>
                <a:lnTo>
                  <a:pt x="67" y="19"/>
                </a:lnTo>
                <a:lnTo>
                  <a:pt x="66" y="19"/>
                </a:lnTo>
                <a:lnTo>
                  <a:pt x="66" y="18"/>
                </a:lnTo>
                <a:lnTo>
                  <a:pt x="66" y="17"/>
                </a:lnTo>
                <a:lnTo>
                  <a:pt x="65" y="15"/>
                </a:lnTo>
                <a:lnTo>
                  <a:pt x="65" y="14"/>
                </a:lnTo>
                <a:lnTo>
                  <a:pt x="64" y="14"/>
                </a:lnTo>
                <a:lnTo>
                  <a:pt x="62" y="11"/>
                </a:lnTo>
                <a:lnTo>
                  <a:pt x="61" y="11"/>
                </a:lnTo>
                <a:lnTo>
                  <a:pt x="60" y="10"/>
                </a:lnTo>
                <a:lnTo>
                  <a:pt x="59" y="10"/>
                </a:lnTo>
                <a:lnTo>
                  <a:pt x="58" y="8"/>
                </a:lnTo>
                <a:lnTo>
                  <a:pt x="57" y="8"/>
                </a:lnTo>
                <a:lnTo>
                  <a:pt x="56" y="6"/>
                </a:lnTo>
                <a:lnTo>
                  <a:pt x="55" y="6"/>
                </a:lnTo>
                <a:lnTo>
                  <a:pt x="54" y="6"/>
                </a:lnTo>
                <a:lnTo>
                  <a:pt x="54" y="5"/>
                </a:lnTo>
                <a:lnTo>
                  <a:pt x="53" y="5"/>
                </a:lnTo>
                <a:lnTo>
                  <a:pt x="52" y="5"/>
                </a:lnTo>
                <a:lnTo>
                  <a:pt x="52" y="4"/>
                </a:lnTo>
                <a:lnTo>
                  <a:pt x="51" y="4"/>
                </a:lnTo>
                <a:lnTo>
                  <a:pt x="49" y="4"/>
                </a:lnTo>
                <a:lnTo>
                  <a:pt x="46" y="3"/>
                </a:lnTo>
                <a:lnTo>
                  <a:pt x="45" y="3"/>
                </a:lnTo>
                <a:lnTo>
                  <a:pt x="45" y="2"/>
                </a:lnTo>
                <a:lnTo>
                  <a:pt x="43" y="2"/>
                </a:lnTo>
                <a:lnTo>
                  <a:pt x="40" y="1"/>
                </a:lnTo>
                <a:lnTo>
                  <a:pt x="35" y="0"/>
                </a:lnTo>
                <a:lnTo>
                  <a:pt x="30" y="0"/>
                </a:lnTo>
                <a:lnTo>
                  <a:pt x="24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85" name="Freeform 27"/>
          <p:cNvSpPr>
            <a:spLocks/>
          </p:cNvSpPr>
          <p:nvPr/>
        </p:nvSpPr>
        <p:spPr bwMode="auto">
          <a:xfrm>
            <a:off x="5919788" y="1384300"/>
            <a:ext cx="122237" cy="71438"/>
          </a:xfrm>
          <a:custGeom>
            <a:avLst/>
            <a:gdLst>
              <a:gd name="T0" fmla="*/ 2147483647 w 87"/>
              <a:gd name="T1" fmla="*/ 0 h 45"/>
              <a:gd name="T2" fmla="*/ 2147483647 w 87"/>
              <a:gd name="T3" fmla="*/ 0 h 45"/>
              <a:gd name="T4" fmla="*/ 2147483647 w 87"/>
              <a:gd name="T5" fmla="*/ 2147483647 h 45"/>
              <a:gd name="T6" fmla="*/ 2147483647 w 87"/>
              <a:gd name="T7" fmla="*/ 2147483647 h 45"/>
              <a:gd name="T8" fmla="*/ 2147483647 w 87"/>
              <a:gd name="T9" fmla="*/ 2147483647 h 45"/>
              <a:gd name="T10" fmla="*/ 2147483647 w 87"/>
              <a:gd name="T11" fmla="*/ 2147483647 h 45"/>
              <a:gd name="T12" fmla="*/ 2147483647 w 87"/>
              <a:gd name="T13" fmla="*/ 2147483647 h 45"/>
              <a:gd name="T14" fmla="*/ 2147483647 w 87"/>
              <a:gd name="T15" fmla="*/ 2147483647 h 45"/>
              <a:gd name="T16" fmla="*/ 2147483647 w 87"/>
              <a:gd name="T17" fmla="*/ 2147483647 h 45"/>
              <a:gd name="T18" fmla="*/ 2147483647 w 87"/>
              <a:gd name="T19" fmla="*/ 2147483647 h 45"/>
              <a:gd name="T20" fmla="*/ 2147483647 w 87"/>
              <a:gd name="T21" fmla="*/ 2147483647 h 45"/>
              <a:gd name="T22" fmla="*/ 2147483647 w 87"/>
              <a:gd name="T23" fmla="*/ 2147483647 h 45"/>
              <a:gd name="T24" fmla="*/ 2147483647 w 87"/>
              <a:gd name="T25" fmla="*/ 2147483647 h 45"/>
              <a:gd name="T26" fmla="*/ 2147483647 w 87"/>
              <a:gd name="T27" fmla="*/ 2147483647 h 45"/>
              <a:gd name="T28" fmla="*/ 2147483647 w 87"/>
              <a:gd name="T29" fmla="*/ 2147483647 h 45"/>
              <a:gd name="T30" fmla="*/ 0 w 87"/>
              <a:gd name="T31" fmla="*/ 2147483647 h 45"/>
              <a:gd name="T32" fmla="*/ 0 w 87"/>
              <a:gd name="T33" fmla="*/ 2147483647 h 45"/>
              <a:gd name="T34" fmla="*/ 2147483647 w 87"/>
              <a:gd name="T35" fmla="*/ 2147483647 h 45"/>
              <a:gd name="T36" fmla="*/ 2147483647 w 87"/>
              <a:gd name="T37" fmla="*/ 2147483647 h 45"/>
              <a:gd name="T38" fmla="*/ 2147483647 w 87"/>
              <a:gd name="T39" fmla="*/ 2147483647 h 45"/>
              <a:gd name="T40" fmla="*/ 2147483647 w 87"/>
              <a:gd name="T41" fmla="*/ 2147483647 h 45"/>
              <a:gd name="T42" fmla="*/ 2147483647 w 87"/>
              <a:gd name="T43" fmla="*/ 2147483647 h 45"/>
              <a:gd name="T44" fmla="*/ 2147483647 w 87"/>
              <a:gd name="T45" fmla="*/ 2147483647 h 45"/>
              <a:gd name="T46" fmla="*/ 2147483647 w 87"/>
              <a:gd name="T47" fmla="*/ 2147483647 h 45"/>
              <a:gd name="T48" fmla="*/ 2147483647 w 87"/>
              <a:gd name="T49" fmla="*/ 2147483647 h 45"/>
              <a:gd name="T50" fmla="*/ 2147483647 w 87"/>
              <a:gd name="T51" fmla="*/ 2147483647 h 45"/>
              <a:gd name="T52" fmla="*/ 2147483647 w 87"/>
              <a:gd name="T53" fmla="*/ 2147483647 h 45"/>
              <a:gd name="T54" fmla="*/ 2147483647 w 87"/>
              <a:gd name="T55" fmla="*/ 2147483647 h 45"/>
              <a:gd name="T56" fmla="*/ 2147483647 w 87"/>
              <a:gd name="T57" fmla="*/ 2147483647 h 45"/>
              <a:gd name="T58" fmla="*/ 2147483647 w 87"/>
              <a:gd name="T59" fmla="*/ 2147483647 h 45"/>
              <a:gd name="T60" fmla="*/ 2147483647 w 87"/>
              <a:gd name="T61" fmla="*/ 2147483647 h 45"/>
              <a:gd name="T62" fmla="*/ 2147483647 w 87"/>
              <a:gd name="T63" fmla="*/ 2147483647 h 45"/>
              <a:gd name="T64" fmla="*/ 2147483647 w 87"/>
              <a:gd name="T65" fmla="*/ 2147483647 h 45"/>
              <a:gd name="T66" fmla="*/ 2147483647 w 87"/>
              <a:gd name="T67" fmla="*/ 2147483647 h 45"/>
              <a:gd name="T68" fmla="*/ 2147483647 w 87"/>
              <a:gd name="T69" fmla="*/ 2147483647 h 45"/>
              <a:gd name="T70" fmla="*/ 2147483647 w 87"/>
              <a:gd name="T71" fmla="*/ 2147483647 h 45"/>
              <a:gd name="T72" fmla="*/ 2147483647 w 87"/>
              <a:gd name="T73" fmla="*/ 2147483647 h 45"/>
              <a:gd name="T74" fmla="*/ 2147483647 w 87"/>
              <a:gd name="T75" fmla="*/ 2147483647 h 45"/>
              <a:gd name="T76" fmla="*/ 2147483647 w 87"/>
              <a:gd name="T77" fmla="*/ 2147483647 h 45"/>
              <a:gd name="T78" fmla="*/ 2147483647 w 87"/>
              <a:gd name="T79" fmla="*/ 2147483647 h 45"/>
              <a:gd name="T80" fmla="*/ 2147483647 w 87"/>
              <a:gd name="T81" fmla="*/ 2147483647 h 45"/>
              <a:gd name="T82" fmla="*/ 2147483647 w 87"/>
              <a:gd name="T83" fmla="*/ 2147483647 h 45"/>
              <a:gd name="T84" fmla="*/ 2147483647 w 87"/>
              <a:gd name="T85" fmla="*/ 2147483647 h 45"/>
              <a:gd name="T86" fmla="*/ 2147483647 w 87"/>
              <a:gd name="T87" fmla="*/ 2147483647 h 45"/>
              <a:gd name="T88" fmla="*/ 2147483647 w 87"/>
              <a:gd name="T89" fmla="*/ 2147483647 h 45"/>
              <a:gd name="T90" fmla="*/ 2147483647 w 87"/>
              <a:gd name="T91" fmla="*/ 2147483647 h 45"/>
              <a:gd name="T92" fmla="*/ 2147483647 w 87"/>
              <a:gd name="T93" fmla="*/ 2147483647 h 45"/>
              <a:gd name="T94" fmla="*/ 2147483647 w 87"/>
              <a:gd name="T95" fmla="*/ 2147483647 h 45"/>
              <a:gd name="T96" fmla="*/ 2147483647 w 87"/>
              <a:gd name="T97" fmla="*/ 2147483647 h 45"/>
              <a:gd name="T98" fmla="*/ 2147483647 w 87"/>
              <a:gd name="T99" fmla="*/ 2147483647 h 45"/>
              <a:gd name="T100" fmla="*/ 2147483647 w 87"/>
              <a:gd name="T101" fmla="*/ 2147483647 h 45"/>
              <a:gd name="T102" fmla="*/ 2147483647 w 87"/>
              <a:gd name="T103" fmla="*/ 2147483647 h 45"/>
              <a:gd name="T104" fmla="*/ 2147483647 w 87"/>
              <a:gd name="T105" fmla="*/ 2147483647 h 45"/>
              <a:gd name="T106" fmla="*/ 2147483647 w 87"/>
              <a:gd name="T107" fmla="*/ 2147483647 h 45"/>
              <a:gd name="T108" fmla="*/ 2147483647 w 87"/>
              <a:gd name="T109" fmla="*/ 2147483647 h 45"/>
              <a:gd name="T110" fmla="*/ 2147483647 w 87"/>
              <a:gd name="T111" fmla="*/ 2147483647 h 45"/>
              <a:gd name="T112" fmla="*/ 2147483647 w 87"/>
              <a:gd name="T113" fmla="*/ 2147483647 h 45"/>
              <a:gd name="T114" fmla="*/ 2147483647 w 87"/>
              <a:gd name="T115" fmla="*/ 2147483647 h 45"/>
              <a:gd name="T116" fmla="*/ 2147483647 w 87"/>
              <a:gd name="T117" fmla="*/ 2147483647 h 45"/>
              <a:gd name="T118" fmla="*/ 2147483647 w 87"/>
              <a:gd name="T119" fmla="*/ 2147483647 h 45"/>
              <a:gd name="T120" fmla="*/ 2147483647 w 87"/>
              <a:gd name="T121" fmla="*/ 0 h 4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7"/>
              <a:gd name="T184" fmla="*/ 0 h 45"/>
              <a:gd name="T185" fmla="*/ 87 w 87"/>
              <a:gd name="T186" fmla="*/ 45 h 4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7" h="45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0" y="0"/>
                </a:lnTo>
                <a:lnTo>
                  <a:pt x="30" y="1"/>
                </a:lnTo>
                <a:lnTo>
                  <a:pt x="27" y="1"/>
                </a:lnTo>
                <a:lnTo>
                  <a:pt x="25" y="1"/>
                </a:lnTo>
                <a:lnTo>
                  <a:pt x="25" y="2"/>
                </a:lnTo>
                <a:lnTo>
                  <a:pt x="23" y="2"/>
                </a:lnTo>
                <a:lnTo>
                  <a:pt x="23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4" y="5"/>
                </a:lnTo>
                <a:lnTo>
                  <a:pt x="8" y="8"/>
                </a:lnTo>
                <a:lnTo>
                  <a:pt x="8" y="9"/>
                </a:lnTo>
                <a:lnTo>
                  <a:pt x="7" y="10"/>
                </a:lnTo>
                <a:lnTo>
                  <a:pt x="6" y="10"/>
                </a:lnTo>
                <a:lnTo>
                  <a:pt x="5" y="11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1" y="15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1" y="28"/>
                </a:lnTo>
                <a:lnTo>
                  <a:pt x="2" y="28"/>
                </a:lnTo>
                <a:lnTo>
                  <a:pt x="2" y="29"/>
                </a:lnTo>
                <a:lnTo>
                  <a:pt x="4" y="32"/>
                </a:lnTo>
                <a:lnTo>
                  <a:pt x="5" y="32"/>
                </a:lnTo>
                <a:lnTo>
                  <a:pt x="5" y="33"/>
                </a:lnTo>
                <a:lnTo>
                  <a:pt x="6" y="34"/>
                </a:lnTo>
                <a:lnTo>
                  <a:pt x="7" y="34"/>
                </a:lnTo>
                <a:lnTo>
                  <a:pt x="9" y="36"/>
                </a:lnTo>
                <a:lnTo>
                  <a:pt x="10" y="36"/>
                </a:lnTo>
                <a:lnTo>
                  <a:pt x="12" y="37"/>
                </a:lnTo>
                <a:lnTo>
                  <a:pt x="13" y="37"/>
                </a:lnTo>
                <a:lnTo>
                  <a:pt x="14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1" y="40"/>
                </a:lnTo>
                <a:lnTo>
                  <a:pt x="21" y="41"/>
                </a:lnTo>
                <a:lnTo>
                  <a:pt x="23" y="41"/>
                </a:lnTo>
                <a:lnTo>
                  <a:pt x="24" y="41"/>
                </a:lnTo>
                <a:lnTo>
                  <a:pt x="27" y="42"/>
                </a:lnTo>
                <a:lnTo>
                  <a:pt x="33" y="43"/>
                </a:lnTo>
                <a:lnTo>
                  <a:pt x="37" y="43"/>
                </a:lnTo>
                <a:lnTo>
                  <a:pt x="37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6" y="43"/>
                </a:lnTo>
                <a:lnTo>
                  <a:pt x="56" y="42"/>
                </a:lnTo>
                <a:lnTo>
                  <a:pt x="59" y="42"/>
                </a:lnTo>
                <a:lnTo>
                  <a:pt x="61" y="42"/>
                </a:lnTo>
                <a:lnTo>
                  <a:pt x="61" y="41"/>
                </a:lnTo>
                <a:lnTo>
                  <a:pt x="63" y="41"/>
                </a:lnTo>
                <a:lnTo>
                  <a:pt x="66" y="40"/>
                </a:lnTo>
                <a:lnTo>
                  <a:pt x="67" y="40"/>
                </a:lnTo>
                <a:lnTo>
                  <a:pt x="68" y="40"/>
                </a:lnTo>
                <a:lnTo>
                  <a:pt x="70" y="39"/>
                </a:lnTo>
                <a:lnTo>
                  <a:pt x="72" y="38"/>
                </a:lnTo>
                <a:lnTo>
                  <a:pt x="78" y="35"/>
                </a:lnTo>
                <a:lnTo>
                  <a:pt x="79" y="34"/>
                </a:lnTo>
                <a:lnTo>
                  <a:pt x="79" y="33"/>
                </a:lnTo>
                <a:lnTo>
                  <a:pt x="81" y="33"/>
                </a:lnTo>
                <a:lnTo>
                  <a:pt x="81" y="32"/>
                </a:lnTo>
                <a:lnTo>
                  <a:pt x="83" y="31"/>
                </a:lnTo>
                <a:lnTo>
                  <a:pt x="83" y="30"/>
                </a:lnTo>
                <a:lnTo>
                  <a:pt x="84" y="29"/>
                </a:lnTo>
                <a:lnTo>
                  <a:pt x="84" y="28"/>
                </a:lnTo>
                <a:lnTo>
                  <a:pt x="85" y="28"/>
                </a:lnTo>
                <a:lnTo>
                  <a:pt x="85" y="27"/>
                </a:lnTo>
                <a:lnTo>
                  <a:pt x="85" y="26"/>
                </a:lnTo>
                <a:lnTo>
                  <a:pt x="86" y="26"/>
                </a:lnTo>
                <a:lnTo>
                  <a:pt x="86" y="24"/>
                </a:lnTo>
                <a:lnTo>
                  <a:pt x="86" y="19"/>
                </a:lnTo>
                <a:lnTo>
                  <a:pt x="86" y="18"/>
                </a:lnTo>
                <a:lnTo>
                  <a:pt x="85" y="18"/>
                </a:lnTo>
                <a:lnTo>
                  <a:pt x="85" y="17"/>
                </a:lnTo>
                <a:lnTo>
                  <a:pt x="85" y="15"/>
                </a:lnTo>
                <a:lnTo>
                  <a:pt x="84" y="15"/>
                </a:lnTo>
                <a:lnTo>
                  <a:pt x="84" y="14"/>
                </a:lnTo>
                <a:lnTo>
                  <a:pt x="82" y="11"/>
                </a:lnTo>
                <a:lnTo>
                  <a:pt x="81" y="11"/>
                </a:lnTo>
                <a:lnTo>
                  <a:pt x="79" y="10"/>
                </a:lnTo>
                <a:lnTo>
                  <a:pt x="77" y="8"/>
                </a:lnTo>
                <a:lnTo>
                  <a:pt x="76" y="8"/>
                </a:lnTo>
                <a:lnTo>
                  <a:pt x="74" y="6"/>
                </a:lnTo>
                <a:lnTo>
                  <a:pt x="73" y="6"/>
                </a:lnTo>
                <a:lnTo>
                  <a:pt x="72" y="5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7" y="4"/>
                </a:lnTo>
                <a:lnTo>
                  <a:pt x="65" y="3"/>
                </a:lnTo>
                <a:lnTo>
                  <a:pt x="63" y="3"/>
                </a:lnTo>
                <a:lnTo>
                  <a:pt x="63" y="2"/>
                </a:lnTo>
                <a:lnTo>
                  <a:pt x="62" y="2"/>
                </a:lnTo>
                <a:lnTo>
                  <a:pt x="59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86" name="Freeform 28"/>
          <p:cNvSpPr>
            <a:spLocks/>
          </p:cNvSpPr>
          <p:nvPr/>
        </p:nvSpPr>
        <p:spPr bwMode="auto">
          <a:xfrm>
            <a:off x="6073775" y="1384300"/>
            <a:ext cx="127000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0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2147483647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2147483647 w 88"/>
              <a:gd name="T27" fmla="*/ 2147483647 h 45"/>
              <a:gd name="T28" fmla="*/ 2147483647 w 88"/>
              <a:gd name="T29" fmla="*/ 2147483647 h 45"/>
              <a:gd name="T30" fmla="*/ 0 w 88"/>
              <a:gd name="T31" fmla="*/ 2147483647 h 45"/>
              <a:gd name="T32" fmla="*/ 0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2147483647 h 45"/>
              <a:gd name="T84" fmla="*/ 2147483647 w 88"/>
              <a:gd name="T85" fmla="*/ 2147483647 h 45"/>
              <a:gd name="T86" fmla="*/ 2147483647 w 88"/>
              <a:gd name="T87" fmla="*/ 2147483647 h 45"/>
              <a:gd name="T88" fmla="*/ 2147483647 w 88"/>
              <a:gd name="T89" fmla="*/ 2147483647 h 45"/>
              <a:gd name="T90" fmla="*/ 2147483647 w 88"/>
              <a:gd name="T91" fmla="*/ 2147483647 h 45"/>
              <a:gd name="T92" fmla="*/ 2147483647 w 88"/>
              <a:gd name="T93" fmla="*/ 2147483647 h 45"/>
              <a:gd name="T94" fmla="*/ 2147483647 w 88"/>
              <a:gd name="T95" fmla="*/ 2147483647 h 45"/>
              <a:gd name="T96" fmla="*/ 2147483647 w 88"/>
              <a:gd name="T97" fmla="*/ 2147483647 h 45"/>
              <a:gd name="T98" fmla="*/ 2147483647 w 88"/>
              <a:gd name="T99" fmla="*/ 2147483647 h 45"/>
              <a:gd name="T100" fmla="*/ 2147483647 w 88"/>
              <a:gd name="T101" fmla="*/ 2147483647 h 45"/>
              <a:gd name="T102" fmla="*/ 2147483647 w 88"/>
              <a:gd name="T103" fmla="*/ 2147483647 h 45"/>
              <a:gd name="T104" fmla="*/ 2147483647 w 88"/>
              <a:gd name="T105" fmla="*/ 2147483647 h 45"/>
              <a:gd name="T106" fmla="*/ 2147483647 w 88"/>
              <a:gd name="T107" fmla="*/ 2147483647 h 45"/>
              <a:gd name="T108" fmla="*/ 2147483647 w 88"/>
              <a:gd name="T109" fmla="*/ 2147483647 h 45"/>
              <a:gd name="T110" fmla="*/ 2147483647 w 88"/>
              <a:gd name="T111" fmla="*/ 2147483647 h 45"/>
              <a:gd name="T112" fmla="*/ 2147483647 w 88"/>
              <a:gd name="T113" fmla="*/ 2147483647 h 45"/>
              <a:gd name="T114" fmla="*/ 2147483647 w 88"/>
              <a:gd name="T115" fmla="*/ 2147483647 h 45"/>
              <a:gd name="T116" fmla="*/ 2147483647 w 88"/>
              <a:gd name="T117" fmla="*/ 2147483647 h 45"/>
              <a:gd name="T118" fmla="*/ 2147483647 w 88"/>
              <a:gd name="T119" fmla="*/ 2147483647 h 45"/>
              <a:gd name="T120" fmla="*/ 2147483647 w 88"/>
              <a:gd name="T121" fmla="*/ 2147483647 h 45"/>
              <a:gd name="T122" fmla="*/ 2147483647 w 88"/>
              <a:gd name="T123" fmla="*/ 0 h 45"/>
              <a:gd name="T124" fmla="*/ 2147483647 w 88"/>
              <a:gd name="T125" fmla="*/ 0 h 4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8"/>
              <a:gd name="T190" fmla="*/ 0 h 45"/>
              <a:gd name="T191" fmla="*/ 88 w 88"/>
              <a:gd name="T192" fmla="*/ 45 h 4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0" y="0"/>
                </a:lnTo>
                <a:lnTo>
                  <a:pt x="30" y="1"/>
                </a:lnTo>
                <a:lnTo>
                  <a:pt x="28" y="1"/>
                </a:lnTo>
                <a:lnTo>
                  <a:pt x="26" y="1"/>
                </a:lnTo>
                <a:lnTo>
                  <a:pt x="26" y="2"/>
                </a:lnTo>
                <a:lnTo>
                  <a:pt x="23" y="2"/>
                </a:lnTo>
                <a:lnTo>
                  <a:pt x="23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4" y="5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2" y="28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5" y="33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9" y="36"/>
                </a:lnTo>
                <a:lnTo>
                  <a:pt x="10" y="36"/>
                </a:lnTo>
                <a:lnTo>
                  <a:pt x="12" y="37"/>
                </a:lnTo>
                <a:lnTo>
                  <a:pt x="13" y="37"/>
                </a:lnTo>
                <a:lnTo>
                  <a:pt x="14" y="37"/>
                </a:lnTo>
                <a:lnTo>
                  <a:pt x="14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4" y="41"/>
                </a:lnTo>
                <a:lnTo>
                  <a:pt x="28" y="42"/>
                </a:lnTo>
                <a:lnTo>
                  <a:pt x="34" y="43"/>
                </a:lnTo>
                <a:lnTo>
                  <a:pt x="38" y="43"/>
                </a:lnTo>
                <a:lnTo>
                  <a:pt x="38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7" y="43"/>
                </a:lnTo>
                <a:lnTo>
                  <a:pt x="57" y="42"/>
                </a:lnTo>
                <a:lnTo>
                  <a:pt x="59" y="42"/>
                </a:lnTo>
                <a:lnTo>
                  <a:pt x="61" y="42"/>
                </a:lnTo>
                <a:lnTo>
                  <a:pt x="61" y="41"/>
                </a:lnTo>
                <a:lnTo>
                  <a:pt x="64" y="41"/>
                </a:lnTo>
                <a:lnTo>
                  <a:pt x="67" y="40"/>
                </a:lnTo>
                <a:lnTo>
                  <a:pt x="69" y="40"/>
                </a:lnTo>
                <a:lnTo>
                  <a:pt x="71" y="39"/>
                </a:lnTo>
                <a:lnTo>
                  <a:pt x="73" y="38"/>
                </a:lnTo>
                <a:lnTo>
                  <a:pt x="78" y="35"/>
                </a:lnTo>
                <a:lnTo>
                  <a:pt x="79" y="34"/>
                </a:lnTo>
                <a:lnTo>
                  <a:pt x="80" y="34"/>
                </a:lnTo>
                <a:lnTo>
                  <a:pt x="80" y="33"/>
                </a:lnTo>
                <a:lnTo>
                  <a:pt x="82" y="33"/>
                </a:lnTo>
                <a:lnTo>
                  <a:pt x="82" y="32"/>
                </a:lnTo>
                <a:lnTo>
                  <a:pt x="84" y="31"/>
                </a:lnTo>
                <a:lnTo>
                  <a:pt x="84" y="30"/>
                </a:lnTo>
                <a:lnTo>
                  <a:pt x="85" y="29"/>
                </a:lnTo>
                <a:lnTo>
                  <a:pt x="85" y="28"/>
                </a:lnTo>
                <a:lnTo>
                  <a:pt x="85" y="27"/>
                </a:lnTo>
                <a:lnTo>
                  <a:pt x="86" y="26"/>
                </a:lnTo>
                <a:lnTo>
                  <a:pt x="86" y="24"/>
                </a:lnTo>
                <a:lnTo>
                  <a:pt x="87" y="24"/>
                </a:lnTo>
                <a:lnTo>
                  <a:pt x="87" y="19"/>
                </a:lnTo>
                <a:lnTo>
                  <a:pt x="86" y="19"/>
                </a:lnTo>
                <a:lnTo>
                  <a:pt x="86" y="18"/>
                </a:lnTo>
                <a:lnTo>
                  <a:pt x="86" y="17"/>
                </a:lnTo>
                <a:lnTo>
                  <a:pt x="85" y="17"/>
                </a:lnTo>
                <a:lnTo>
                  <a:pt x="85" y="15"/>
                </a:lnTo>
                <a:lnTo>
                  <a:pt x="85" y="14"/>
                </a:lnTo>
                <a:lnTo>
                  <a:pt x="84" y="14"/>
                </a:lnTo>
                <a:lnTo>
                  <a:pt x="82" y="11"/>
                </a:lnTo>
                <a:lnTo>
                  <a:pt x="81" y="11"/>
                </a:lnTo>
                <a:lnTo>
                  <a:pt x="80" y="10"/>
                </a:lnTo>
                <a:lnTo>
                  <a:pt x="79" y="10"/>
                </a:lnTo>
                <a:lnTo>
                  <a:pt x="78" y="8"/>
                </a:lnTo>
                <a:lnTo>
                  <a:pt x="77" y="8"/>
                </a:lnTo>
                <a:lnTo>
                  <a:pt x="75" y="6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7" y="4"/>
                </a:lnTo>
                <a:lnTo>
                  <a:pt x="65" y="3"/>
                </a:lnTo>
                <a:lnTo>
                  <a:pt x="64" y="3"/>
                </a:lnTo>
                <a:lnTo>
                  <a:pt x="64" y="2"/>
                </a:lnTo>
                <a:lnTo>
                  <a:pt x="62" y="2"/>
                </a:lnTo>
                <a:lnTo>
                  <a:pt x="59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87" name="Freeform 29"/>
          <p:cNvSpPr>
            <a:spLocks/>
          </p:cNvSpPr>
          <p:nvPr/>
        </p:nvSpPr>
        <p:spPr bwMode="auto">
          <a:xfrm>
            <a:off x="6232525" y="1384300"/>
            <a:ext cx="123825" cy="71438"/>
          </a:xfrm>
          <a:custGeom>
            <a:avLst/>
            <a:gdLst>
              <a:gd name="T0" fmla="*/ 2147483647 w 87"/>
              <a:gd name="T1" fmla="*/ 0 h 45"/>
              <a:gd name="T2" fmla="*/ 2147483647 w 87"/>
              <a:gd name="T3" fmla="*/ 0 h 45"/>
              <a:gd name="T4" fmla="*/ 2147483647 w 87"/>
              <a:gd name="T5" fmla="*/ 2147483647 h 45"/>
              <a:gd name="T6" fmla="*/ 2147483647 w 87"/>
              <a:gd name="T7" fmla="*/ 2147483647 h 45"/>
              <a:gd name="T8" fmla="*/ 2147483647 w 87"/>
              <a:gd name="T9" fmla="*/ 2147483647 h 45"/>
              <a:gd name="T10" fmla="*/ 2147483647 w 87"/>
              <a:gd name="T11" fmla="*/ 2147483647 h 45"/>
              <a:gd name="T12" fmla="*/ 2147483647 w 87"/>
              <a:gd name="T13" fmla="*/ 2147483647 h 45"/>
              <a:gd name="T14" fmla="*/ 2147483647 w 87"/>
              <a:gd name="T15" fmla="*/ 2147483647 h 45"/>
              <a:gd name="T16" fmla="*/ 2147483647 w 87"/>
              <a:gd name="T17" fmla="*/ 2147483647 h 45"/>
              <a:gd name="T18" fmla="*/ 2147483647 w 87"/>
              <a:gd name="T19" fmla="*/ 2147483647 h 45"/>
              <a:gd name="T20" fmla="*/ 2147483647 w 87"/>
              <a:gd name="T21" fmla="*/ 2147483647 h 45"/>
              <a:gd name="T22" fmla="*/ 2147483647 w 87"/>
              <a:gd name="T23" fmla="*/ 2147483647 h 45"/>
              <a:gd name="T24" fmla="*/ 2147483647 w 87"/>
              <a:gd name="T25" fmla="*/ 2147483647 h 45"/>
              <a:gd name="T26" fmla="*/ 2147483647 w 87"/>
              <a:gd name="T27" fmla="*/ 2147483647 h 45"/>
              <a:gd name="T28" fmla="*/ 2147483647 w 87"/>
              <a:gd name="T29" fmla="*/ 2147483647 h 45"/>
              <a:gd name="T30" fmla="*/ 2147483647 w 87"/>
              <a:gd name="T31" fmla="*/ 2147483647 h 45"/>
              <a:gd name="T32" fmla="*/ 0 w 87"/>
              <a:gd name="T33" fmla="*/ 2147483647 h 45"/>
              <a:gd name="T34" fmla="*/ 2147483647 w 87"/>
              <a:gd name="T35" fmla="*/ 2147483647 h 45"/>
              <a:gd name="T36" fmla="*/ 2147483647 w 87"/>
              <a:gd name="T37" fmla="*/ 2147483647 h 45"/>
              <a:gd name="T38" fmla="*/ 2147483647 w 87"/>
              <a:gd name="T39" fmla="*/ 2147483647 h 45"/>
              <a:gd name="T40" fmla="*/ 2147483647 w 87"/>
              <a:gd name="T41" fmla="*/ 2147483647 h 45"/>
              <a:gd name="T42" fmla="*/ 2147483647 w 87"/>
              <a:gd name="T43" fmla="*/ 2147483647 h 45"/>
              <a:gd name="T44" fmla="*/ 2147483647 w 87"/>
              <a:gd name="T45" fmla="*/ 2147483647 h 45"/>
              <a:gd name="T46" fmla="*/ 2147483647 w 87"/>
              <a:gd name="T47" fmla="*/ 2147483647 h 45"/>
              <a:gd name="T48" fmla="*/ 2147483647 w 87"/>
              <a:gd name="T49" fmla="*/ 2147483647 h 45"/>
              <a:gd name="T50" fmla="*/ 2147483647 w 87"/>
              <a:gd name="T51" fmla="*/ 2147483647 h 45"/>
              <a:gd name="T52" fmla="*/ 2147483647 w 87"/>
              <a:gd name="T53" fmla="*/ 2147483647 h 45"/>
              <a:gd name="T54" fmla="*/ 2147483647 w 87"/>
              <a:gd name="T55" fmla="*/ 2147483647 h 45"/>
              <a:gd name="T56" fmla="*/ 2147483647 w 87"/>
              <a:gd name="T57" fmla="*/ 2147483647 h 45"/>
              <a:gd name="T58" fmla="*/ 2147483647 w 87"/>
              <a:gd name="T59" fmla="*/ 2147483647 h 45"/>
              <a:gd name="T60" fmla="*/ 2147483647 w 87"/>
              <a:gd name="T61" fmla="*/ 2147483647 h 45"/>
              <a:gd name="T62" fmla="*/ 2147483647 w 87"/>
              <a:gd name="T63" fmla="*/ 2147483647 h 45"/>
              <a:gd name="T64" fmla="*/ 2147483647 w 87"/>
              <a:gd name="T65" fmla="*/ 2147483647 h 45"/>
              <a:gd name="T66" fmla="*/ 2147483647 w 87"/>
              <a:gd name="T67" fmla="*/ 2147483647 h 45"/>
              <a:gd name="T68" fmla="*/ 2147483647 w 87"/>
              <a:gd name="T69" fmla="*/ 2147483647 h 45"/>
              <a:gd name="T70" fmla="*/ 2147483647 w 87"/>
              <a:gd name="T71" fmla="*/ 2147483647 h 45"/>
              <a:gd name="T72" fmla="*/ 2147483647 w 87"/>
              <a:gd name="T73" fmla="*/ 2147483647 h 45"/>
              <a:gd name="T74" fmla="*/ 2147483647 w 87"/>
              <a:gd name="T75" fmla="*/ 2147483647 h 45"/>
              <a:gd name="T76" fmla="*/ 2147483647 w 87"/>
              <a:gd name="T77" fmla="*/ 2147483647 h 45"/>
              <a:gd name="T78" fmla="*/ 2147483647 w 87"/>
              <a:gd name="T79" fmla="*/ 2147483647 h 45"/>
              <a:gd name="T80" fmla="*/ 2147483647 w 87"/>
              <a:gd name="T81" fmla="*/ 2147483647 h 45"/>
              <a:gd name="T82" fmla="*/ 2147483647 w 87"/>
              <a:gd name="T83" fmla="*/ 2147483647 h 45"/>
              <a:gd name="T84" fmla="*/ 2147483647 w 87"/>
              <a:gd name="T85" fmla="*/ 2147483647 h 45"/>
              <a:gd name="T86" fmla="*/ 2147483647 w 87"/>
              <a:gd name="T87" fmla="*/ 2147483647 h 45"/>
              <a:gd name="T88" fmla="*/ 2147483647 w 87"/>
              <a:gd name="T89" fmla="*/ 2147483647 h 45"/>
              <a:gd name="T90" fmla="*/ 2147483647 w 87"/>
              <a:gd name="T91" fmla="*/ 2147483647 h 45"/>
              <a:gd name="T92" fmla="*/ 2147483647 w 87"/>
              <a:gd name="T93" fmla="*/ 2147483647 h 45"/>
              <a:gd name="T94" fmla="*/ 2147483647 w 87"/>
              <a:gd name="T95" fmla="*/ 2147483647 h 45"/>
              <a:gd name="T96" fmla="*/ 2147483647 w 87"/>
              <a:gd name="T97" fmla="*/ 2147483647 h 45"/>
              <a:gd name="T98" fmla="*/ 2147483647 w 87"/>
              <a:gd name="T99" fmla="*/ 2147483647 h 45"/>
              <a:gd name="T100" fmla="*/ 2147483647 w 87"/>
              <a:gd name="T101" fmla="*/ 2147483647 h 45"/>
              <a:gd name="T102" fmla="*/ 2147483647 w 87"/>
              <a:gd name="T103" fmla="*/ 2147483647 h 45"/>
              <a:gd name="T104" fmla="*/ 2147483647 w 87"/>
              <a:gd name="T105" fmla="*/ 2147483647 h 45"/>
              <a:gd name="T106" fmla="*/ 2147483647 w 87"/>
              <a:gd name="T107" fmla="*/ 2147483647 h 45"/>
              <a:gd name="T108" fmla="*/ 2147483647 w 87"/>
              <a:gd name="T109" fmla="*/ 2147483647 h 45"/>
              <a:gd name="T110" fmla="*/ 2147483647 w 87"/>
              <a:gd name="T111" fmla="*/ 2147483647 h 45"/>
              <a:gd name="T112" fmla="*/ 2147483647 w 87"/>
              <a:gd name="T113" fmla="*/ 2147483647 h 45"/>
              <a:gd name="T114" fmla="*/ 2147483647 w 87"/>
              <a:gd name="T115" fmla="*/ 2147483647 h 45"/>
              <a:gd name="T116" fmla="*/ 2147483647 w 87"/>
              <a:gd name="T117" fmla="*/ 2147483647 h 45"/>
              <a:gd name="T118" fmla="*/ 2147483647 w 87"/>
              <a:gd name="T119" fmla="*/ 2147483647 h 45"/>
              <a:gd name="T120" fmla="*/ 2147483647 w 87"/>
              <a:gd name="T121" fmla="*/ 2147483647 h 45"/>
              <a:gd name="T122" fmla="*/ 2147483647 w 87"/>
              <a:gd name="T123" fmla="*/ 0 h 45"/>
              <a:gd name="T124" fmla="*/ 2147483647 w 87"/>
              <a:gd name="T125" fmla="*/ 0 h 4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7"/>
              <a:gd name="T190" fmla="*/ 0 h 45"/>
              <a:gd name="T191" fmla="*/ 87 w 87"/>
              <a:gd name="T192" fmla="*/ 45 h 4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7" h="45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0" y="0"/>
                </a:lnTo>
                <a:lnTo>
                  <a:pt x="30" y="1"/>
                </a:lnTo>
                <a:lnTo>
                  <a:pt x="28" y="1"/>
                </a:lnTo>
                <a:lnTo>
                  <a:pt x="26" y="1"/>
                </a:lnTo>
                <a:lnTo>
                  <a:pt x="26" y="2"/>
                </a:lnTo>
                <a:lnTo>
                  <a:pt x="24" y="2"/>
                </a:lnTo>
                <a:lnTo>
                  <a:pt x="24" y="3"/>
                </a:lnTo>
                <a:lnTo>
                  <a:pt x="21" y="3"/>
                </a:lnTo>
                <a:lnTo>
                  <a:pt x="21" y="4"/>
                </a:lnTo>
                <a:lnTo>
                  <a:pt x="20" y="4"/>
                </a:lnTo>
                <a:lnTo>
                  <a:pt x="19" y="4"/>
                </a:lnTo>
                <a:lnTo>
                  <a:pt x="17" y="4"/>
                </a:lnTo>
                <a:lnTo>
                  <a:pt x="17" y="5"/>
                </a:lnTo>
                <a:lnTo>
                  <a:pt x="15" y="5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6" y="11"/>
                </a:lnTo>
                <a:lnTo>
                  <a:pt x="4" y="13"/>
                </a:lnTo>
                <a:lnTo>
                  <a:pt x="4" y="14"/>
                </a:lnTo>
                <a:lnTo>
                  <a:pt x="3" y="14"/>
                </a:lnTo>
                <a:lnTo>
                  <a:pt x="3" y="15"/>
                </a:lnTo>
                <a:lnTo>
                  <a:pt x="2" y="15"/>
                </a:lnTo>
                <a:lnTo>
                  <a:pt x="2" y="16"/>
                </a:lnTo>
                <a:lnTo>
                  <a:pt x="1" y="18"/>
                </a:lnTo>
                <a:lnTo>
                  <a:pt x="1" y="19"/>
                </a:lnTo>
                <a:lnTo>
                  <a:pt x="0" y="19"/>
                </a:lnTo>
                <a:lnTo>
                  <a:pt x="0" y="24"/>
                </a:lnTo>
                <a:lnTo>
                  <a:pt x="1" y="24"/>
                </a:lnTo>
                <a:lnTo>
                  <a:pt x="1" y="26"/>
                </a:lnTo>
                <a:lnTo>
                  <a:pt x="2" y="26"/>
                </a:lnTo>
                <a:lnTo>
                  <a:pt x="2" y="28"/>
                </a:lnTo>
                <a:lnTo>
                  <a:pt x="3" y="28"/>
                </a:lnTo>
                <a:lnTo>
                  <a:pt x="3" y="29"/>
                </a:lnTo>
                <a:lnTo>
                  <a:pt x="5" y="32"/>
                </a:lnTo>
                <a:lnTo>
                  <a:pt x="6" y="32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10" y="36"/>
                </a:lnTo>
                <a:lnTo>
                  <a:pt x="11" y="36"/>
                </a:lnTo>
                <a:lnTo>
                  <a:pt x="12" y="37"/>
                </a:lnTo>
                <a:lnTo>
                  <a:pt x="13" y="37"/>
                </a:lnTo>
                <a:lnTo>
                  <a:pt x="15" y="38"/>
                </a:lnTo>
                <a:lnTo>
                  <a:pt x="16" y="38"/>
                </a:lnTo>
                <a:lnTo>
                  <a:pt x="16" y="39"/>
                </a:lnTo>
                <a:lnTo>
                  <a:pt x="17" y="39"/>
                </a:lnTo>
                <a:lnTo>
                  <a:pt x="18" y="39"/>
                </a:lnTo>
                <a:lnTo>
                  <a:pt x="18" y="40"/>
                </a:lnTo>
                <a:lnTo>
                  <a:pt x="20" y="40"/>
                </a:lnTo>
                <a:lnTo>
                  <a:pt x="22" y="40"/>
                </a:lnTo>
                <a:lnTo>
                  <a:pt x="22" y="41"/>
                </a:lnTo>
                <a:lnTo>
                  <a:pt x="24" y="41"/>
                </a:lnTo>
                <a:lnTo>
                  <a:pt x="25" y="41"/>
                </a:lnTo>
                <a:lnTo>
                  <a:pt x="28" y="42"/>
                </a:lnTo>
                <a:lnTo>
                  <a:pt x="33" y="43"/>
                </a:lnTo>
                <a:lnTo>
                  <a:pt x="37" y="43"/>
                </a:lnTo>
                <a:lnTo>
                  <a:pt x="37" y="44"/>
                </a:lnTo>
                <a:lnTo>
                  <a:pt x="49" y="44"/>
                </a:lnTo>
                <a:lnTo>
                  <a:pt x="49" y="43"/>
                </a:lnTo>
                <a:lnTo>
                  <a:pt x="54" y="43"/>
                </a:lnTo>
                <a:lnTo>
                  <a:pt x="56" y="43"/>
                </a:lnTo>
                <a:lnTo>
                  <a:pt x="56" y="42"/>
                </a:lnTo>
                <a:lnTo>
                  <a:pt x="59" y="42"/>
                </a:lnTo>
                <a:lnTo>
                  <a:pt x="60" y="42"/>
                </a:lnTo>
                <a:lnTo>
                  <a:pt x="60" y="41"/>
                </a:lnTo>
                <a:lnTo>
                  <a:pt x="63" y="41"/>
                </a:lnTo>
                <a:lnTo>
                  <a:pt x="66" y="40"/>
                </a:lnTo>
                <a:lnTo>
                  <a:pt x="67" y="40"/>
                </a:lnTo>
                <a:lnTo>
                  <a:pt x="68" y="40"/>
                </a:lnTo>
                <a:lnTo>
                  <a:pt x="70" y="39"/>
                </a:lnTo>
                <a:lnTo>
                  <a:pt x="73" y="38"/>
                </a:lnTo>
                <a:lnTo>
                  <a:pt x="78" y="35"/>
                </a:lnTo>
                <a:lnTo>
                  <a:pt x="78" y="34"/>
                </a:lnTo>
                <a:lnTo>
                  <a:pt x="79" y="34"/>
                </a:lnTo>
                <a:lnTo>
                  <a:pt x="79" y="33"/>
                </a:lnTo>
                <a:lnTo>
                  <a:pt x="81" y="33"/>
                </a:lnTo>
                <a:lnTo>
                  <a:pt x="81" y="32"/>
                </a:lnTo>
                <a:lnTo>
                  <a:pt x="83" y="31"/>
                </a:lnTo>
                <a:lnTo>
                  <a:pt x="83" y="30"/>
                </a:lnTo>
                <a:lnTo>
                  <a:pt x="84" y="29"/>
                </a:lnTo>
                <a:lnTo>
                  <a:pt x="84" y="28"/>
                </a:lnTo>
                <a:lnTo>
                  <a:pt x="84" y="27"/>
                </a:lnTo>
                <a:lnTo>
                  <a:pt x="85" y="27"/>
                </a:lnTo>
                <a:lnTo>
                  <a:pt x="85" y="26"/>
                </a:lnTo>
                <a:lnTo>
                  <a:pt x="86" y="26"/>
                </a:lnTo>
                <a:lnTo>
                  <a:pt x="86" y="24"/>
                </a:lnTo>
                <a:lnTo>
                  <a:pt x="86" y="19"/>
                </a:lnTo>
                <a:lnTo>
                  <a:pt x="86" y="18"/>
                </a:lnTo>
                <a:lnTo>
                  <a:pt x="85" y="18"/>
                </a:lnTo>
                <a:lnTo>
                  <a:pt x="85" y="17"/>
                </a:lnTo>
                <a:lnTo>
                  <a:pt x="84" y="15"/>
                </a:lnTo>
                <a:lnTo>
                  <a:pt x="84" y="14"/>
                </a:lnTo>
                <a:lnTo>
                  <a:pt x="82" y="11"/>
                </a:lnTo>
                <a:lnTo>
                  <a:pt x="81" y="11"/>
                </a:lnTo>
                <a:lnTo>
                  <a:pt x="79" y="10"/>
                </a:lnTo>
                <a:lnTo>
                  <a:pt x="78" y="10"/>
                </a:lnTo>
                <a:lnTo>
                  <a:pt x="77" y="8"/>
                </a:lnTo>
                <a:lnTo>
                  <a:pt x="76" y="8"/>
                </a:lnTo>
                <a:lnTo>
                  <a:pt x="75" y="6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7" y="4"/>
                </a:lnTo>
                <a:lnTo>
                  <a:pt x="65" y="3"/>
                </a:lnTo>
                <a:lnTo>
                  <a:pt x="63" y="3"/>
                </a:lnTo>
                <a:lnTo>
                  <a:pt x="63" y="2"/>
                </a:lnTo>
                <a:lnTo>
                  <a:pt x="62" y="2"/>
                </a:lnTo>
                <a:lnTo>
                  <a:pt x="59" y="1"/>
                </a:lnTo>
                <a:lnTo>
                  <a:pt x="54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88" name="Freeform 30"/>
          <p:cNvSpPr>
            <a:spLocks/>
          </p:cNvSpPr>
          <p:nvPr/>
        </p:nvSpPr>
        <p:spPr bwMode="auto">
          <a:xfrm>
            <a:off x="6388100" y="1384300"/>
            <a:ext cx="122238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0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2147483647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2147483647 w 88"/>
              <a:gd name="T27" fmla="*/ 2147483647 h 45"/>
              <a:gd name="T28" fmla="*/ 2147483647 w 88"/>
              <a:gd name="T29" fmla="*/ 2147483647 h 45"/>
              <a:gd name="T30" fmla="*/ 0 w 88"/>
              <a:gd name="T31" fmla="*/ 2147483647 h 45"/>
              <a:gd name="T32" fmla="*/ 0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2147483647 h 45"/>
              <a:gd name="T84" fmla="*/ 2147483647 w 88"/>
              <a:gd name="T85" fmla="*/ 2147483647 h 45"/>
              <a:gd name="T86" fmla="*/ 2147483647 w 88"/>
              <a:gd name="T87" fmla="*/ 2147483647 h 45"/>
              <a:gd name="T88" fmla="*/ 2147483647 w 88"/>
              <a:gd name="T89" fmla="*/ 2147483647 h 45"/>
              <a:gd name="T90" fmla="*/ 2147483647 w 88"/>
              <a:gd name="T91" fmla="*/ 2147483647 h 45"/>
              <a:gd name="T92" fmla="*/ 2147483647 w 88"/>
              <a:gd name="T93" fmla="*/ 2147483647 h 45"/>
              <a:gd name="T94" fmla="*/ 2147483647 w 88"/>
              <a:gd name="T95" fmla="*/ 2147483647 h 45"/>
              <a:gd name="T96" fmla="*/ 2147483647 w 88"/>
              <a:gd name="T97" fmla="*/ 2147483647 h 45"/>
              <a:gd name="T98" fmla="*/ 2147483647 w 88"/>
              <a:gd name="T99" fmla="*/ 2147483647 h 45"/>
              <a:gd name="T100" fmla="*/ 2147483647 w 88"/>
              <a:gd name="T101" fmla="*/ 2147483647 h 45"/>
              <a:gd name="T102" fmla="*/ 2147483647 w 88"/>
              <a:gd name="T103" fmla="*/ 2147483647 h 45"/>
              <a:gd name="T104" fmla="*/ 2147483647 w 88"/>
              <a:gd name="T105" fmla="*/ 2147483647 h 45"/>
              <a:gd name="T106" fmla="*/ 2147483647 w 88"/>
              <a:gd name="T107" fmla="*/ 2147483647 h 45"/>
              <a:gd name="T108" fmla="*/ 2147483647 w 88"/>
              <a:gd name="T109" fmla="*/ 2147483647 h 45"/>
              <a:gd name="T110" fmla="*/ 2147483647 w 88"/>
              <a:gd name="T111" fmla="*/ 2147483647 h 45"/>
              <a:gd name="T112" fmla="*/ 2147483647 w 88"/>
              <a:gd name="T113" fmla="*/ 2147483647 h 45"/>
              <a:gd name="T114" fmla="*/ 2147483647 w 88"/>
              <a:gd name="T115" fmla="*/ 2147483647 h 45"/>
              <a:gd name="T116" fmla="*/ 2147483647 w 88"/>
              <a:gd name="T117" fmla="*/ 2147483647 h 45"/>
              <a:gd name="T118" fmla="*/ 2147483647 w 88"/>
              <a:gd name="T119" fmla="*/ 2147483647 h 45"/>
              <a:gd name="T120" fmla="*/ 2147483647 w 88"/>
              <a:gd name="T121" fmla="*/ 2147483647 h 45"/>
              <a:gd name="T122" fmla="*/ 2147483647 w 88"/>
              <a:gd name="T123" fmla="*/ 0 h 45"/>
              <a:gd name="T124" fmla="*/ 2147483647 w 88"/>
              <a:gd name="T125" fmla="*/ 0 h 4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8"/>
              <a:gd name="T190" fmla="*/ 0 h 45"/>
              <a:gd name="T191" fmla="*/ 88 w 88"/>
              <a:gd name="T192" fmla="*/ 45 h 4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0" y="0"/>
                </a:lnTo>
                <a:lnTo>
                  <a:pt x="30" y="1"/>
                </a:lnTo>
                <a:lnTo>
                  <a:pt x="28" y="1"/>
                </a:lnTo>
                <a:lnTo>
                  <a:pt x="26" y="1"/>
                </a:lnTo>
                <a:lnTo>
                  <a:pt x="26" y="2"/>
                </a:lnTo>
                <a:lnTo>
                  <a:pt x="23" y="2"/>
                </a:lnTo>
                <a:lnTo>
                  <a:pt x="23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4" y="5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2" y="28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5" y="33"/>
                </a:lnTo>
                <a:lnTo>
                  <a:pt x="7" y="34"/>
                </a:lnTo>
                <a:lnTo>
                  <a:pt x="8" y="34"/>
                </a:lnTo>
                <a:lnTo>
                  <a:pt x="9" y="36"/>
                </a:lnTo>
                <a:lnTo>
                  <a:pt x="10" y="36"/>
                </a:lnTo>
                <a:lnTo>
                  <a:pt x="12" y="37"/>
                </a:lnTo>
                <a:lnTo>
                  <a:pt x="13" y="37"/>
                </a:lnTo>
                <a:lnTo>
                  <a:pt x="14" y="37"/>
                </a:lnTo>
                <a:lnTo>
                  <a:pt x="14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4" y="41"/>
                </a:lnTo>
                <a:lnTo>
                  <a:pt x="28" y="42"/>
                </a:lnTo>
                <a:lnTo>
                  <a:pt x="34" y="43"/>
                </a:lnTo>
                <a:lnTo>
                  <a:pt x="38" y="43"/>
                </a:lnTo>
                <a:lnTo>
                  <a:pt x="38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7" y="43"/>
                </a:lnTo>
                <a:lnTo>
                  <a:pt x="57" y="42"/>
                </a:lnTo>
                <a:lnTo>
                  <a:pt x="59" y="42"/>
                </a:lnTo>
                <a:lnTo>
                  <a:pt x="61" y="42"/>
                </a:lnTo>
                <a:lnTo>
                  <a:pt x="61" y="41"/>
                </a:lnTo>
                <a:lnTo>
                  <a:pt x="64" y="41"/>
                </a:lnTo>
                <a:lnTo>
                  <a:pt x="66" y="40"/>
                </a:lnTo>
                <a:lnTo>
                  <a:pt x="67" y="40"/>
                </a:lnTo>
                <a:lnTo>
                  <a:pt x="69" y="40"/>
                </a:lnTo>
                <a:lnTo>
                  <a:pt x="71" y="39"/>
                </a:lnTo>
                <a:lnTo>
                  <a:pt x="72" y="38"/>
                </a:lnTo>
                <a:lnTo>
                  <a:pt x="78" y="35"/>
                </a:lnTo>
                <a:lnTo>
                  <a:pt x="79" y="34"/>
                </a:lnTo>
                <a:lnTo>
                  <a:pt x="80" y="34"/>
                </a:lnTo>
                <a:lnTo>
                  <a:pt x="80" y="33"/>
                </a:lnTo>
                <a:lnTo>
                  <a:pt x="82" y="33"/>
                </a:lnTo>
                <a:lnTo>
                  <a:pt x="82" y="32"/>
                </a:lnTo>
                <a:lnTo>
                  <a:pt x="84" y="31"/>
                </a:lnTo>
                <a:lnTo>
                  <a:pt x="84" y="30"/>
                </a:lnTo>
                <a:lnTo>
                  <a:pt x="84" y="29"/>
                </a:lnTo>
                <a:lnTo>
                  <a:pt x="84" y="28"/>
                </a:lnTo>
                <a:lnTo>
                  <a:pt x="85" y="28"/>
                </a:lnTo>
                <a:lnTo>
                  <a:pt x="85" y="27"/>
                </a:lnTo>
                <a:lnTo>
                  <a:pt x="86" y="26"/>
                </a:lnTo>
                <a:lnTo>
                  <a:pt x="86" y="24"/>
                </a:lnTo>
                <a:lnTo>
                  <a:pt x="87" y="24"/>
                </a:lnTo>
                <a:lnTo>
                  <a:pt x="87" y="19"/>
                </a:lnTo>
                <a:lnTo>
                  <a:pt x="86" y="19"/>
                </a:lnTo>
                <a:lnTo>
                  <a:pt x="86" y="18"/>
                </a:lnTo>
                <a:lnTo>
                  <a:pt x="86" y="17"/>
                </a:lnTo>
                <a:lnTo>
                  <a:pt x="85" y="17"/>
                </a:lnTo>
                <a:lnTo>
                  <a:pt x="85" y="15"/>
                </a:lnTo>
                <a:lnTo>
                  <a:pt x="84" y="15"/>
                </a:lnTo>
                <a:lnTo>
                  <a:pt x="84" y="14"/>
                </a:lnTo>
                <a:lnTo>
                  <a:pt x="82" y="11"/>
                </a:lnTo>
                <a:lnTo>
                  <a:pt x="81" y="11"/>
                </a:lnTo>
                <a:lnTo>
                  <a:pt x="80" y="10"/>
                </a:lnTo>
                <a:lnTo>
                  <a:pt x="79" y="10"/>
                </a:lnTo>
                <a:lnTo>
                  <a:pt x="78" y="8"/>
                </a:lnTo>
                <a:lnTo>
                  <a:pt x="77" y="8"/>
                </a:lnTo>
                <a:lnTo>
                  <a:pt x="75" y="6"/>
                </a:lnTo>
                <a:lnTo>
                  <a:pt x="74" y="6"/>
                </a:lnTo>
                <a:lnTo>
                  <a:pt x="73" y="6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7" y="4"/>
                </a:lnTo>
                <a:lnTo>
                  <a:pt x="65" y="3"/>
                </a:lnTo>
                <a:lnTo>
                  <a:pt x="64" y="3"/>
                </a:lnTo>
                <a:lnTo>
                  <a:pt x="64" y="2"/>
                </a:lnTo>
                <a:lnTo>
                  <a:pt x="62" y="2"/>
                </a:lnTo>
                <a:lnTo>
                  <a:pt x="59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89" name="Freeform 31"/>
          <p:cNvSpPr>
            <a:spLocks/>
          </p:cNvSpPr>
          <p:nvPr/>
        </p:nvSpPr>
        <p:spPr bwMode="auto">
          <a:xfrm>
            <a:off x="6542088" y="1384300"/>
            <a:ext cx="123825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0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2147483647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0 w 88"/>
              <a:gd name="T27" fmla="*/ 2147483647 h 45"/>
              <a:gd name="T28" fmla="*/ 0 w 88"/>
              <a:gd name="T29" fmla="*/ 2147483647 h 45"/>
              <a:gd name="T30" fmla="*/ 2147483647 w 88"/>
              <a:gd name="T31" fmla="*/ 2147483647 h 45"/>
              <a:gd name="T32" fmla="*/ 2147483647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2147483647 h 45"/>
              <a:gd name="T84" fmla="*/ 2147483647 w 88"/>
              <a:gd name="T85" fmla="*/ 2147483647 h 45"/>
              <a:gd name="T86" fmla="*/ 2147483647 w 88"/>
              <a:gd name="T87" fmla="*/ 2147483647 h 45"/>
              <a:gd name="T88" fmla="*/ 2147483647 w 88"/>
              <a:gd name="T89" fmla="*/ 2147483647 h 45"/>
              <a:gd name="T90" fmla="*/ 2147483647 w 88"/>
              <a:gd name="T91" fmla="*/ 2147483647 h 45"/>
              <a:gd name="T92" fmla="*/ 2147483647 w 88"/>
              <a:gd name="T93" fmla="*/ 2147483647 h 45"/>
              <a:gd name="T94" fmla="*/ 2147483647 w 88"/>
              <a:gd name="T95" fmla="*/ 2147483647 h 45"/>
              <a:gd name="T96" fmla="*/ 2147483647 w 88"/>
              <a:gd name="T97" fmla="*/ 2147483647 h 45"/>
              <a:gd name="T98" fmla="*/ 2147483647 w 88"/>
              <a:gd name="T99" fmla="*/ 2147483647 h 45"/>
              <a:gd name="T100" fmla="*/ 2147483647 w 88"/>
              <a:gd name="T101" fmla="*/ 2147483647 h 45"/>
              <a:gd name="T102" fmla="*/ 2147483647 w 88"/>
              <a:gd name="T103" fmla="*/ 2147483647 h 45"/>
              <a:gd name="T104" fmla="*/ 2147483647 w 88"/>
              <a:gd name="T105" fmla="*/ 2147483647 h 45"/>
              <a:gd name="T106" fmla="*/ 2147483647 w 88"/>
              <a:gd name="T107" fmla="*/ 2147483647 h 45"/>
              <a:gd name="T108" fmla="*/ 2147483647 w 88"/>
              <a:gd name="T109" fmla="*/ 2147483647 h 45"/>
              <a:gd name="T110" fmla="*/ 2147483647 w 88"/>
              <a:gd name="T111" fmla="*/ 2147483647 h 45"/>
              <a:gd name="T112" fmla="*/ 2147483647 w 88"/>
              <a:gd name="T113" fmla="*/ 2147483647 h 45"/>
              <a:gd name="T114" fmla="*/ 2147483647 w 88"/>
              <a:gd name="T115" fmla="*/ 0 h 45"/>
              <a:gd name="T116" fmla="*/ 2147483647 w 88"/>
              <a:gd name="T117" fmla="*/ 0 h 4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8"/>
              <a:gd name="T178" fmla="*/ 0 h 45"/>
              <a:gd name="T179" fmla="*/ 88 w 88"/>
              <a:gd name="T180" fmla="*/ 45 h 4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0" y="0"/>
                </a:lnTo>
                <a:lnTo>
                  <a:pt x="30" y="1"/>
                </a:lnTo>
                <a:lnTo>
                  <a:pt x="28" y="1"/>
                </a:lnTo>
                <a:lnTo>
                  <a:pt x="24" y="2"/>
                </a:lnTo>
                <a:lnTo>
                  <a:pt x="22" y="3"/>
                </a:lnTo>
                <a:lnTo>
                  <a:pt x="21" y="3"/>
                </a:lnTo>
                <a:lnTo>
                  <a:pt x="21" y="4"/>
                </a:lnTo>
                <a:lnTo>
                  <a:pt x="19" y="4"/>
                </a:lnTo>
                <a:lnTo>
                  <a:pt x="18" y="4"/>
                </a:lnTo>
                <a:lnTo>
                  <a:pt x="17" y="4"/>
                </a:lnTo>
                <a:lnTo>
                  <a:pt x="15" y="5"/>
                </a:lnTo>
                <a:lnTo>
                  <a:pt x="12" y="6"/>
                </a:lnTo>
                <a:lnTo>
                  <a:pt x="12" y="7"/>
                </a:lnTo>
                <a:lnTo>
                  <a:pt x="10" y="7"/>
                </a:lnTo>
                <a:lnTo>
                  <a:pt x="8" y="9"/>
                </a:lnTo>
                <a:lnTo>
                  <a:pt x="8" y="10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2" y="28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9" y="36"/>
                </a:lnTo>
                <a:lnTo>
                  <a:pt x="10" y="36"/>
                </a:lnTo>
                <a:lnTo>
                  <a:pt x="12" y="36"/>
                </a:lnTo>
                <a:lnTo>
                  <a:pt x="13" y="37"/>
                </a:lnTo>
                <a:lnTo>
                  <a:pt x="14" y="37"/>
                </a:lnTo>
                <a:lnTo>
                  <a:pt x="14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8" y="40"/>
                </a:lnTo>
                <a:lnTo>
                  <a:pt x="21" y="40"/>
                </a:lnTo>
                <a:lnTo>
                  <a:pt x="23" y="41"/>
                </a:lnTo>
                <a:lnTo>
                  <a:pt x="26" y="41"/>
                </a:lnTo>
                <a:lnTo>
                  <a:pt x="26" y="42"/>
                </a:lnTo>
                <a:lnTo>
                  <a:pt x="30" y="42"/>
                </a:lnTo>
                <a:lnTo>
                  <a:pt x="30" y="43"/>
                </a:lnTo>
                <a:lnTo>
                  <a:pt x="34" y="43"/>
                </a:lnTo>
                <a:lnTo>
                  <a:pt x="38" y="43"/>
                </a:lnTo>
                <a:lnTo>
                  <a:pt x="38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7" y="43"/>
                </a:lnTo>
                <a:lnTo>
                  <a:pt x="57" y="42"/>
                </a:lnTo>
                <a:lnTo>
                  <a:pt x="59" y="42"/>
                </a:lnTo>
                <a:lnTo>
                  <a:pt x="63" y="41"/>
                </a:lnTo>
                <a:lnTo>
                  <a:pt x="65" y="41"/>
                </a:lnTo>
                <a:lnTo>
                  <a:pt x="65" y="40"/>
                </a:lnTo>
                <a:lnTo>
                  <a:pt x="66" y="40"/>
                </a:lnTo>
                <a:lnTo>
                  <a:pt x="68" y="40"/>
                </a:lnTo>
                <a:lnTo>
                  <a:pt x="69" y="40"/>
                </a:lnTo>
                <a:lnTo>
                  <a:pt x="70" y="40"/>
                </a:lnTo>
                <a:lnTo>
                  <a:pt x="70" y="39"/>
                </a:lnTo>
                <a:lnTo>
                  <a:pt x="72" y="39"/>
                </a:lnTo>
                <a:lnTo>
                  <a:pt x="72" y="38"/>
                </a:lnTo>
                <a:lnTo>
                  <a:pt x="75" y="37"/>
                </a:lnTo>
                <a:lnTo>
                  <a:pt x="75" y="36"/>
                </a:lnTo>
                <a:lnTo>
                  <a:pt x="77" y="36"/>
                </a:lnTo>
                <a:lnTo>
                  <a:pt x="79" y="34"/>
                </a:lnTo>
                <a:lnTo>
                  <a:pt x="84" y="31"/>
                </a:lnTo>
                <a:lnTo>
                  <a:pt x="84" y="30"/>
                </a:lnTo>
                <a:lnTo>
                  <a:pt x="85" y="29"/>
                </a:lnTo>
                <a:lnTo>
                  <a:pt x="85" y="28"/>
                </a:lnTo>
                <a:lnTo>
                  <a:pt x="85" y="27"/>
                </a:lnTo>
                <a:lnTo>
                  <a:pt x="86" y="27"/>
                </a:lnTo>
                <a:lnTo>
                  <a:pt x="86" y="26"/>
                </a:lnTo>
                <a:lnTo>
                  <a:pt x="87" y="26"/>
                </a:lnTo>
                <a:lnTo>
                  <a:pt x="87" y="24"/>
                </a:lnTo>
                <a:lnTo>
                  <a:pt x="87" y="19"/>
                </a:lnTo>
                <a:lnTo>
                  <a:pt x="87" y="18"/>
                </a:lnTo>
                <a:lnTo>
                  <a:pt x="86" y="18"/>
                </a:lnTo>
                <a:lnTo>
                  <a:pt x="86" y="17"/>
                </a:lnTo>
                <a:lnTo>
                  <a:pt x="85" y="15"/>
                </a:lnTo>
                <a:lnTo>
                  <a:pt x="85" y="14"/>
                </a:lnTo>
                <a:lnTo>
                  <a:pt x="84" y="14"/>
                </a:lnTo>
                <a:lnTo>
                  <a:pt x="83" y="11"/>
                </a:lnTo>
                <a:lnTo>
                  <a:pt x="82" y="11"/>
                </a:lnTo>
                <a:lnTo>
                  <a:pt x="78" y="8"/>
                </a:lnTo>
                <a:lnTo>
                  <a:pt x="77" y="8"/>
                </a:lnTo>
                <a:lnTo>
                  <a:pt x="77" y="7"/>
                </a:lnTo>
                <a:lnTo>
                  <a:pt x="75" y="7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69" y="4"/>
                </a:lnTo>
                <a:lnTo>
                  <a:pt x="66" y="4"/>
                </a:lnTo>
                <a:lnTo>
                  <a:pt x="66" y="3"/>
                </a:lnTo>
                <a:lnTo>
                  <a:pt x="64" y="3"/>
                </a:lnTo>
                <a:lnTo>
                  <a:pt x="64" y="2"/>
                </a:lnTo>
                <a:lnTo>
                  <a:pt x="61" y="2"/>
                </a:lnTo>
                <a:lnTo>
                  <a:pt x="61" y="1"/>
                </a:lnTo>
                <a:lnTo>
                  <a:pt x="57" y="1"/>
                </a:lnTo>
                <a:lnTo>
                  <a:pt x="57" y="0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90" name="Freeform 32"/>
          <p:cNvSpPr>
            <a:spLocks/>
          </p:cNvSpPr>
          <p:nvPr/>
        </p:nvSpPr>
        <p:spPr bwMode="auto">
          <a:xfrm>
            <a:off x="6697663" y="1384300"/>
            <a:ext cx="122237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0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2147483647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2147483647 w 88"/>
              <a:gd name="T27" fmla="*/ 2147483647 h 45"/>
              <a:gd name="T28" fmla="*/ 2147483647 w 88"/>
              <a:gd name="T29" fmla="*/ 2147483647 h 45"/>
              <a:gd name="T30" fmla="*/ 2147483647 w 88"/>
              <a:gd name="T31" fmla="*/ 2147483647 h 45"/>
              <a:gd name="T32" fmla="*/ 0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2147483647 h 45"/>
              <a:gd name="T84" fmla="*/ 2147483647 w 88"/>
              <a:gd name="T85" fmla="*/ 2147483647 h 45"/>
              <a:gd name="T86" fmla="*/ 2147483647 w 88"/>
              <a:gd name="T87" fmla="*/ 2147483647 h 45"/>
              <a:gd name="T88" fmla="*/ 2147483647 w 88"/>
              <a:gd name="T89" fmla="*/ 2147483647 h 45"/>
              <a:gd name="T90" fmla="*/ 2147483647 w 88"/>
              <a:gd name="T91" fmla="*/ 2147483647 h 45"/>
              <a:gd name="T92" fmla="*/ 2147483647 w 88"/>
              <a:gd name="T93" fmla="*/ 2147483647 h 45"/>
              <a:gd name="T94" fmla="*/ 2147483647 w 88"/>
              <a:gd name="T95" fmla="*/ 2147483647 h 45"/>
              <a:gd name="T96" fmla="*/ 2147483647 w 88"/>
              <a:gd name="T97" fmla="*/ 2147483647 h 45"/>
              <a:gd name="T98" fmla="*/ 2147483647 w 88"/>
              <a:gd name="T99" fmla="*/ 2147483647 h 45"/>
              <a:gd name="T100" fmla="*/ 2147483647 w 88"/>
              <a:gd name="T101" fmla="*/ 2147483647 h 45"/>
              <a:gd name="T102" fmla="*/ 2147483647 w 88"/>
              <a:gd name="T103" fmla="*/ 2147483647 h 45"/>
              <a:gd name="T104" fmla="*/ 2147483647 w 88"/>
              <a:gd name="T105" fmla="*/ 2147483647 h 45"/>
              <a:gd name="T106" fmla="*/ 2147483647 w 88"/>
              <a:gd name="T107" fmla="*/ 2147483647 h 45"/>
              <a:gd name="T108" fmla="*/ 2147483647 w 88"/>
              <a:gd name="T109" fmla="*/ 2147483647 h 45"/>
              <a:gd name="T110" fmla="*/ 2147483647 w 88"/>
              <a:gd name="T111" fmla="*/ 2147483647 h 45"/>
              <a:gd name="T112" fmla="*/ 2147483647 w 88"/>
              <a:gd name="T113" fmla="*/ 2147483647 h 45"/>
              <a:gd name="T114" fmla="*/ 2147483647 w 88"/>
              <a:gd name="T115" fmla="*/ 2147483647 h 45"/>
              <a:gd name="T116" fmla="*/ 2147483647 w 88"/>
              <a:gd name="T117" fmla="*/ 2147483647 h 45"/>
              <a:gd name="T118" fmla="*/ 2147483647 w 88"/>
              <a:gd name="T119" fmla="*/ 2147483647 h 45"/>
              <a:gd name="T120" fmla="*/ 2147483647 w 88"/>
              <a:gd name="T121" fmla="*/ 2147483647 h 45"/>
              <a:gd name="T122" fmla="*/ 2147483647 w 88"/>
              <a:gd name="T123" fmla="*/ 0 h 45"/>
              <a:gd name="T124" fmla="*/ 2147483647 w 88"/>
              <a:gd name="T125" fmla="*/ 0 h 4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8"/>
              <a:gd name="T190" fmla="*/ 0 h 45"/>
              <a:gd name="T191" fmla="*/ 88 w 88"/>
              <a:gd name="T192" fmla="*/ 45 h 4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0" y="0"/>
                </a:lnTo>
                <a:lnTo>
                  <a:pt x="30" y="1"/>
                </a:lnTo>
                <a:lnTo>
                  <a:pt x="28" y="1"/>
                </a:lnTo>
                <a:lnTo>
                  <a:pt x="26" y="1"/>
                </a:lnTo>
                <a:lnTo>
                  <a:pt x="26" y="2"/>
                </a:lnTo>
                <a:lnTo>
                  <a:pt x="23" y="2"/>
                </a:lnTo>
                <a:lnTo>
                  <a:pt x="23" y="3"/>
                </a:lnTo>
                <a:lnTo>
                  <a:pt x="21" y="3"/>
                </a:lnTo>
                <a:lnTo>
                  <a:pt x="21" y="4"/>
                </a:lnTo>
                <a:lnTo>
                  <a:pt x="20" y="4"/>
                </a:lnTo>
                <a:lnTo>
                  <a:pt x="18" y="4"/>
                </a:lnTo>
                <a:lnTo>
                  <a:pt x="17" y="4"/>
                </a:lnTo>
                <a:lnTo>
                  <a:pt x="17" y="5"/>
                </a:lnTo>
                <a:lnTo>
                  <a:pt x="15" y="5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4" y="13"/>
                </a:lnTo>
                <a:lnTo>
                  <a:pt x="4" y="14"/>
                </a:lnTo>
                <a:lnTo>
                  <a:pt x="3" y="14"/>
                </a:lnTo>
                <a:lnTo>
                  <a:pt x="3" y="15"/>
                </a:lnTo>
                <a:lnTo>
                  <a:pt x="2" y="15"/>
                </a:lnTo>
                <a:lnTo>
                  <a:pt x="2" y="16"/>
                </a:lnTo>
                <a:lnTo>
                  <a:pt x="1" y="18"/>
                </a:lnTo>
                <a:lnTo>
                  <a:pt x="1" y="19"/>
                </a:lnTo>
                <a:lnTo>
                  <a:pt x="0" y="19"/>
                </a:lnTo>
                <a:lnTo>
                  <a:pt x="0" y="24"/>
                </a:lnTo>
                <a:lnTo>
                  <a:pt x="1" y="24"/>
                </a:lnTo>
                <a:lnTo>
                  <a:pt x="1" y="26"/>
                </a:lnTo>
                <a:lnTo>
                  <a:pt x="2" y="26"/>
                </a:lnTo>
                <a:lnTo>
                  <a:pt x="2" y="28"/>
                </a:lnTo>
                <a:lnTo>
                  <a:pt x="3" y="28"/>
                </a:lnTo>
                <a:lnTo>
                  <a:pt x="3" y="29"/>
                </a:lnTo>
                <a:lnTo>
                  <a:pt x="5" y="32"/>
                </a:lnTo>
                <a:lnTo>
                  <a:pt x="5" y="33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10" y="36"/>
                </a:lnTo>
                <a:lnTo>
                  <a:pt x="12" y="37"/>
                </a:lnTo>
                <a:lnTo>
                  <a:pt x="13" y="37"/>
                </a:lnTo>
                <a:lnTo>
                  <a:pt x="14" y="37"/>
                </a:lnTo>
                <a:lnTo>
                  <a:pt x="15" y="38"/>
                </a:lnTo>
                <a:lnTo>
                  <a:pt x="16" y="38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20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5" y="41"/>
                </a:lnTo>
                <a:lnTo>
                  <a:pt x="28" y="42"/>
                </a:lnTo>
                <a:lnTo>
                  <a:pt x="34" y="43"/>
                </a:lnTo>
                <a:lnTo>
                  <a:pt x="38" y="43"/>
                </a:lnTo>
                <a:lnTo>
                  <a:pt x="38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7" y="43"/>
                </a:lnTo>
                <a:lnTo>
                  <a:pt x="57" y="42"/>
                </a:lnTo>
                <a:lnTo>
                  <a:pt x="59" y="42"/>
                </a:lnTo>
                <a:lnTo>
                  <a:pt x="61" y="42"/>
                </a:lnTo>
                <a:lnTo>
                  <a:pt x="61" y="41"/>
                </a:lnTo>
                <a:lnTo>
                  <a:pt x="64" y="41"/>
                </a:lnTo>
                <a:lnTo>
                  <a:pt x="67" y="40"/>
                </a:lnTo>
                <a:lnTo>
                  <a:pt x="68" y="40"/>
                </a:lnTo>
                <a:lnTo>
                  <a:pt x="69" y="40"/>
                </a:lnTo>
                <a:lnTo>
                  <a:pt x="71" y="39"/>
                </a:lnTo>
                <a:lnTo>
                  <a:pt x="73" y="38"/>
                </a:lnTo>
                <a:lnTo>
                  <a:pt x="78" y="35"/>
                </a:lnTo>
                <a:lnTo>
                  <a:pt x="79" y="34"/>
                </a:lnTo>
                <a:lnTo>
                  <a:pt x="80" y="34"/>
                </a:lnTo>
                <a:lnTo>
                  <a:pt x="80" y="33"/>
                </a:lnTo>
                <a:lnTo>
                  <a:pt x="82" y="33"/>
                </a:lnTo>
                <a:lnTo>
                  <a:pt x="82" y="32"/>
                </a:lnTo>
                <a:lnTo>
                  <a:pt x="84" y="31"/>
                </a:lnTo>
                <a:lnTo>
                  <a:pt x="84" y="30"/>
                </a:lnTo>
                <a:lnTo>
                  <a:pt x="85" y="29"/>
                </a:lnTo>
                <a:lnTo>
                  <a:pt x="85" y="28"/>
                </a:lnTo>
                <a:lnTo>
                  <a:pt x="85" y="27"/>
                </a:lnTo>
                <a:lnTo>
                  <a:pt x="86" y="27"/>
                </a:lnTo>
                <a:lnTo>
                  <a:pt x="86" y="26"/>
                </a:lnTo>
                <a:lnTo>
                  <a:pt x="87" y="26"/>
                </a:lnTo>
                <a:lnTo>
                  <a:pt x="87" y="24"/>
                </a:lnTo>
                <a:lnTo>
                  <a:pt x="87" y="19"/>
                </a:lnTo>
                <a:lnTo>
                  <a:pt x="87" y="18"/>
                </a:lnTo>
                <a:lnTo>
                  <a:pt x="86" y="18"/>
                </a:lnTo>
                <a:lnTo>
                  <a:pt x="86" y="17"/>
                </a:lnTo>
                <a:lnTo>
                  <a:pt x="85" y="15"/>
                </a:lnTo>
                <a:lnTo>
                  <a:pt x="85" y="14"/>
                </a:lnTo>
                <a:lnTo>
                  <a:pt x="84" y="14"/>
                </a:lnTo>
                <a:lnTo>
                  <a:pt x="83" y="11"/>
                </a:lnTo>
                <a:lnTo>
                  <a:pt x="82" y="11"/>
                </a:lnTo>
                <a:lnTo>
                  <a:pt x="80" y="10"/>
                </a:lnTo>
                <a:lnTo>
                  <a:pt x="79" y="10"/>
                </a:lnTo>
                <a:lnTo>
                  <a:pt x="78" y="8"/>
                </a:lnTo>
                <a:lnTo>
                  <a:pt x="77" y="8"/>
                </a:lnTo>
                <a:lnTo>
                  <a:pt x="75" y="6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8" y="4"/>
                </a:lnTo>
                <a:lnTo>
                  <a:pt x="65" y="3"/>
                </a:lnTo>
                <a:lnTo>
                  <a:pt x="64" y="3"/>
                </a:lnTo>
                <a:lnTo>
                  <a:pt x="64" y="2"/>
                </a:lnTo>
                <a:lnTo>
                  <a:pt x="63" y="2"/>
                </a:lnTo>
                <a:lnTo>
                  <a:pt x="59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91" name="Freeform 33"/>
          <p:cNvSpPr>
            <a:spLocks/>
          </p:cNvSpPr>
          <p:nvPr/>
        </p:nvSpPr>
        <p:spPr bwMode="auto">
          <a:xfrm>
            <a:off x="5724525" y="1479550"/>
            <a:ext cx="95250" cy="71438"/>
          </a:xfrm>
          <a:custGeom>
            <a:avLst/>
            <a:gdLst>
              <a:gd name="T0" fmla="*/ 2147483647 w 69"/>
              <a:gd name="T1" fmla="*/ 2147483647 h 45"/>
              <a:gd name="T2" fmla="*/ 2147483647 w 69"/>
              <a:gd name="T3" fmla="*/ 2147483647 h 45"/>
              <a:gd name="T4" fmla="*/ 2147483647 w 69"/>
              <a:gd name="T5" fmla="*/ 2147483647 h 45"/>
              <a:gd name="T6" fmla="*/ 2147483647 w 69"/>
              <a:gd name="T7" fmla="*/ 2147483647 h 45"/>
              <a:gd name="T8" fmla="*/ 2147483647 w 69"/>
              <a:gd name="T9" fmla="*/ 2147483647 h 45"/>
              <a:gd name="T10" fmla="*/ 2147483647 w 69"/>
              <a:gd name="T11" fmla="*/ 2147483647 h 45"/>
              <a:gd name="T12" fmla="*/ 2147483647 w 69"/>
              <a:gd name="T13" fmla="*/ 2147483647 h 45"/>
              <a:gd name="T14" fmla="*/ 2147483647 w 69"/>
              <a:gd name="T15" fmla="*/ 2147483647 h 45"/>
              <a:gd name="T16" fmla="*/ 2147483647 w 69"/>
              <a:gd name="T17" fmla="*/ 2147483647 h 45"/>
              <a:gd name="T18" fmla="*/ 2147483647 w 69"/>
              <a:gd name="T19" fmla="*/ 2147483647 h 45"/>
              <a:gd name="T20" fmla="*/ 2147483647 w 69"/>
              <a:gd name="T21" fmla="*/ 2147483647 h 45"/>
              <a:gd name="T22" fmla="*/ 2147483647 w 69"/>
              <a:gd name="T23" fmla="*/ 2147483647 h 45"/>
              <a:gd name="T24" fmla="*/ 2147483647 w 69"/>
              <a:gd name="T25" fmla="*/ 2147483647 h 45"/>
              <a:gd name="T26" fmla="*/ 2147483647 w 69"/>
              <a:gd name="T27" fmla="*/ 2147483647 h 45"/>
              <a:gd name="T28" fmla="*/ 2147483647 w 69"/>
              <a:gd name="T29" fmla="*/ 2147483647 h 45"/>
              <a:gd name="T30" fmla="*/ 2147483647 w 69"/>
              <a:gd name="T31" fmla="*/ 2147483647 h 45"/>
              <a:gd name="T32" fmla="*/ 2147483647 w 69"/>
              <a:gd name="T33" fmla="*/ 2147483647 h 45"/>
              <a:gd name="T34" fmla="*/ 2147483647 w 69"/>
              <a:gd name="T35" fmla="*/ 2147483647 h 45"/>
              <a:gd name="T36" fmla="*/ 2147483647 w 69"/>
              <a:gd name="T37" fmla="*/ 2147483647 h 45"/>
              <a:gd name="T38" fmla="*/ 2147483647 w 69"/>
              <a:gd name="T39" fmla="*/ 2147483647 h 45"/>
              <a:gd name="T40" fmla="*/ 2147483647 w 69"/>
              <a:gd name="T41" fmla="*/ 2147483647 h 45"/>
              <a:gd name="T42" fmla="*/ 2147483647 w 69"/>
              <a:gd name="T43" fmla="*/ 2147483647 h 45"/>
              <a:gd name="T44" fmla="*/ 2147483647 w 69"/>
              <a:gd name="T45" fmla="*/ 2147483647 h 45"/>
              <a:gd name="T46" fmla="*/ 0 w 69"/>
              <a:gd name="T47" fmla="*/ 2147483647 h 45"/>
              <a:gd name="T48" fmla="*/ 2147483647 w 69"/>
              <a:gd name="T49" fmla="*/ 2147483647 h 45"/>
              <a:gd name="T50" fmla="*/ 2147483647 w 69"/>
              <a:gd name="T51" fmla="*/ 2147483647 h 45"/>
              <a:gd name="T52" fmla="*/ 2147483647 w 69"/>
              <a:gd name="T53" fmla="*/ 2147483647 h 45"/>
              <a:gd name="T54" fmla="*/ 2147483647 w 69"/>
              <a:gd name="T55" fmla="*/ 2147483647 h 45"/>
              <a:gd name="T56" fmla="*/ 2147483647 w 69"/>
              <a:gd name="T57" fmla="*/ 2147483647 h 45"/>
              <a:gd name="T58" fmla="*/ 2147483647 w 69"/>
              <a:gd name="T59" fmla="*/ 2147483647 h 45"/>
              <a:gd name="T60" fmla="*/ 2147483647 w 69"/>
              <a:gd name="T61" fmla="*/ 2147483647 h 45"/>
              <a:gd name="T62" fmla="*/ 2147483647 w 69"/>
              <a:gd name="T63" fmla="*/ 2147483647 h 45"/>
              <a:gd name="T64" fmla="*/ 2147483647 w 69"/>
              <a:gd name="T65" fmla="*/ 2147483647 h 45"/>
              <a:gd name="T66" fmla="*/ 2147483647 w 69"/>
              <a:gd name="T67" fmla="*/ 2147483647 h 45"/>
              <a:gd name="T68" fmla="*/ 2147483647 w 69"/>
              <a:gd name="T69" fmla="*/ 2147483647 h 45"/>
              <a:gd name="T70" fmla="*/ 2147483647 w 69"/>
              <a:gd name="T71" fmla="*/ 2147483647 h 45"/>
              <a:gd name="T72" fmla="*/ 2147483647 w 69"/>
              <a:gd name="T73" fmla="*/ 2147483647 h 45"/>
              <a:gd name="T74" fmla="*/ 2147483647 w 69"/>
              <a:gd name="T75" fmla="*/ 2147483647 h 45"/>
              <a:gd name="T76" fmla="*/ 2147483647 w 69"/>
              <a:gd name="T77" fmla="*/ 2147483647 h 45"/>
              <a:gd name="T78" fmla="*/ 2147483647 w 69"/>
              <a:gd name="T79" fmla="*/ 2147483647 h 45"/>
              <a:gd name="T80" fmla="*/ 2147483647 w 69"/>
              <a:gd name="T81" fmla="*/ 2147483647 h 45"/>
              <a:gd name="T82" fmla="*/ 2147483647 w 69"/>
              <a:gd name="T83" fmla="*/ 2147483647 h 45"/>
              <a:gd name="T84" fmla="*/ 2147483647 w 69"/>
              <a:gd name="T85" fmla="*/ 2147483647 h 45"/>
              <a:gd name="T86" fmla="*/ 2147483647 w 69"/>
              <a:gd name="T87" fmla="*/ 2147483647 h 45"/>
              <a:gd name="T88" fmla="*/ 2147483647 w 69"/>
              <a:gd name="T89" fmla="*/ 2147483647 h 45"/>
              <a:gd name="T90" fmla="*/ 2147483647 w 69"/>
              <a:gd name="T91" fmla="*/ 2147483647 h 45"/>
              <a:gd name="T92" fmla="*/ 2147483647 w 69"/>
              <a:gd name="T93" fmla="*/ 2147483647 h 45"/>
              <a:gd name="T94" fmla="*/ 2147483647 w 69"/>
              <a:gd name="T95" fmla="*/ 2147483647 h 45"/>
              <a:gd name="T96" fmla="*/ 2147483647 w 69"/>
              <a:gd name="T97" fmla="*/ 2147483647 h 45"/>
              <a:gd name="T98" fmla="*/ 2147483647 w 69"/>
              <a:gd name="T99" fmla="*/ 2147483647 h 45"/>
              <a:gd name="T100" fmla="*/ 2147483647 w 69"/>
              <a:gd name="T101" fmla="*/ 2147483647 h 45"/>
              <a:gd name="T102" fmla="*/ 2147483647 w 69"/>
              <a:gd name="T103" fmla="*/ 2147483647 h 45"/>
              <a:gd name="T104" fmla="*/ 2147483647 w 69"/>
              <a:gd name="T105" fmla="*/ 2147483647 h 45"/>
              <a:gd name="T106" fmla="*/ 2147483647 w 69"/>
              <a:gd name="T107" fmla="*/ 2147483647 h 45"/>
              <a:gd name="T108" fmla="*/ 2147483647 w 69"/>
              <a:gd name="T109" fmla="*/ 2147483647 h 45"/>
              <a:gd name="T110" fmla="*/ 2147483647 w 69"/>
              <a:gd name="T111" fmla="*/ 2147483647 h 45"/>
              <a:gd name="T112" fmla="*/ 2147483647 w 69"/>
              <a:gd name="T113" fmla="*/ 2147483647 h 45"/>
              <a:gd name="T114" fmla="*/ 2147483647 w 69"/>
              <a:gd name="T115" fmla="*/ 2147483647 h 45"/>
              <a:gd name="T116" fmla="*/ 2147483647 w 69"/>
              <a:gd name="T117" fmla="*/ 2147483647 h 45"/>
              <a:gd name="T118" fmla="*/ 2147483647 w 69"/>
              <a:gd name="T119" fmla="*/ 2147483647 h 45"/>
              <a:gd name="T120" fmla="*/ 2147483647 w 69"/>
              <a:gd name="T121" fmla="*/ 0 h 4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9"/>
              <a:gd name="T184" fmla="*/ 0 h 45"/>
              <a:gd name="T185" fmla="*/ 69 w 69"/>
              <a:gd name="T186" fmla="*/ 45 h 4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9" h="45">
                <a:moveTo>
                  <a:pt x="33" y="0"/>
                </a:moveTo>
                <a:lnTo>
                  <a:pt x="33" y="1"/>
                </a:lnTo>
                <a:lnTo>
                  <a:pt x="32" y="2"/>
                </a:lnTo>
                <a:lnTo>
                  <a:pt x="32" y="3"/>
                </a:lnTo>
                <a:lnTo>
                  <a:pt x="31" y="3"/>
                </a:lnTo>
                <a:lnTo>
                  <a:pt x="31" y="4"/>
                </a:lnTo>
                <a:lnTo>
                  <a:pt x="30" y="4"/>
                </a:lnTo>
                <a:lnTo>
                  <a:pt x="29" y="5"/>
                </a:lnTo>
                <a:lnTo>
                  <a:pt x="29" y="6"/>
                </a:lnTo>
                <a:lnTo>
                  <a:pt x="28" y="6"/>
                </a:lnTo>
                <a:lnTo>
                  <a:pt x="28" y="7"/>
                </a:lnTo>
                <a:lnTo>
                  <a:pt x="27" y="8"/>
                </a:lnTo>
                <a:lnTo>
                  <a:pt x="27" y="9"/>
                </a:lnTo>
                <a:lnTo>
                  <a:pt x="26" y="9"/>
                </a:lnTo>
                <a:lnTo>
                  <a:pt x="26" y="10"/>
                </a:lnTo>
                <a:lnTo>
                  <a:pt x="25" y="10"/>
                </a:lnTo>
                <a:lnTo>
                  <a:pt x="25" y="11"/>
                </a:lnTo>
                <a:lnTo>
                  <a:pt x="24" y="11"/>
                </a:lnTo>
                <a:lnTo>
                  <a:pt x="24" y="12"/>
                </a:lnTo>
                <a:lnTo>
                  <a:pt x="24" y="13"/>
                </a:lnTo>
                <a:lnTo>
                  <a:pt x="23" y="13"/>
                </a:lnTo>
                <a:lnTo>
                  <a:pt x="23" y="14"/>
                </a:lnTo>
                <a:lnTo>
                  <a:pt x="21" y="15"/>
                </a:lnTo>
                <a:lnTo>
                  <a:pt x="21" y="16"/>
                </a:lnTo>
                <a:lnTo>
                  <a:pt x="20" y="17"/>
                </a:lnTo>
                <a:lnTo>
                  <a:pt x="20" y="18"/>
                </a:lnTo>
                <a:lnTo>
                  <a:pt x="19" y="18"/>
                </a:lnTo>
                <a:lnTo>
                  <a:pt x="19" y="19"/>
                </a:lnTo>
                <a:lnTo>
                  <a:pt x="17" y="19"/>
                </a:lnTo>
                <a:lnTo>
                  <a:pt x="17" y="20"/>
                </a:lnTo>
                <a:lnTo>
                  <a:pt x="16" y="21"/>
                </a:lnTo>
                <a:lnTo>
                  <a:pt x="16" y="22"/>
                </a:lnTo>
                <a:lnTo>
                  <a:pt x="15" y="23"/>
                </a:lnTo>
                <a:lnTo>
                  <a:pt x="15" y="24"/>
                </a:lnTo>
                <a:lnTo>
                  <a:pt x="13" y="25"/>
                </a:lnTo>
                <a:lnTo>
                  <a:pt x="13" y="26"/>
                </a:lnTo>
                <a:lnTo>
                  <a:pt x="12" y="26"/>
                </a:lnTo>
                <a:lnTo>
                  <a:pt x="12" y="27"/>
                </a:lnTo>
                <a:lnTo>
                  <a:pt x="10" y="28"/>
                </a:lnTo>
                <a:lnTo>
                  <a:pt x="10" y="29"/>
                </a:lnTo>
                <a:lnTo>
                  <a:pt x="10" y="30"/>
                </a:lnTo>
                <a:lnTo>
                  <a:pt x="7" y="32"/>
                </a:lnTo>
                <a:lnTo>
                  <a:pt x="7" y="33"/>
                </a:lnTo>
                <a:lnTo>
                  <a:pt x="5" y="34"/>
                </a:lnTo>
                <a:lnTo>
                  <a:pt x="5" y="35"/>
                </a:lnTo>
                <a:lnTo>
                  <a:pt x="3" y="36"/>
                </a:lnTo>
                <a:lnTo>
                  <a:pt x="3" y="37"/>
                </a:lnTo>
                <a:lnTo>
                  <a:pt x="0" y="40"/>
                </a:lnTo>
                <a:lnTo>
                  <a:pt x="1" y="40"/>
                </a:lnTo>
                <a:lnTo>
                  <a:pt x="4" y="40"/>
                </a:lnTo>
                <a:lnTo>
                  <a:pt x="6" y="40"/>
                </a:lnTo>
                <a:lnTo>
                  <a:pt x="6" y="41"/>
                </a:lnTo>
                <a:lnTo>
                  <a:pt x="8" y="41"/>
                </a:lnTo>
                <a:lnTo>
                  <a:pt x="11" y="42"/>
                </a:lnTo>
                <a:lnTo>
                  <a:pt x="16" y="43"/>
                </a:lnTo>
                <a:lnTo>
                  <a:pt x="20" y="43"/>
                </a:lnTo>
                <a:lnTo>
                  <a:pt x="20" y="44"/>
                </a:lnTo>
                <a:lnTo>
                  <a:pt x="31" y="44"/>
                </a:lnTo>
                <a:lnTo>
                  <a:pt x="31" y="43"/>
                </a:lnTo>
                <a:lnTo>
                  <a:pt x="36" y="43"/>
                </a:lnTo>
                <a:lnTo>
                  <a:pt x="39" y="43"/>
                </a:lnTo>
                <a:lnTo>
                  <a:pt x="39" y="42"/>
                </a:lnTo>
                <a:lnTo>
                  <a:pt x="41" y="42"/>
                </a:lnTo>
                <a:lnTo>
                  <a:pt x="43" y="42"/>
                </a:lnTo>
                <a:lnTo>
                  <a:pt x="43" y="41"/>
                </a:lnTo>
                <a:lnTo>
                  <a:pt x="45" y="41"/>
                </a:lnTo>
                <a:lnTo>
                  <a:pt x="46" y="41"/>
                </a:lnTo>
                <a:lnTo>
                  <a:pt x="46" y="40"/>
                </a:lnTo>
                <a:lnTo>
                  <a:pt x="48" y="40"/>
                </a:lnTo>
                <a:lnTo>
                  <a:pt x="49" y="40"/>
                </a:lnTo>
                <a:lnTo>
                  <a:pt x="50" y="40"/>
                </a:lnTo>
                <a:lnTo>
                  <a:pt x="52" y="40"/>
                </a:lnTo>
                <a:lnTo>
                  <a:pt x="52" y="39"/>
                </a:lnTo>
                <a:lnTo>
                  <a:pt x="54" y="39"/>
                </a:lnTo>
                <a:lnTo>
                  <a:pt x="54" y="38"/>
                </a:lnTo>
                <a:lnTo>
                  <a:pt x="56" y="38"/>
                </a:lnTo>
                <a:lnTo>
                  <a:pt x="56" y="37"/>
                </a:lnTo>
                <a:lnTo>
                  <a:pt x="57" y="37"/>
                </a:lnTo>
                <a:lnTo>
                  <a:pt x="61" y="34"/>
                </a:lnTo>
                <a:lnTo>
                  <a:pt x="61" y="33"/>
                </a:lnTo>
                <a:lnTo>
                  <a:pt x="64" y="31"/>
                </a:lnTo>
                <a:lnTo>
                  <a:pt x="64" y="30"/>
                </a:lnTo>
                <a:lnTo>
                  <a:pt x="65" y="30"/>
                </a:lnTo>
                <a:lnTo>
                  <a:pt x="65" y="29"/>
                </a:lnTo>
                <a:lnTo>
                  <a:pt x="66" y="29"/>
                </a:lnTo>
                <a:lnTo>
                  <a:pt x="67" y="26"/>
                </a:lnTo>
                <a:lnTo>
                  <a:pt x="68" y="26"/>
                </a:lnTo>
                <a:lnTo>
                  <a:pt x="68" y="25"/>
                </a:lnTo>
                <a:lnTo>
                  <a:pt x="68" y="19"/>
                </a:lnTo>
                <a:lnTo>
                  <a:pt x="68" y="18"/>
                </a:lnTo>
                <a:lnTo>
                  <a:pt x="67" y="18"/>
                </a:lnTo>
                <a:lnTo>
                  <a:pt x="67" y="17"/>
                </a:lnTo>
                <a:lnTo>
                  <a:pt x="67" y="16"/>
                </a:lnTo>
                <a:lnTo>
                  <a:pt x="66" y="16"/>
                </a:lnTo>
                <a:lnTo>
                  <a:pt x="66" y="15"/>
                </a:lnTo>
                <a:lnTo>
                  <a:pt x="65" y="13"/>
                </a:lnTo>
                <a:lnTo>
                  <a:pt x="64" y="13"/>
                </a:lnTo>
                <a:lnTo>
                  <a:pt x="64" y="12"/>
                </a:lnTo>
                <a:lnTo>
                  <a:pt x="60" y="9"/>
                </a:lnTo>
                <a:lnTo>
                  <a:pt x="59" y="9"/>
                </a:lnTo>
                <a:lnTo>
                  <a:pt x="58" y="7"/>
                </a:lnTo>
                <a:lnTo>
                  <a:pt x="57" y="7"/>
                </a:lnTo>
                <a:lnTo>
                  <a:pt x="57" y="6"/>
                </a:lnTo>
                <a:lnTo>
                  <a:pt x="56" y="6"/>
                </a:lnTo>
                <a:lnTo>
                  <a:pt x="55" y="6"/>
                </a:lnTo>
                <a:lnTo>
                  <a:pt x="55" y="5"/>
                </a:lnTo>
                <a:lnTo>
                  <a:pt x="54" y="5"/>
                </a:lnTo>
                <a:lnTo>
                  <a:pt x="53" y="5"/>
                </a:lnTo>
                <a:lnTo>
                  <a:pt x="53" y="4"/>
                </a:lnTo>
                <a:lnTo>
                  <a:pt x="52" y="4"/>
                </a:lnTo>
                <a:lnTo>
                  <a:pt x="51" y="4"/>
                </a:lnTo>
                <a:lnTo>
                  <a:pt x="49" y="4"/>
                </a:lnTo>
                <a:lnTo>
                  <a:pt x="46" y="3"/>
                </a:lnTo>
                <a:lnTo>
                  <a:pt x="45" y="3"/>
                </a:lnTo>
                <a:lnTo>
                  <a:pt x="45" y="2"/>
                </a:lnTo>
                <a:lnTo>
                  <a:pt x="41" y="2"/>
                </a:lnTo>
                <a:lnTo>
                  <a:pt x="41" y="1"/>
                </a:lnTo>
                <a:lnTo>
                  <a:pt x="36" y="1"/>
                </a:lnTo>
                <a:lnTo>
                  <a:pt x="36" y="0"/>
                </a:lnTo>
                <a:lnTo>
                  <a:pt x="33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92" name="Freeform 34"/>
          <p:cNvSpPr>
            <a:spLocks/>
          </p:cNvSpPr>
          <p:nvPr/>
        </p:nvSpPr>
        <p:spPr bwMode="auto">
          <a:xfrm>
            <a:off x="5856288" y="1479550"/>
            <a:ext cx="122237" cy="71438"/>
          </a:xfrm>
          <a:custGeom>
            <a:avLst/>
            <a:gdLst>
              <a:gd name="T0" fmla="*/ 2147483647 w 86"/>
              <a:gd name="T1" fmla="*/ 0 h 45"/>
              <a:gd name="T2" fmla="*/ 2147483647 w 86"/>
              <a:gd name="T3" fmla="*/ 2147483647 h 45"/>
              <a:gd name="T4" fmla="*/ 2147483647 w 86"/>
              <a:gd name="T5" fmla="*/ 2147483647 h 45"/>
              <a:gd name="T6" fmla="*/ 2147483647 w 86"/>
              <a:gd name="T7" fmla="*/ 2147483647 h 45"/>
              <a:gd name="T8" fmla="*/ 2147483647 w 86"/>
              <a:gd name="T9" fmla="*/ 2147483647 h 45"/>
              <a:gd name="T10" fmla="*/ 2147483647 w 86"/>
              <a:gd name="T11" fmla="*/ 2147483647 h 45"/>
              <a:gd name="T12" fmla="*/ 2147483647 w 86"/>
              <a:gd name="T13" fmla="*/ 2147483647 h 45"/>
              <a:gd name="T14" fmla="*/ 2147483647 w 86"/>
              <a:gd name="T15" fmla="*/ 2147483647 h 45"/>
              <a:gd name="T16" fmla="*/ 2147483647 w 86"/>
              <a:gd name="T17" fmla="*/ 2147483647 h 45"/>
              <a:gd name="T18" fmla="*/ 0 w 86"/>
              <a:gd name="T19" fmla="*/ 2147483647 h 45"/>
              <a:gd name="T20" fmla="*/ 2147483647 w 86"/>
              <a:gd name="T21" fmla="*/ 2147483647 h 45"/>
              <a:gd name="T22" fmla="*/ 2147483647 w 86"/>
              <a:gd name="T23" fmla="*/ 2147483647 h 45"/>
              <a:gd name="T24" fmla="*/ 2147483647 w 86"/>
              <a:gd name="T25" fmla="*/ 2147483647 h 45"/>
              <a:gd name="T26" fmla="*/ 2147483647 w 86"/>
              <a:gd name="T27" fmla="*/ 2147483647 h 45"/>
              <a:gd name="T28" fmla="*/ 2147483647 w 86"/>
              <a:gd name="T29" fmla="*/ 2147483647 h 45"/>
              <a:gd name="T30" fmla="*/ 2147483647 w 86"/>
              <a:gd name="T31" fmla="*/ 2147483647 h 45"/>
              <a:gd name="T32" fmla="*/ 2147483647 w 86"/>
              <a:gd name="T33" fmla="*/ 2147483647 h 45"/>
              <a:gd name="T34" fmla="*/ 2147483647 w 86"/>
              <a:gd name="T35" fmla="*/ 2147483647 h 45"/>
              <a:gd name="T36" fmla="*/ 2147483647 w 86"/>
              <a:gd name="T37" fmla="*/ 2147483647 h 45"/>
              <a:gd name="T38" fmla="*/ 2147483647 w 86"/>
              <a:gd name="T39" fmla="*/ 2147483647 h 45"/>
              <a:gd name="T40" fmla="*/ 2147483647 w 86"/>
              <a:gd name="T41" fmla="*/ 2147483647 h 45"/>
              <a:gd name="T42" fmla="*/ 2147483647 w 86"/>
              <a:gd name="T43" fmla="*/ 2147483647 h 45"/>
              <a:gd name="T44" fmla="*/ 2147483647 w 86"/>
              <a:gd name="T45" fmla="*/ 2147483647 h 45"/>
              <a:gd name="T46" fmla="*/ 2147483647 w 86"/>
              <a:gd name="T47" fmla="*/ 2147483647 h 45"/>
              <a:gd name="T48" fmla="*/ 2147483647 w 86"/>
              <a:gd name="T49" fmla="*/ 2147483647 h 45"/>
              <a:gd name="T50" fmla="*/ 2147483647 w 86"/>
              <a:gd name="T51" fmla="*/ 2147483647 h 45"/>
              <a:gd name="T52" fmla="*/ 2147483647 w 86"/>
              <a:gd name="T53" fmla="*/ 2147483647 h 45"/>
              <a:gd name="T54" fmla="*/ 2147483647 w 86"/>
              <a:gd name="T55" fmla="*/ 2147483647 h 45"/>
              <a:gd name="T56" fmla="*/ 2147483647 w 86"/>
              <a:gd name="T57" fmla="*/ 2147483647 h 45"/>
              <a:gd name="T58" fmla="*/ 2147483647 w 86"/>
              <a:gd name="T59" fmla="*/ 2147483647 h 45"/>
              <a:gd name="T60" fmla="*/ 2147483647 w 86"/>
              <a:gd name="T61" fmla="*/ 2147483647 h 45"/>
              <a:gd name="T62" fmla="*/ 2147483647 w 86"/>
              <a:gd name="T63" fmla="*/ 2147483647 h 45"/>
              <a:gd name="T64" fmla="*/ 2147483647 w 86"/>
              <a:gd name="T65" fmla="*/ 2147483647 h 45"/>
              <a:gd name="T66" fmla="*/ 2147483647 w 86"/>
              <a:gd name="T67" fmla="*/ 2147483647 h 45"/>
              <a:gd name="T68" fmla="*/ 2147483647 w 86"/>
              <a:gd name="T69" fmla="*/ 2147483647 h 45"/>
              <a:gd name="T70" fmla="*/ 2147483647 w 86"/>
              <a:gd name="T71" fmla="*/ 2147483647 h 45"/>
              <a:gd name="T72" fmla="*/ 2147483647 w 86"/>
              <a:gd name="T73" fmla="*/ 2147483647 h 45"/>
              <a:gd name="T74" fmla="*/ 2147483647 w 86"/>
              <a:gd name="T75" fmla="*/ 2147483647 h 45"/>
              <a:gd name="T76" fmla="*/ 2147483647 w 86"/>
              <a:gd name="T77" fmla="*/ 2147483647 h 45"/>
              <a:gd name="T78" fmla="*/ 2147483647 w 86"/>
              <a:gd name="T79" fmla="*/ 2147483647 h 45"/>
              <a:gd name="T80" fmla="*/ 2147483647 w 86"/>
              <a:gd name="T81" fmla="*/ 2147483647 h 45"/>
              <a:gd name="T82" fmla="*/ 2147483647 w 86"/>
              <a:gd name="T83" fmla="*/ 2147483647 h 45"/>
              <a:gd name="T84" fmla="*/ 2147483647 w 86"/>
              <a:gd name="T85" fmla="*/ 0 h 4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6"/>
              <a:gd name="T130" fmla="*/ 0 h 45"/>
              <a:gd name="T131" fmla="*/ 86 w 86"/>
              <a:gd name="T132" fmla="*/ 45 h 4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6" h="45">
                <a:moveTo>
                  <a:pt x="37" y="0"/>
                </a:moveTo>
                <a:lnTo>
                  <a:pt x="37" y="0"/>
                </a:lnTo>
                <a:lnTo>
                  <a:pt x="32" y="0"/>
                </a:lnTo>
                <a:lnTo>
                  <a:pt x="32" y="1"/>
                </a:lnTo>
                <a:lnTo>
                  <a:pt x="30" y="1"/>
                </a:lnTo>
                <a:lnTo>
                  <a:pt x="27" y="1"/>
                </a:lnTo>
                <a:lnTo>
                  <a:pt x="27" y="2"/>
                </a:lnTo>
                <a:lnTo>
                  <a:pt x="25" y="2"/>
                </a:lnTo>
                <a:lnTo>
                  <a:pt x="24" y="2"/>
                </a:lnTo>
                <a:lnTo>
                  <a:pt x="24" y="3"/>
                </a:lnTo>
                <a:lnTo>
                  <a:pt x="22" y="3"/>
                </a:lnTo>
                <a:lnTo>
                  <a:pt x="21" y="3"/>
                </a:lnTo>
                <a:lnTo>
                  <a:pt x="21" y="4"/>
                </a:lnTo>
                <a:lnTo>
                  <a:pt x="20" y="4"/>
                </a:lnTo>
                <a:lnTo>
                  <a:pt x="19" y="4"/>
                </a:lnTo>
                <a:lnTo>
                  <a:pt x="17" y="4"/>
                </a:lnTo>
                <a:lnTo>
                  <a:pt x="15" y="5"/>
                </a:lnTo>
                <a:lnTo>
                  <a:pt x="12" y="6"/>
                </a:lnTo>
                <a:lnTo>
                  <a:pt x="11" y="6"/>
                </a:lnTo>
                <a:lnTo>
                  <a:pt x="11" y="7"/>
                </a:lnTo>
                <a:lnTo>
                  <a:pt x="7" y="10"/>
                </a:lnTo>
                <a:lnTo>
                  <a:pt x="3" y="12"/>
                </a:lnTo>
                <a:lnTo>
                  <a:pt x="3" y="13"/>
                </a:lnTo>
                <a:lnTo>
                  <a:pt x="2" y="14"/>
                </a:lnTo>
                <a:lnTo>
                  <a:pt x="1" y="15"/>
                </a:lnTo>
                <a:lnTo>
                  <a:pt x="1" y="17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5"/>
                </a:lnTo>
                <a:lnTo>
                  <a:pt x="0" y="26"/>
                </a:lnTo>
                <a:lnTo>
                  <a:pt x="1" y="26"/>
                </a:lnTo>
                <a:lnTo>
                  <a:pt x="1" y="28"/>
                </a:lnTo>
                <a:lnTo>
                  <a:pt x="1" y="29"/>
                </a:lnTo>
                <a:lnTo>
                  <a:pt x="2" y="29"/>
                </a:lnTo>
                <a:lnTo>
                  <a:pt x="3" y="30"/>
                </a:lnTo>
                <a:lnTo>
                  <a:pt x="3" y="31"/>
                </a:lnTo>
                <a:lnTo>
                  <a:pt x="4" y="31"/>
                </a:lnTo>
                <a:lnTo>
                  <a:pt x="8" y="35"/>
                </a:lnTo>
                <a:lnTo>
                  <a:pt x="9" y="35"/>
                </a:lnTo>
                <a:lnTo>
                  <a:pt x="10" y="36"/>
                </a:lnTo>
                <a:lnTo>
                  <a:pt x="11" y="36"/>
                </a:lnTo>
                <a:lnTo>
                  <a:pt x="11" y="37"/>
                </a:lnTo>
                <a:lnTo>
                  <a:pt x="12" y="37"/>
                </a:lnTo>
                <a:lnTo>
                  <a:pt x="12" y="38"/>
                </a:lnTo>
                <a:lnTo>
                  <a:pt x="13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8" y="40"/>
                </a:lnTo>
                <a:lnTo>
                  <a:pt x="20" y="40"/>
                </a:lnTo>
                <a:lnTo>
                  <a:pt x="22" y="40"/>
                </a:lnTo>
                <a:lnTo>
                  <a:pt x="22" y="41"/>
                </a:lnTo>
                <a:lnTo>
                  <a:pt x="24" y="41"/>
                </a:lnTo>
                <a:lnTo>
                  <a:pt x="27" y="42"/>
                </a:lnTo>
                <a:lnTo>
                  <a:pt x="32" y="43"/>
                </a:lnTo>
                <a:lnTo>
                  <a:pt x="37" y="43"/>
                </a:lnTo>
                <a:lnTo>
                  <a:pt x="37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5" y="43"/>
                </a:lnTo>
                <a:lnTo>
                  <a:pt x="55" y="42"/>
                </a:lnTo>
                <a:lnTo>
                  <a:pt x="58" y="42"/>
                </a:lnTo>
                <a:lnTo>
                  <a:pt x="60" y="42"/>
                </a:lnTo>
                <a:lnTo>
                  <a:pt x="60" y="41"/>
                </a:lnTo>
                <a:lnTo>
                  <a:pt x="61" y="41"/>
                </a:lnTo>
                <a:lnTo>
                  <a:pt x="63" y="41"/>
                </a:lnTo>
                <a:lnTo>
                  <a:pt x="63" y="40"/>
                </a:lnTo>
                <a:lnTo>
                  <a:pt x="64" y="40"/>
                </a:lnTo>
                <a:lnTo>
                  <a:pt x="65" y="40"/>
                </a:lnTo>
                <a:lnTo>
                  <a:pt x="67" y="40"/>
                </a:lnTo>
                <a:lnTo>
                  <a:pt x="68" y="40"/>
                </a:lnTo>
                <a:lnTo>
                  <a:pt x="68" y="39"/>
                </a:lnTo>
                <a:lnTo>
                  <a:pt x="70" y="39"/>
                </a:lnTo>
                <a:lnTo>
                  <a:pt x="70" y="38"/>
                </a:lnTo>
                <a:lnTo>
                  <a:pt x="73" y="38"/>
                </a:lnTo>
                <a:lnTo>
                  <a:pt x="73" y="37"/>
                </a:lnTo>
                <a:lnTo>
                  <a:pt x="74" y="37"/>
                </a:lnTo>
                <a:lnTo>
                  <a:pt x="79" y="34"/>
                </a:lnTo>
                <a:lnTo>
                  <a:pt x="79" y="33"/>
                </a:lnTo>
                <a:lnTo>
                  <a:pt x="82" y="31"/>
                </a:lnTo>
                <a:lnTo>
                  <a:pt x="82" y="30"/>
                </a:lnTo>
                <a:lnTo>
                  <a:pt x="83" y="30"/>
                </a:lnTo>
                <a:lnTo>
                  <a:pt x="83" y="29"/>
                </a:lnTo>
                <a:lnTo>
                  <a:pt x="84" y="29"/>
                </a:lnTo>
                <a:lnTo>
                  <a:pt x="84" y="26"/>
                </a:lnTo>
                <a:lnTo>
                  <a:pt x="85" y="26"/>
                </a:lnTo>
                <a:lnTo>
                  <a:pt x="85" y="25"/>
                </a:lnTo>
                <a:lnTo>
                  <a:pt x="85" y="19"/>
                </a:lnTo>
                <a:lnTo>
                  <a:pt x="85" y="18"/>
                </a:lnTo>
                <a:lnTo>
                  <a:pt x="85" y="17"/>
                </a:lnTo>
                <a:lnTo>
                  <a:pt x="84" y="17"/>
                </a:lnTo>
                <a:lnTo>
                  <a:pt x="84" y="16"/>
                </a:lnTo>
                <a:lnTo>
                  <a:pt x="84" y="15"/>
                </a:lnTo>
                <a:lnTo>
                  <a:pt x="83" y="15"/>
                </a:lnTo>
                <a:lnTo>
                  <a:pt x="82" y="13"/>
                </a:lnTo>
                <a:lnTo>
                  <a:pt x="82" y="12"/>
                </a:lnTo>
                <a:lnTo>
                  <a:pt x="81" y="12"/>
                </a:lnTo>
                <a:lnTo>
                  <a:pt x="77" y="9"/>
                </a:lnTo>
                <a:lnTo>
                  <a:pt x="76" y="9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0" y="5"/>
                </a:lnTo>
                <a:lnTo>
                  <a:pt x="69" y="5"/>
                </a:lnTo>
                <a:lnTo>
                  <a:pt x="69" y="4"/>
                </a:lnTo>
                <a:lnTo>
                  <a:pt x="68" y="4"/>
                </a:lnTo>
                <a:lnTo>
                  <a:pt x="67" y="4"/>
                </a:lnTo>
                <a:lnTo>
                  <a:pt x="65" y="4"/>
                </a:lnTo>
                <a:lnTo>
                  <a:pt x="63" y="3"/>
                </a:lnTo>
                <a:lnTo>
                  <a:pt x="61" y="3"/>
                </a:lnTo>
                <a:lnTo>
                  <a:pt x="61" y="2"/>
                </a:lnTo>
                <a:lnTo>
                  <a:pt x="58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93" name="Freeform 35"/>
          <p:cNvSpPr>
            <a:spLocks/>
          </p:cNvSpPr>
          <p:nvPr/>
        </p:nvSpPr>
        <p:spPr bwMode="auto">
          <a:xfrm>
            <a:off x="6010275" y="1479550"/>
            <a:ext cx="123825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2147483647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2147483647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2147483647 w 88"/>
              <a:gd name="T27" fmla="*/ 2147483647 h 45"/>
              <a:gd name="T28" fmla="*/ 0 w 88"/>
              <a:gd name="T29" fmla="*/ 2147483647 h 45"/>
              <a:gd name="T30" fmla="*/ 2147483647 w 88"/>
              <a:gd name="T31" fmla="*/ 2147483647 h 45"/>
              <a:gd name="T32" fmla="*/ 2147483647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2147483647 h 45"/>
              <a:gd name="T84" fmla="*/ 2147483647 w 88"/>
              <a:gd name="T85" fmla="*/ 2147483647 h 45"/>
              <a:gd name="T86" fmla="*/ 2147483647 w 88"/>
              <a:gd name="T87" fmla="*/ 2147483647 h 45"/>
              <a:gd name="T88" fmla="*/ 2147483647 w 88"/>
              <a:gd name="T89" fmla="*/ 2147483647 h 45"/>
              <a:gd name="T90" fmla="*/ 2147483647 w 88"/>
              <a:gd name="T91" fmla="*/ 2147483647 h 45"/>
              <a:gd name="T92" fmla="*/ 2147483647 w 88"/>
              <a:gd name="T93" fmla="*/ 2147483647 h 45"/>
              <a:gd name="T94" fmla="*/ 2147483647 w 88"/>
              <a:gd name="T95" fmla="*/ 2147483647 h 45"/>
              <a:gd name="T96" fmla="*/ 2147483647 w 88"/>
              <a:gd name="T97" fmla="*/ 2147483647 h 45"/>
              <a:gd name="T98" fmla="*/ 2147483647 w 88"/>
              <a:gd name="T99" fmla="*/ 2147483647 h 45"/>
              <a:gd name="T100" fmla="*/ 2147483647 w 88"/>
              <a:gd name="T101" fmla="*/ 2147483647 h 45"/>
              <a:gd name="T102" fmla="*/ 2147483647 w 88"/>
              <a:gd name="T103" fmla="*/ 2147483647 h 45"/>
              <a:gd name="T104" fmla="*/ 2147483647 w 88"/>
              <a:gd name="T105" fmla="*/ 2147483647 h 45"/>
              <a:gd name="T106" fmla="*/ 2147483647 w 88"/>
              <a:gd name="T107" fmla="*/ 2147483647 h 45"/>
              <a:gd name="T108" fmla="*/ 2147483647 w 88"/>
              <a:gd name="T109" fmla="*/ 2147483647 h 45"/>
              <a:gd name="T110" fmla="*/ 2147483647 w 88"/>
              <a:gd name="T111" fmla="*/ 2147483647 h 45"/>
              <a:gd name="T112" fmla="*/ 2147483647 w 88"/>
              <a:gd name="T113" fmla="*/ 2147483647 h 45"/>
              <a:gd name="T114" fmla="*/ 2147483647 w 88"/>
              <a:gd name="T115" fmla="*/ 2147483647 h 45"/>
              <a:gd name="T116" fmla="*/ 2147483647 w 88"/>
              <a:gd name="T117" fmla="*/ 2147483647 h 45"/>
              <a:gd name="T118" fmla="*/ 2147483647 w 88"/>
              <a:gd name="T119" fmla="*/ 2147483647 h 45"/>
              <a:gd name="T120" fmla="*/ 2147483647 w 88"/>
              <a:gd name="T121" fmla="*/ 2147483647 h 45"/>
              <a:gd name="T122" fmla="*/ 2147483647 w 88"/>
              <a:gd name="T123" fmla="*/ 2147483647 h 45"/>
              <a:gd name="T124" fmla="*/ 2147483647 w 88"/>
              <a:gd name="T125" fmla="*/ 0 h 4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8"/>
              <a:gd name="T190" fmla="*/ 0 h 45"/>
              <a:gd name="T191" fmla="*/ 88 w 88"/>
              <a:gd name="T192" fmla="*/ 45 h 4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5" y="2"/>
                </a:lnTo>
                <a:lnTo>
                  <a:pt x="25" y="3"/>
                </a:lnTo>
                <a:lnTo>
                  <a:pt x="23" y="3"/>
                </a:lnTo>
                <a:lnTo>
                  <a:pt x="21" y="3"/>
                </a:lnTo>
                <a:lnTo>
                  <a:pt x="21" y="4"/>
                </a:lnTo>
                <a:lnTo>
                  <a:pt x="20" y="4"/>
                </a:lnTo>
                <a:lnTo>
                  <a:pt x="19" y="4"/>
                </a:lnTo>
                <a:lnTo>
                  <a:pt x="17" y="4"/>
                </a:lnTo>
                <a:lnTo>
                  <a:pt x="15" y="5"/>
                </a:lnTo>
                <a:lnTo>
                  <a:pt x="14" y="6"/>
                </a:lnTo>
                <a:lnTo>
                  <a:pt x="13" y="6"/>
                </a:lnTo>
                <a:lnTo>
                  <a:pt x="13" y="7"/>
                </a:lnTo>
                <a:lnTo>
                  <a:pt x="7" y="10"/>
                </a:lnTo>
                <a:lnTo>
                  <a:pt x="4" y="12"/>
                </a:lnTo>
                <a:lnTo>
                  <a:pt x="4" y="13"/>
                </a:lnTo>
                <a:lnTo>
                  <a:pt x="3" y="14"/>
                </a:lnTo>
                <a:lnTo>
                  <a:pt x="2" y="15"/>
                </a:lnTo>
                <a:lnTo>
                  <a:pt x="1" y="17"/>
                </a:lnTo>
                <a:lnTo>
                  <a:pt x="1" y="18"/>
                </a:lnTo>
                <a:lnTo>
                  <a:pt x="1" y="19"/>
                </a:lnTo>
                <a:lnTo>
                  <a:pt x="0" y="19"/>
                </a:lnTo>
                <a:lnTo>
                  <a:pt x="0" y="25"/>
                </a:lnTo>
                <a:lnTo>
                  <a:pt x="1" y="25"/>
                </a:lnTo>
                <a:lnTo>
                  <a:pt x="1" y="26"/>
                </a:lnTo>
                <a:lnTo>
                  <a:pt x="1" y="28"/>
                </a:lnTo>
                <a:lnTo>
                  <a:pt x="2" y="28"/>
                </a:lnTo>
                <a:lnTo>
                  <a:pt x="2" y="29"/>
                </a:lnTo>
                <a:lnTo>
                  <a:pt x="3" y="30"/>
                </a:lnTo>
                <a:lnTo>
                  <a:pt x="4" y="30"/>
                </a:lnTo>
                <a:lnTo>
                  <a:pt x="4" y="31"/>
                </a:lnTo>
                <a:lnTo>
                  <a:pt x="8" y="35"/>
                </a:lnTo>
                <a:lnTo>
                  <a:pt x="9" y="35"/>
                </a:lnTo>
                <a:lnTo>
                  <a:pt x="10" y="36"/>
                </a:lnTo>
                <a:lnTo>
                  <a:pt x="12" y="36"/>
                </a:lnTo>
                <a:lnTo>
                  <a:pt x="13" y="37"/>
                </a:lnTo>
                <a:lnTo>
                  <a:pt x="14" y="37"/>
                </a:lnTo>
                <a:lnTo>
                  <a:pt x="14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8" y="40"/>
                </a:lnTo>
                <a:lnTo>
                  <a:pt x="20" y="40"/>
                </a:lnTo>
                <a:lnTo>
                  <a:pt x="23" y="40"/>
                </a:lnTo>
                <a:lnTo>
                  <a:pt x="23" y="41"/>
                </a:lnTo>
                <a:lnTo>
                  <a:pt x="25" y="41"/>
                </a:lnTo>
                <a:lnTo>
                  <a:pt x="28" y="42"/>
                </a:lnTo>
                <a:lnTo>
                  <a:pt x="34" y="43"/>
                </a:lnTo>
                <a:lnTo>
                  <a:pt x="38" y="43"/>
                </a:lnTo>
                <a:lnTo>
                  <a:pt x="38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7" y="43"/>
                </a:lnTo>
                <a:lnTo>
                  <a:pt x="57" y="42"/>
                </a:lnTo>
                <a:lnTo>
                  <a:pt x="59" y="42"/>
                </a:lnTo>
                <a:lnTo>
                  <a:pt x="61" y="42"/>
                </a:lnTo>
                <a:lnTo>
                  <a:pt x="61" y="41"/>
                </a:lnTo>
                <a:lnTo>
                  <a:pt x="62" y="41"/>
                </a:lnTo>
                <a:lnTo>
                  <a:pt x="64" y="41"/>
                </a:lnTo>
                <a:lnTo>
                  <a:pt x="64" y="40"/>
                </a:lnTo>
                <a:lnTo>
                  <a:pt x="66" y="40"/>
                </a:lnTo>
                <a:lnTo>
                  <a:pt x="67" y="40"/>
                </a:lnTo>
                <a:lnTo>
                  <a:pt x="68" y="40"/>
                </a:lnTo>
                <a:lnTo>
                  <a:pt x="70" y="40"/>
                </a:lnTo>
                <a:lnTo>
                  <a:pt x="70" y="39"/>
                </a:lnTo>
                <a:lnTo>
                  <a:pt x="72" y="39"/>
                </a:lnTo>
                <a:lnTo>
                  <a:pt x="72" y="38"/>
                </a:lnTo>
                <a:lnTo>
                  <a:pt x="73" y="38"/>
                </a:lnTo>
                <a:lnTo>
                  <a:pt x="73" y="37"/>
                </a:lnTo>
                <a:lnTo>
                  <a:pt x="74" y="37"/>
                </a:lnTo>
                <a:lnTo>
                  <a:pt x="80" y="34"/>
                </a:lnTo>
                <a:lnTo>
                  <a:pt x="80" y="33"/>
                </a:lnTo>
                <a:lnTo>
                  <a:pt x="83" y="31"/>
                </a:lnTo>
                <a:lnTo>
                  <a:pt x="83" y="30"/>
                </a:lnTo>
                <a:lnTo>
                  <a:pt x="84" y="30"/>
                </a:lnTo>
                <a:lnTo>
                  <a:pt x="84" y="29"/>
                </a:lnTo>
                <a:lnTo>
                  <a:pt x="85" y="29"/>
                </a:lnTo>
                <a:lnTo>
                  <a:pt x="86" y="26"/>
                </a:lnTo>
                <a:lnTo>
                  <a:pt x="86" y="25"/>
                </a:lnTo>
                <a:lnTo>
                  <a:pt x="87" y="25"/>
                </a:lnTo>
                <a:lnTo>
                  <a:pt x="87" y="19"/>
                </a:lnTo>
                <a:lnTo>
                  <a:pt x="86" y="19"/>
                </a:lnTo>
                <a:lnTo>
                  <a:pt x="86" y="18"/>
                </a:lnTo>
                <a:lnTo>
                  <a:pt x="86" y="17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4" y="13"/>
                </a:lnTo>
                <a:lnTo>
                  <a:pt x="83" y="13"/>
                </a:lnTo>
                <a:lnTo>
                  <a:pt x="83" y="12"/>
                </a:lnTo>
                <a:lnTo>
                  <a:pt x="79" y="9"/>
                </a:lnTo>
                <a:lnTo>
                  <a:pt x="78" y="9"/>
                </a:lnTo>
                <a:lnTo>
                  <a:pt x="77" y="7"/>
                </a:lnTo>
                <a:lnTo>
                  <a:pt x="75" y="7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9" y="4"/>
                </a:lnTo>
                <a:lnTo>
                  <a:pt x="67" y="4"/>
                </a:lnTo>
                <a:lnTo>
                  <a:pt x="64" y="3"/>
                </a:lnTo>
                <a:lnTo>
                  <a:pt x="62" y="3"/>
                </a:lnTo>
                <a:lnTo>
                  <a:pt x="62" y="2"/>
                </a:lnTo>
                <a:lnTo>
                  <a:pt x="59" y="2"/>
                </a:lnTo>
                <a:lnTo>
                  <a:pt x="59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94" name="Freeform 36"/>
          <p:cNvSpPr>
            <a:spLocks/>
          </p:cNvSpPr>
          <p:nvPr/>
        </p:nvSpPr>
        <p:spPr bwMode="auto">
          <a:xfrm>
            <a:off x="6169025" y="1479550"/>
            <a:ext cx="119063" cy="71438"/>
          </a:xfrm>
          <a:custGeom>
            <a:avLst/>
            <a:gdLst>
              <a:gd name="T0" fmla="*/ 2147483647 w 86"/>
              <a:gd name="T1" fmla="*/ 0 h 45"/>
              <a:gd name="T2" fmla="*/ 2147483647 w 86"/>
              <a:gd name="T3" fmla="*/ 2147483647 h 45"/>
              <a:gd name="T4" fmla="*/ 2147483647 w 86"/>
              <a:gd name="T5" fmla="*/ 2147483647 h 45"/>
              <a:gd name="T6" fmla="*/ 2147483647 w 86"/>
              <a:gd name="T7" fmla="*/ 2147483647 h 45"/>
              <a:gd name="T8" fmla="*/ 2147483647 w 86"/>
              <a:gd name="T9" fmla="*/ 2147483647 h 45"/>
              <a:gd name="T10" fmla="*/ 2147483647 w 86"/>
              <a:gd name="T11" fmla="*/ 2147483647 h 45"/>
              <a:gd name="T12" fmla="*/ 2147483647 w 86"/>
              <a:gd name="T13" fmla="*/ 2147483647 h 45"/>
              <a:gd name="T14" fmla="*/ 2147483647 w 86"/>
              <a:gd name="T15" fmla="*/ 2147483647 h 45"/>
              <a:gd name="T16" fmla="*/ 2147483647 w 86"/>
              <a:gd name="T17" fmla="*/ 2147483647 h 45"/>
              <a:gd name="T18" fmla="*/ 0 w 86"/>
              <a:gd name="T19" fmla="*/ 2147483647 h 45"/>
              <a:gd name="T20" fmla="*/ 0 w 86"/>
              <a:gd name="T21" fmla="*/ 2147483647 h 45"/>
              <a:gd name="T22" fmla="*/ 2147483647 w 86"/>
              <a:gd name="T23" fmla="*/ 2147483647 h 45"/>
              <a:gd name="T24" fmla="*/ 2147483647 w 86"/>
              <a:gd name="T25" fmla="*/ 2147483647 h 45"/>
              <a:gd name="T26" fmla="*/ 2147483647 w 86"/>
              <a:gd name="T27" fmla="*/ 2147483647 h 45"/>
              <a:gd name="T28" fmla="*/ 2147483647 w 86"/>
              <a:gd name="T29" fmla="*/ 2147483647 h 45"/>
              <a:gd name="T30" fmla="*/ 2147483647 w 86"/>
              <a:gd name="T31" fmla="*/ 2147483647 h 45"/>
              <a:gd name="T32" fmla="*/ 2147483647 w 86"/>
              <a:gd name="T33" fmla="*/ 2147483647 h 45"/>
              <a:gd name="T34" fmla="*/ 2147483647 w 86"/>
              <a:gd name="T35" fmla="*/ 2147483647 h 45"/>
              <a:gd name="T36" fmla="*/ 2147483647 w 86"/>
              <a:gd name="T37" fmla="*/ 2147483647 h 45"/>
              <a:gd name="T38" fmla="*/ 2147483647 w 86"/>
              <a:gd name="T39" fmla="*/ 2147483647 h 45"/>
              <a:gd name="T40" fmla="*/ 2147483647 w 86"/>
              <a:gd name="T41" fmla="*/ 2147483647 h 45"/>
              <a:gd name="T42" fmla="*/ 2147483647 w 86"/>
              <a:gd name="T43" fmla="*/ 2147483647 h 45"/>
              <a:gd name="T44" fmla="*/ 2147483647 w 86"/>
              <a:gd name="T45" fmla="*/ 2147483647 h 45"/>
              <a:gd name="T46" fmla="*/ 2147483647 w 86"/>
              <a:gd name="T47" fmla="*/ 2147483647 h 45"/>
              <a:gd name="T48" fmla="*/ 2147483647 w 86"/>
              <a:gd name="T49" fmla="*/ 2147483647 h 45"/>
              <a:gd name="T50" fmla="*/ 2147483647 w 86"/>
              <a:gd name="T51" fmla="*/ 2147483647 h 45"/>
              <a:gd name="T52" fmla="*/ 2147483647 w 86"/>
              <a:gd name="T53" fmla="*/ 2147483647 h 45"/>
              <a:gd name="T54" fmla="*/ 2147483647 w 86"/>
              <a:gd name="T55" fmla="*/ 2147483647 h 45"/>
              <a:gd name="T56" fmla="*/ 2147483647 w 86"/>
              <a:gd name="T57" fmla="*/ 2147483647 h 45"/>
              <a:gd name="T58" fmla="*/ 2147483647 w 86"/>
              <a:gd name="T59" fmla="*/ 2147483647 h 45"/>
              <a:gd name="T60" fmla="*/ 2147483647 w 86"/>
              <a:gd name="T61" fmla="*/ 2147483647 h 45"/>
              <a:gd name="T62" fmla="*/ 2147483647 w 86"/>
              <a:gd name="T63" fmla="*/ 2147483647 h 45"/>
              <a:gd name="T64" fmla="*/ 2147483647 w 86"/>
              <a:gd name="T65" fmla="*/ 2147483647 h 45"/>
              <a:gd name="T66" fmla="*/ 2147483647 w 86"/>
              <a:gd name="T67" fmla="*/ 2147483647 h 45"/>
              <a:gd name="T68" fmla="*/ 2147483647 w 86"/>
              <a:gd name="T69" fmla="*/ 2147483647 h 45"/>
              <a:gd name="T70" fmla="*/ 2147483647 w 86"/>
              <a:gd name="T71" fmla="*/ 2147483647 h 45"/>
              <a:gd name="T72" fmla="*/ 2147483647 w 86"/>
              <a:gd name="T73" fmla="*/ 2147483647 h 45"/>
              <a:gd name="T74" fmla="*/ 2147483647 w 86"/>
              <a:gd name="T75" fmla="*/ 2147483647 h 45"/>
              <a:gd name="T76" fmla="*/ 2147483647 w 86"/>
              <a:gd name="T77" fmla="*/ 2147483647 h 45"/>
              <a:gd name="T78" fmla="*/ 2147483647 w 86"/>
              <a:gd name="T79" fmla="*/ 2147483647 h 45"/>
              <a:gd name="T80" fmla="*/ 2147483647 w 86"/>
              <a:gd name="T81" fmla="*/ 2147483647 h 45"/>
              <a:gd name="T82" fmla="*/ 2147483647 w 86"/>
              <a:gd name="T83" fmla="*/ 2147483647 h 45"/>
              <a:gd name="T84" fmla="*/ 2147483647 w 86"/>
              <a:gd name="T85" fmla="*/ 0 h 4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6"/>
              <a:gd name="T130" fmla="*/ 0 h 45"/>
              <a:gd name="T131" fmla="*/ 86 w 86"/>
              <a:gd name="T132" fmla="*/ 45 h 4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6" h="45">
                <a:moveTo>
                  <a:pt x="36" y="0"/>
                </a:moveTo>
                <a:lnTo>
                  <a:pt x="36" y="0"/>
                </a:lnTo>
                <a:lnTo>
                  <a:pt x="32" y="0"/>
                </a:lnTo>
                <a:lnTo>
                  <a:pt x="32" y="1"/>
                </a:lnTo>
                <a:lnTo>
                  <a:pt x="30" y="1"/>
                </a:lnTo>
                <a:lnTo>
                  <a:pt x="27" y="1"/>
                </a:lnTo>
                <a:lnTo>
                  <a:pt x="27" y="2"/>
                </a:lnTo>
                <a:lnTo>
                  <a:pt x="25" y="2"/>
                </a:lnTo>
                <a:lnTo>
                  <a:pt x="24" y="2"/>
                </a:lnTo>
                <a:lnTo>
                  <a:pt x="24" y="3"/>
                </a:lnTo>
                <a:lnTo>
                  <a:pt x="22" y="3"/>
                </a:lnTo>
                <a:lnTo>
                  <a:pt x="21" y="3"/>
                </a:lnTo>
                <a:lnTo>
                  <a:pt x="21" y="4"/>
                </a:lnTo>
                <a:lnTo>
                  <a:pt x="20" y="4"/>
                </a:lnTo>
                <a:lnTo>
                  <a:pt x="18" y="4"/>
                </a:lnTo>
                <a:lnTo>
                  <a:pt x="17" y="4"/>
                </a:lnTo>
                <a:lnTo>
                  <a:pt x="15" y="5"/>
                </a:lnTo>
                <a:lnTo>
                  <a:pt x="12" y="6"/>
                </a:lnTo>
                <a:lnTo>
                  <a:pt x="11" y="6"/>
                </a:lnTo>
                <a:lnTo>
                  <a:pt x="11" y="7"/>
                </a:lnTo>
                <a:lnTo>
                  <a:pt x="6" y="10"/>
                </a:lnTo>
                <a:lnTo>
                  <a:pt x="3" y="12"/>
                </a:lnTo>
                <a:lnTo>
                  <a:pt x="3" y="13"/>
                </a:lnTo>
                <a:lnTo>
                  <a:pt x="2" y="14"/>
                </a:lnTo>
                <a:lnTo>
                  <a:pt x="1" y="15"/>
                </a:lnTo>
                <a:lnTo>
                  <a:pt x="1" y="17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5"/>
                </a:lnTo>
                <a:lnTo>
                  <a:pt x="0" y="26"/>
                </a:lnTo>
                <a:lnTo>
                  <a:pt x="1" y="26"/>
                </a:lnTo>
                <a:lnTo>
                  <a:pt x="1" y="28"/>
                </a:lnTo>
                <a:lnTo>
                  <a:pt x="1" y="29"/>
                </a:lnTo>
                <a:lnTo>
                  <a:pt x="2" y="29"/>
                </a:lnTo>
                <a:lnTo>
                  <a:pt x="3" y="30"/>
                </a:lnTo>
                <a:lnTo>
                  <a:pt x="3" y="31"/>
                </a:lnTo>
                <a:lnTo>
                  <a:pt x="4" y="31"/>
                </a:lnTo>
                <a:lnTo>
                  <a:pt x="8" y="35"/>
                </a:lnTo>
                <a:lnTo>
                  <a:pt x="9" y="35"/>
                </a:lnTo>
                <a:lnTo>
                  <a:pt x="10" y="36"/>
                </a:lnTo>
                <a:lnTo>
                  <a:pt x="11" y="36"/>
                </a:lnTo>
                <a:lnTo>
                  <a:pt x="11" y="37"/>
                </a:lnTo>
                <a:lnTo>
                  <a:pt x="12" y="37"/>
                </a:lnTo>
                <a:lnTo>
                  <a:pt x="12" y="38"/>
                </a:lnTo>
                <a:lnTo>
                  <a:pt x="13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8" y="40"/>
                </a:lnTo>
                <a:lnTo>
                  <a:pt x="20" y="40"/>
                </a:lnTo>
                <a:lnTo>
                  <a:pt x="22" y="40"/>
                </a:lnTo>
                <a:lnTo>
                  <a:pt x="22" y="41"/>
                </a:lnTo>
                <a:lnTo>
                  <a:pt x="24" y="41"/>
                </a:lnTo>
                <a:lnTo>
                  <a:pt x="27" y="42"/>
                </a:lnTo>
                <a:lnTo>
                  <a:pt x="32" y="43"/>
                </a:lnTo>
                <a:lnTo>
                  <a:pt x="36" y="43"/>
                </a:lnTo>
                <a:lnTo>
                  <a:pt x="36" y="44"/>
                </a:lnTo>
                <a:lnTo>
                  <a:pt x="48" y="44"/>
                </a:lnTo>
                <a:lnTo>
                  <a:pt x="48" y="43"/>
                </a:lnTo>
                <a:lnTo>
                  <a:pt x="53" y="43"/>
                </a:lnTo>
                <a:lnTo>
                  <a:pt x="55" y="43"/>
                </a:lnTo>
                <a:lnTo>
                  <a:pt x="55" y="42"/>
                </a:lnTo>
                <a:lnTo>
                  <a:pt x="58" y="42"/>
                </a:lnTo>
                <a:lnTo>
                  <a:pt x="60" y="42"/>
                </a:lnTo>
                <a:lnTo>
                  <a:pt x="60" y="41"/>
                </a:lnTo>
                <a:lnTo>
                  <a:pt x="61" y="41"/>
                </a:lnTo>
                <a:lnTo>
                  <a:pt x="63" y="41"/>
                </a:lnTo>
                <a:lnTo>
                  <a:pt x="63" y="40"/>
                </a:lnTo>
                <a:lnTo>
                  <a:pt x="64" y="40"/>
                </a:lnTo>
                <a:lnTo>
                  <a:pt x="65" y="40"/>
                </a:lnTo>
                <a:lnTo>
                  <a:pt x="66" y="40"/>
                </a:lnTo>
                <a:lnTo>
                  <a:pt x="68" y="40"/>
                </a:lnTo>
                <a:lnTo>
                  <a:pt x="68" y="39"/>
                </a:lnTo>
                <a:lnTo>
                  <a:pt x="70" y="39"/>
                </a:lnTo>
                <a:lnTo>
                  <a:pt x="70" y="38"/>
                </a:lnTo>
                <a:lnTo>
                  <a:pt x="73" y="38"/>
                </a:lnTo>
                <a:lnTo>
                  <a:pt x="73" y="37"/>
                </a:lnTo>
                <a:lnTo>
                  <a:pt x="74" y="37"/>
                </a:lnTo>
                <a:lnTo>
                  <a:pt x="78" y="34"/>
                </a:lnTo>
                <a:lnTo>
                  <a:pt x="78" y="33"/>
                </a:lnTo>
                <a:lnTo>
                  <a:pt x="82" y="31"/>
                </a:lnTo>
                <a:lnTo>
                  <a:pt x="82" y="30"/>
                </a:lnTo>
                <a:lnTo>
                  <a:pt x="83" y="30"/>
                </a:lnTo>
                <a:lnTo>
                  <a:pt x="83" y="29"/>
                </a:lnTo>
                <a:lnTo>
                  <a:pt x="84" y="29"/>
                </a:lnTo>
                <a:lnTo>
                  <a:pt x="84" y="26"/>
                </a:lnTo>
                <a:lnTo>
                  <a:pt x="85" y="26"/>
                </a:lnTo>
                <a:lnTo>
                  <a:pt x="85" y="25"/>
                </a:lnTo>
                <a:lnTo>
                  <a:pt x="85" y="19"/>
                </a:lnTo>
                <a:lnTo>
                  <a:pt x="85" y="18"/>
                </a:lnTo>
                <a:lnTo>
                  <a:pt x="84" y="18"/>
                </a:lnTo>
                <a:lnTo>
                  <a:pt x="84" y="17"/>
                </a:lnTo>
                <a:lnTo>
                  <a:pt x="84" y="16"/>
                </a:lnTo>
                <a:lnTo>
                  <a:pt x="84" y="15"/>
                </a:lnTo>
                <a:lnTo>
                  <a:pt x="83" y="15"/>
                </a:lnTo>
                <a:lnTo>
                  <a:pt x="82" y="13"/>
                </a:lnTo>
                <a:lnTo>
                  <a:pt x="82" y="12"/>
                </a:lnTo>
                <a:lnTo>
                  <a:pt x="81" y="12"/>
                </a:lnTo>
                <a:lnTo>
                  <a:pt x="77" y="9"/>
                </a:lnTo>
                <a:lnTo>
                  <a:pt x="76" y="9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0" y="5"/>
                </a:lnTo>
                <a:lnTo>
                  <a:pt x="69" y="5"/>
                </a:lnTo>
                <a:lnTo>
                  <a:pt x="69" y="4"/>
                </a:lnTo>
                <a:lnTo>
                  <a:pt x="68" y="4"/>
                </a:lnTo>
                <a:lnTo>
                  <a:pt x="67" y="4"/>
                </a:lnTo>
                <a:lnTo>
                  <a:pt x="65" y="4"/>
                </a:lnTo>
                <a:lnTo>
                  <a:pt x="63" y="3"/>
                </a:lnTo>
                <a:lnTo>
                  <a:pt x="61" y="3"/>
                </a:lnTo>
                <a:lnTo>
                  <a:pt x="61" y="2"/>
                </a:lnTo>
                <a:lnTo>
                  <a:pt x="58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8" y="0"/>
                </a:lnTo>
                <a:lnTo>
                  <a:pt x="36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95" name="Freeform 37"/>
          <p:cNvSpPr>
            <a:spLocks/>
          </p:cNvSpPr>
          <p:nvPr/>
        </p:nvSpPr>
        <p:spPr bwMode="auto">
          <a:xfrm>
            <a:off x="6324600" y="1479550"/>
            <a:ext cx="120650" cy="71438"/>
          </a:xfrm>
          <a:custGeom>
            <a:avLst/>
            <a:gdLst>
              <a:gd name="T0" fmla="*/ 2147483647 w 87"/>
              <a:gd name="T1" fmla="*/ 0 h 45"/>
              <a:gd name="T2" fmla="*/ 2147483647 w 87"/>
              <a:gd name="T3" fmla="*/ 2147483647 h 45"/>
              <a:gd name="T4" fmla="*/ 2147483647 w 87"/>
              <a:gd name="T5" fmla="*/ 2147483647 h 45"/>
              <a:gd name="T6" fmla="*/ 2147483647 w 87"/>
              <a:gd name="T7" fmla="*/ 2147483647 h 45"/>
              <a:gd name="T8" fmla="*/ 2147483647 w 87"/>
              <a:gd name="T9" fmla="*/ 2147483647 h 45"/>
              <a:gd name="T10" fmla="*/ 2147483647 w 87"/>
              <a:gd name="T11" fmla="*/ 2147483647 h 45"/>
              <a:gd name="T12" fmla="*/ 2147483647 w 87"/>
              <a:gd name="T13" fmla="*/ 2147483647 h 45"/>
              <a:gd name="T14" fmla="*/ 2147483647 w 87"/>
              <a:gd name="T15" fmla="*/ 2147483647 h 45"/>
              <a:gd name="T16" fmla="*/ 2147483647 w 87"/>
              <a:gd name="T17" fmla="*/ 2147483647 h 45"/>
              <a:gd name="T18" fmla="*/ 0 w 87"/>
              <a:gd name="T19" fmla="*/ 2147483647 h 45"/>
              <a:gd name="T20" fmla="*/ 2147483647 w 87"/>
              <a:gd name="T21" fmla="*/ 2147483647 h 45"/>
              <a:gd name="T22" fmla="*/ 2147483647 w 87"/>
              <a:gd name="T23" fmla="*/ 2147483647 h 45"/>
              <a:gd name="T24" fmla="*/ 2147483647 w 87"/>
              <a:gd name="T25" fmla="*/ 2147483647 h 45"/>
              <a:gd name="T26" fmla="*/ 2147483647 w 87"/>
              <a:gd name="T27" fmla="*/ 2147483647 h 45"/>
              <a:gd name="T28" fmla="*/ 2147483647 w 87"/>
              <a:gd name="T29" fmla="*/ 2147483647 h 45"/>
              <a:gd name="T30" fmla="*/ 2147483647 w 87"/>
              <a:gd name="T31" fmla="*/ 2147483647 h 45"/>
              <a:gd name="T32" fmla="*/ 2147483647 w 87"/>
              <a:gd name="T33" fmla="*/ 2147483647 h 45"/>
              <a:gd name="T34" fmla="*/ 2147483647 w 87"/>
              <a:gd name="T35" fmla="*/ 2147483647 h 45"/>
              <a:gd name="T36" fmla="*/ 2147483647 w 87"/>
              <a:gd name="T37" fmla="*/ 2147483647 h 45"/>
              <a:gd name="T38" fmla="*/ 2147483647 w 87"/>
              <a:gd name="T39" fmla="*/ 2147483647 h 45"/>
              <a:gd name="T40" fmla="*/ 2147483647 w 87"/>
              <a:gd name="T41" fmla="*/ 2147483647 h 45"/>
              <a:gd name="T42" fmla="*/ 2147483647 w 87"/>
              <a:gd name="T43" fmla="*/ 2147483647 h 45"/>
              <a:gd name="T44" fmla="*/ 2147483647 w 87"/>
              <a:gd name="T45" fmla="*/ 2147483647 h 45"/>
              <a:gd name="T46" fmla="*/ 2147483647 w 87"/>
              <a:gd name="T47" fmla="*/ 2147483647 h 45"/>
              <a:gd name="T48" fmla="*/ 2147483647 w 87"/>
              <a:gd name="T49" fmla="*/ 2147483647 h 45"/>
              <a:gd name="T50" fmla="*/ 2147483647 w 87"/>
              <a:gd name="T51" fmla="*/ 2147483647 h 45"/>
              <a:gd name="T52" fmla="*/ 2147483647 w 87"/>
              <a:gd name="T53" fmla="*/ 2147483647 h 45"/>
              <a:gd name="T54" fmla="*/ 2147483647 w 87"/>
              <a:gd name="T55" fmla="*/ 2147483647 h 45"/>
              <a:gd name="T56" fmla="*/ 2147483647 w 87"/>
              <a:gd name="T57" fmla="*/ 2147483647 h 45"/>
              <a:gd name="T58" fmla="*/ 2147483647 w 87"/>
              <a:gd name="T59" fmla="*/ 2147483647 h 45"/>
              <a:gd name="T60" fmla="*/ 2147483647 w 87"/>
              <a:gd name="T61" fmla="*/ 2147483647 h 45"/>
              <a:gd name="T62" fmla="*/ 2147483647 w 87"/>
              <a:gd name="T63" fmla="*/ 2147483647 h 45"/>
              <a:gd name="T64" fmla="*/ 2147483647 w 87"/>
              <a:gd name="T65" fmla="*/ 2147483647 h 45"/>
              <a:gd name="T66" fmla="*/ 2147483647 w 87"/>
              <a:gd name="T67" fmla="*/ 2147483647 h 45"/>
              <a:gd name="T68" fmla="*/ 2147483647 w 87"/>
              <a:gd name="T69" fmla="*/ 2147483647 h 45"/>
              <a:gd name="T70" fmla="*/ 2147483647 w 87"/>
              <a:gd name="T71" fmla="*/ 2147483647 h 45"/>
              <a:gd name="T72" fmla="*/ 2147483647 w 87"/>
              <a:gd name="T73" fmla="*/ 2147483647 h 45"/>
              <a:gd name="T74" fmla="*/ 2147483647 w 87"/>
              <a:gd name="T75" fmla="*/ 2147483647 h 45"/>
              <a:gd name="T76" fmla="*/ 2147483647 w 87"/>
              <a:gd name="T77" fmla="*/ 2147483647 h 45"/>
              <a:gd name="T78" fmla="*/ 2147483647 w 87"/>
              <a:gd name="T79" fmla="*/ 2147483647 h 45"/>
              <a:gd name="T80" fmla="*/ 2147483647 w 87"/>
              <a:gd name="T81" fmla="*/ 2147483647 h 45"/>
              <a:gd name="T82" fmla="*/ 2147483647 w 87"/>
              <a:gd name="T83" fmla="*/ 2147483647 h 45"/>
              <a:gd name="T84" fmla="*/ 2147483647 w 87"/>
              <a:gd name="T85" fmla="*/ 0 h 4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7"/>
              <a:gd name="T130" fmla="*/ 0 h 45"/>
              <a:gd name="T131" fmla="*/ 87 w 87"/>
              <a:gd name="T132" fmla="*/ 45 h 4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7" h="45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3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4" y="2"/>
                </a:lnTo>
                <a:lnTo>
                  <a:pt x="24" y="3"/>
                </a:lnTo>
                <a:lnTo>
                  <a:pt x="23" y="3"/>
                </a:lnTo>
                <a:lnTo>
                  <a:pt x="21" y="3"/>
                </a:lnTo>
                <a:lnTo>
                  <a:pt x="21" y="4"/>
                </a:lnTo>
                <a:lnTo>
                  <a:pt x="20" y="4"/>
                </a:lnTo>
                <a:lnTo>
                  <a:pt x="19" y="4"/>
                </a:lnTo>
                <a:lnTo>
                  <a:pt x="17" y="4"/>
                </a:lnTo>
                <a:lnTo>
                  <a:pt x="15" y="5"/>
                </a:lnTo>
                <a:lnTo>
                  <a:pt x="12" y="6"/>
                </a:lnTo>
                <a:lnTo>
                  <a:pt x="11" y="6"/>
                </a:lnTo>
                <a:lnTo>
                  <a:pt x="11" y="7"/>
                </a:lnTo>
                <a:lnTo>
                  <a:pt x="7" y="10"/>
                </a:lnTo>
                <a:lnTo>
                  <a:pt x="4" y="12"/>
                </a:lnTo>
                <a:lnTo>
                  <a:pt x="4" y="13"/>
                </a:lnTo>
                <a:lnTo>
                  <a:pt x="3" y="14"/>
                </a:lnTo>
                <a:lnTo>
                  <a:pt x="2" y="15"/>
                </a:lnTo>
                <a:lnTo>
                  <a:pt x="1" y="17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5"/>
                </a:lnTo>
                <a:lnTo>
                  <a:pt x="0" y="26"/>
                </a:lnTo>
                <a:lnTo>
                  <a:pt x="1" y="26"/>
                </a:lnTo>
                <a:lnTo>
                  <a:pt x="1" y="28"/>
                </a:lnTo>
                <a:lnTo>
                  <a:pt x="2" y="28"/>
                </a:lnTo>
                <a:lnTo>
                  <a:pt x="2" y="29"/>
                </a:lnTo>
                <a:lnTo>
                  <a:pt x="3" y="30"/>
                </a:lnTo>
                <a:lnTo>
                  <a:pt x="4" y="30"/>
                </a:lnTo>
                <a:lnTo>
                  <a:pt x="4" y="31"/>
                </a:lnTo>
                <a:lnTo>
                  <a:pt x="8" y="35"/>
                </a:lnTo>
                <a:lnTo>
                  <a:pt x="9" y="35"/>
                </a:lnTo>
                <a:lnTo>
                  <a:pt x="10" y="36"/>
                </a:lnTo>
                <a:lnTo>
                  <a:pt x="11" y="36"/>
                </a:lnTo>
                <a:lnTo>
                  <a:pt x="11" y="37"/>
                </a:lnTo>
                <a:lnTo>
                  <a:pt x="12" y="37"/>
                </a:lnTo>
                <a:lnTo>
                  <a:pt x="12" y="38"/>
                </a:lnTo>
                <a:lnTo>
                  <a:pt x="13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8" y="40"/>
                </a:lnTo>
                <a:lnTo>
                  <a:pt x="20" y="40"/>
                </a:lnTo>
                <a:lnTo>
                  <a:pt x="23" y="40"/>
                </a:lnTo>
                <a:lnTo>
                  <a:pt x="23" y="41"/>
                </a:lnTo>
                <a:lnTo>
                  <a:pt x="24" y="41"/>
                </a:lnTo>
                <a:lnTo>
                  <a:pt x="28" y="42"/>
                </a:lnTo>
                <a:lnTo>
                  <a:pt x="33" y="43"/>
                </a:lnTo>
                <a:lnTo>
                  <a:pt x="37" y="43"/>
                </a:lnTo>
                <a:lnTo>
                  <a:pt x="37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6" y="43"/>
                </a:lnTo>
                <a:lnTo>
                  <a:pt x="56" y="42"/>
                </a:lnTo>
                <a:lnTo>
                  <a:pt x="58" y="42"/>
                </a:lnTo>
                <a:lnTo>
                  <a:pt x="60" y="42"/>
                </a:lnTo>
                <a:lnTo>
                  <a:pt x="60" y="41"/>
                </a:lnTo>
                <a:lnTo>
                  <a:pt x="61" y="41"/>
                </a:lnTo>
                <a:lnTo>
                  <a:pt x="63" y="41"/>
                </a:lnTo>
                <a:lnTo>
                  <a:pt x="63" y="40"/>
                </a:lnTo>
                <a:lnTo>
                  <a:pt x="65" y="40"/>
                </a:lnTo>
                <a:lnTo>
                  <a:pt x="67" y="40"/>
                </a:lnTo>
                <a:lnTo>
                  <a:pt x="69" y="40"/>
                </a:lnTo>
                <a:lnTo>
                  <a:pt x="69" y="39"/>
                </a:lnTo>
                <a:lnTo>
                  <a:pt x="71" y="39"/>
                </a:lnTo>
                <a:lnTo>
                  <a:pt x="71" y="38"/>
                </a:lnTo>
                <a:lnTo>
                  <a:pt x="73" y="38"/>
                </a:lnTo>
                <a:lnTo>
                  <a:pt x="73" y="37"/>
                </a:lnTo>
                <a:lnTo>
                  <a:pt x="74" y="37"/>
                </a:lnTo>
                <a:lnTo>
                  <a:pt x="79" y="34"/>
                </a:lnTo>
                <a:lnTo>
                  <a:pt x="79" y="33"/>
                </a:lnTo>
                <a:lnTo>
                  <a:pt x="82" y="31"/>
                </a:lnTo>
                <a:lnTo>
                  <a:pt x="82" y="30"/>
                </a:lnTo>
                <a:lnTo>
                  <a:pt x="83" y="30"/>
                </a:lnTo>
                <a:lnTo>
                  <a:pt x="83" y="29"/>
                </a:lnTo>
                <a:lnTo>
                  <a:pt x="84" y="29"/>
                </a:lnTo>
                <a:lnTo>
                  <a:pt x="84" y="26"/>
                </a:lnTo>
                <a:lnTo>
                  <a:pt x="85" y="26"/>
                </a:lnTo>
                <a:lnTo>
                  <a:pt x="85" y="25"/>
                </a:lnTo>
                <a:lnTo>
                  <a:pt x="86" y="25"/>
                </a:lnTo>
                <a:lnTo>
                  <a:pt x="86" y="19"/>
                </a:lnTo>
                <a:lnTo>
                  <a:pt x="85" y="19"/>
                </a:lnTo>
                <a:lnTo>
                  <a:pt x="85" y="18"/>
                </a:lnTo>
                <a:lnTo>
                  <a:pt x="85" y="17"/>
                </a:lnTo>
                <a:lnTo>
                  <a:pt x="84" y="17"/>
                </a:lnTo>
                <a:lnTo>
                  <a:pt x="84" y="16"/>
                </a:lnTo>
                <a:lnTo>
                  <a:pt x="84" y="15"/>
                </a:lnTo>
                <a:lnTo>
                  <a:pt x="83" y="15"/>
                </a:lnTo>
                <a:lnTo>
                  <a:pt x="83" y="13"/>
                </a:lnTo>
                <a:lnTo>
                  <a:pt x="82" y="13"/>
                </a:lnTo>
                <a:lnTo>
                  <a:pt x="82" y="12"/>
                </a:lnTo>
                <a:lnTo>
                  <a:pt x="78" y="9"/>
                </a:lnTo>
                <a:lnTo>
                  <a:pt x="77" y="9"/>
                </a:lnTo>
                <a:lnTo>
                  <a:pt x="76" y="7"/>
                </a:lnTo>
                <a:lnTo>
                  <a:pt x="75" y="7"/>
                </a:lnTo>
                <a:lnTo>
                  <a:pt x="74" y="6"/>
                </a:lnTo>
                <a:lnTo>
                  <a:pt x="73" y="6"/>
                </a:lnTo>
                <a:lnTo>
                  <a:pt x="71" y="6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8" y="4"/>
                </a:lnTo>
                <a:lnTo>
                  <a:pt x="65" y="4"/>
                </a:lnTo>
                <a:lnTo>
                  <a:pt x="63" y="3"/>
                </a:lnTo>
                <a:lnTo>
                  <a:pt x="61" y="3"/>
                </a:lnTo>
                <a:lnTo>
                  <a:pt x="61" y="2"/>
                </a:lnTo>
                <a:lnTo>
                  <a:pt x="58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96" name="Freeform 38"/>
          <p:cNvSpPr>
            <a:spLocks/>
          </p:cNvSpPr>
          <p:nvPr/>
        </p:nvSpPr>
        <p:spPr bwMode="auto">
          <a:xfrm>
            <a:off x="6477000" y="1479550"/>
            <a:ext cx="120650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2147483647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0 w 88"/>
              <a:gd name="T21" fmla="*/ 2147483647 h 45"/>
              <a:gd name="T22" fmla="*/ 0 w 88"/>
              <a:gd name="T23" fmla="*/ 2147483647 h 45"/>
              <a:gd name="T24" fmla="*/ 2147483647 w 88"/>
              <a:gd name="T25" fmla="*/ 2147483647 h 45"/>
              <a:gd name="T26" fmla="*/ 2147483647 w 88"/>
              <a:gd name="T27" fmla="*/ 2147483647 h 45"/>
              <a:gd name="T28" fmla="*/ 2147483647 w 88"/>
              <a:gd name="T29" fmla="*/ 2147483647 h 45"/>
              <a:gd name="T30" fmla="*/ 2147483647 w 88"/>
              <a:gd name="T31" fmla="*/ 2147483647 h 45"/>
              <a:gd name="T32" fmla="*/ 2147483647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2147483647 h 45"/>
              <a:gd name="T84" fmla="*/ 2147483647 w 88"/>
              <a:gd name="T85" fmla="*/ 0 h 4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8"/>
              <a:gd name="T130" fmla="*/ 0 h 45"/>
              <a:gd name="T131" fmla="*/ 88 w 88"/>
              <a:gd name="T132" fmla="*/ 45 h 4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4" y="2"/>
                </a:lnTo>
                <a:lnTo>
                  <a:pt x="24" y="3"/>
                </a:lnTo>
                <a:lnTo>
                  <a:pt x="22" y="3"/>
                </a:lnTo>
                <a:lnTo>
                  <a:pt x="22" y="4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4" y="5"/>
                </a:lnTo>
                <a:lnTo>
                  <a:pt x="14" y="6"/>
                </a:lnTo>
                <a:lnTo>
                  <a:pt x="13" y="6"/>
                </a:lnTo>
                <a:lnTo>
                  <a:pt x="12" y="7"/>
                </a:lnTo>
                <a:lnTo>
                  <a:pt x="12" y="8"/>
                </a:lnTo>
                <a:lnTo>
                  <a:pt x="10" y="8"/>
                </a:lnTo>
                <a:lnTo>
                  <a:pt x="9" y="9"/>
                </a:lnTo>
                <a:lnTo>
                  <a:pt x="8" y="9"/>
                </a:lnTo>
                <a:lnTo>
                  <a:pt x="8" y="10"/>
                </a:lnTo>
                <a:lnTo>
                  <a:pt x="4" y="12"/>
                </a:lnTo>
                <a:lnTo>
                  <a:pt x="4" y="13"/>
                </a:lnTo>
                <a:lnTo>
                  <a:pt x="3" y="14"/>
                </a:lnTo>
                <a:lnTo>
                  <a:pt x="2" y="15"/>
                </a:lnTo>
                <a:lnTo>
                  <a:pt x="1" y="17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5"/>
                </a:lnTo>
                <a:lnTo>
                  <a:pt x="0" y="26"/>
                </a:lnTo>
                <a:lnTo>
                  <a:pt x="1" y="26"/>
                </a:lnTo>
                <a:lnTo>
                  <a:pt x="1" y="28"/>
                </a:lnTo>
                <a:lnTo>
                  <a:pt x="2" y="28"/>
                </a:lnTo>
                <a:lnTo>
                  <a:pt x="2" y="29"/>
                </a:lnTo>
                <a:lnTo>
                  <a:pt x="5" y="33"/>
                </a:lnTo>
                <a:lnTo>
                  <a:pt x="6" y="33"/>
                </a:lnTo>
                <a:lnTo>
                  <a:pt x="8" y="35"/>
                </a:lnTo>
                <a:lnTo>
                  <a:pt x="9" y="35"/>
                </a:lnTo>
                <a:lnTo>
                  <a:pt x="10" y="36"/>
                </a:lnTo>
                <a:lnTo>
                  <a:pt x="12" y="36"/>
                </a:lnTo>
                <a:lnTo>
                  <a:pt x="12" y="37"/>
                </a:lnTo>
                <a:lnTo>
                  <a:pt x="13" y="37"/>
                </a:lnTo>
                <a:lnTo>
                  <a:pt x="13" y="38"/>
                </a:lnTo>
                <a:lnTo>
                  <a:pt x="14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2" y="40"/>
                </a:lnTo>
                <a:lnTo>
                  <a:pt x="23" y="40"/>
                </a:lnTo>
                <a:lnTo>
                  <a:pt x="23" y="41"/>
                </a:lnTo>
                <a:lnTo>
                  <a:pt x="26" y="41"/>
                </a:lnTo>
                <a:lnTo>
                  <a:pt x="26" y="42"/>
                </a:lnTo>
                <a:lnTo>
                  <a:pt x="30" y="42"/>
                </a:lnTo>
                <a:lnTo>
                  <a:pt x="30" y="43"/>
                </a:lnTo>
                <a:lnTo>
                  <a:pt x="34" y="43"/>
                </a:lnTo>
                <a:lnTo>
                  <a:pt x="38" y="43"/>
                </a:lnTo>
                <a:lnTo>
                  <a:pt x="38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7" y="43"/>
                </a:lnTo>
                <a:lnTo>
                  <a:pt x="57" y="42"/>
                </a:lnTo>
                <a:lnTo>
                  <a:pt x="59" y="42"/>
                </a:lnTo>
                <a:lnTo>
                  <a:pt x="63" y="41"/>
                </a:lnTo>
                <a:lnTo>
                  <a:pt x="66" y="40"/>
                </a:lnTo>
                <a:lnTo>
                  <a:pt x="67" y="40"/>
                </a:lnTo>
                <a:lnTo>
                  <a:pt x="68" y="40"/>
                </a:lnTo>
                <a:lnTo>
                  <a:pt x="69" y="40"/>
                </a:lnTo>
                <a:lnTo>
                  <a:pt x="71" y="39"/>
                </a:lnTo>
                <a:lnTo>
                  <a:pt x="73" y="38"/>
                </a:lnTo>
                <a:lnTo>
                  <a:pt x="74" y="38"/>
                </a:lnTo>
                <a:lnTo>
                  <a:pt x="74" y="37"/>
                </a:lnTo>
                <a:lnTo>
                  <a:pt x="77" y="36"/>
                </a:lnTo>
                <a:lnTo>
                  <a:pt x="78" y="36"/>
                </a:lnTo>
                <a:lnTo>
                  <a:pt x="78" y="35"/>
                </a:lnTo>
                <a:lnTo>
                  <a:pt x="79" y="35"/>
                </a:lnTo>
                <a:lnTo>
                  <a:pt x="79" y="34"/>
                </a:lnTo>
                <a:lnTo>
                  <a:pt x="83" y="32"/>
                </a:lnTo>
                <a:lnTo>
                  <a:pt x="83" y="31"/>
                </a:lnTo>
                <a:lnTo>
                  <a:pt x="84" y="30"/>
                </a:lnTo>
                <a:lnTo>
                  <a:pt x="84" y="29"/>
                </a:lnTo>
                <a:lnTo>
                  <a:pt x="85" y="29"/>
                </a:lnTo>
                <a:lnTo>
                  <a:pt x="86" y="26"/>
                </a:lnTo>
                <a:lnTo>
                  <a:pt x="87" y="26"/>
                </a:lnTo>
                <a:lnTo>
                  <a:pt x="87" y="25"/>
                </a:lnTo>
                <a:lnTo>
                  <a:pt x="87" y="19"/>
                </a:lnTo>
                <a:lnTo>
                  <a:pt x="87" y="18"/>
                </a:lnTo>
                <a:lnTo>
                  <a:pt x="86" y="18"/>
                </a:lnTo>
                <a:lnTo>
                  <a:pt x="86" y="17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2" y="11"/>
                </a:lnTo>
                <a:lnTo>
                  <a:pt x="81" y="11"/>
                </a:lnTo>
                <a:lnTo>
                  <a:pt x="79" y="9"/>
                </a:lnTo>
                <a:lnTo>
                  <a:pt x="78" y="9"/>
                </a:lnTo>
                <a:lnTo>
                  <a:pt x="78" y="8"/>
                </a:lnTo>
                <a:lnTo>
                  <a:pt x="77" y="8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8" y="4"/>
                </a:lnTo>
                <a:lnTo>
                  <a:pt x="66" y="4"/>
                </a:lnTo>
                <a:lnTo>
                  <a:pt x="66" y="3"/>
                </a:lnTo>
                <a:lnTo>
                  <a:pt x="64" y="3"/>
                </a:lnTo>
                <a:lnTo>
                  <a:pt x="61" y="2"/>
                </a:lnTo>
                <a:lnTo>
                  <a:pt x="57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97" name="Freeform 39"/>
          <p:cNvSpPr>
            <a:spLocks/>
          </p:cNvSpPr>
          <p:nvPr/>
        </p:nvSpPr>
        <p:spPr bwMode="auto">
          <a:xfrm>
            <a:off x="6629400" y="1479550"/>
            <a:ext cx="127000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2147483647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2147483647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2147483647 w 88"/>
              <a:gd name="T27" fmla="*/ 2147483647 h 45"/>
              <a:gd name="T28" fmla="*/ 2147483647 w 88"/>
              <a:gd name="T29" fmla="*/ 2147483647 h 45"/>
              <a:gd name="T30" fmla="*/ 2147483647 w 88"/>
              <a:gd name="T31" fmla="*/ 2147483647 h 45"/>
              <a:gd name="T32" fmla="*/ 2147483647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0 h 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8"/>
              <a:gd name="T127" fmla="*/ 0 h 45"/>
              <a:gd name="T128" fmla="*/ 88 w 88"/>
              <a:gd name="T129" fmla="*/ 45 h 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5" y="2"/>
                </a:lnTo>
                <a:lnTo>
                  <a:pt x="25" y="3"/>
                </a:lnTo>
                <a:lnTo>
                  <a:pt x="23" y="3"/>
                </a:lnTo>
                <a:lnTo>
                  <a:pt x="22" y="3"/>
                </a:lnTo>
                <a:lnTo>
                  <a:pt x="22" y="4"/>
                </a:lnTo>
                <a:lnTo>
                  <a:pt x="21" y="4"/>
                </a:lnTo>
                <a:lnTo>
                  <a:pt x="19" y="4"/>
                </a:lnTo>
                <a:lnTo>
                  <a:pt x="18" y="4"/>
                </a:lnTo>
                <a:lnTo>
                  <a:pt x="16" y="5"/>
                </a:lnTo>
                <a:lnTo>
                  <a:pt x="14" y="6"/>
                </a:lnTo>
                <a:lnTo>
                  <a:pt x="13" y="6"/>
                </a:lnTo>
                <a:lnTo>
                  <a:pt x="13" y="7"/>
                </a:lnTo>
                <a:lnTo>
                  <a:pt x="7" y="10"/>
                </a:lnTo>
                <a:lnTo>
                  <a:pt x="4" y="12"/>
                </a:lnTo>
                <a:lnTo>
                  <a:pt x="4" y="13"/>
                </a:lnTo>
                <a:lnTo>
                  <a:pt x="3" y="14"/>
                </a:lnTo>
                <a:lnTo>
                  <a:pt x="2" y="15"/>
                </a:lnTo>
                <a:lnTo>
                  <a:pt x="2" y="17"/>
                </a:lnTo>
                <a:lnTo>
                  <a:pt x="1" y="17"/>
                </a:lnTo>
                <a:lnTo>
                  <a:pt x="1" y="18"/>
                </a:lnTo>
                <a:lnTo>
                  <a:pt x="1" y="19"/>
                </a:lnTo>
                <a:lnTo>
                  <a:pt x="0" y="19"/>
                </a:lnTo>
                <a:lnTo>
                  <a:pt x="0" y="25"/>
                </a:lnTo>
                <a:lnTo>
                  <a:pt x="1" y="25"/>
                </a:lnTo>
                <a:lnTo>
                  <a:pt x="1" y="26"/>
                </a:lnTo>
                <a:lnTo>
                  <a:pt x="2" y="26"/>
                </a:lnTo>
                <a:lnTo>
                  <a:pt x="2" y="28"/>
                </a:lnTo>
                <a:lnTo>
                  <a:pt x="2" y="29"/>
                </a:lnTo>
                <a:lnTo>
                  <a:pt x="3" y="29"/>
                </a:lnTo>
                <a:lnTo>
                  <a:pt x="4" y="30"/>
                </a:lnTo>
                <a:lnTo>
                  <a:pt x="4" y="31"/>
                </a:lnTo>
                <a:lnTo>
                  <a:pt x="5" y="31"/>
                </a:lnTo>
                <a:lnTo>
                  <a:pt x="9" y="35"/>
                </a:lnTo>
                <a:lnTo>
                  <a:pt x="10" y="35"/>
                </a:lnTo>
                <a:lnTo>
                  <a:pt x="12" y="36"/>
                </a:lnTo>
                <a:lnTo>
                  <a:pt x="13" y="37"/>
                </a:lnTo>
                <a:lnTo>
                  <a:pt x="14" y="37"/>
                </a:lnTo>
                <a:lnTo>
                  <a:pt x="14" y="38"/>
                </a:lnTo>
                <a:lnTo>
                  <a:pt x="15" y="38"/>
                </a:lnTo>
                <a:lnTo>
                  <a:pt x="16" y="38"/>
                </a:lnTo>
                <a:lnTo>
                  <a:pt x="16" y="39"/>
                </a:lnTo>
                <a:lnTo>
                  <a:pt x="17" y="39"/>
                </a:lnTo>
                <a:lnTo>
                  <a:pt x="18" y="39"/>
                </a:lnTo>
                <a:lnTo>
                  <a:pt x="18" y="40"/>
                </a:lnTo>
                <a:lnTo>
                  <a:pt x="21" y="40"/>
                </a:lnTo>
                <a:lnTo>
                  <a:pt x="23" y="40"/>
                </a:lnTo>
                <a:lnTo>
                  <a:pt x="23" y="41"/>
                </a:lnTo>
                <a:lnTo>
                  <a:pt x="25" y="41"/>
                </a:lnTo>
                <a:lnTo>
                  <a:pt x="28" y="42"/>
                </a:lnTo>
                <a:lnTo>
                  <a:pt x="34" y="43"/>
                </a:lnTo>
                <a:lnTo>
                  <a:pt x="38" y="43"/>
                </a:lnTo>
                <a:lnTo>
                  <a:pt x="38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7" y="43"/>
                </a:lnTo>
                <a:lnTo>
                  <a:pt x="57" y="42"/>
                </a:lnTo>
                <a:lnTo>
                  <a:pt x="60" y="42"/>
                </a:lnTo>
                <a:lnTo>
                  <a:pt x="61" y="42"/>
                </a:lnTo>
                <a:lnTo>
                  <a:pt x="61" y="41"/>
                </a:lnTo>
                <a:lnTo>
                  <a:pt x="63" y="41"/>
                </a:lnTo>
                <a:lnTo>
                  <a:pt x="65" y="41"/>
                </a:lnTo>
                <a:lnTo>
                  <a:pt x="65" y="40"/>
                </a:lnTo>
                <a:lnTo>
                  <a:pt x="66" y="40"/>
                </a:lnTo>
                <a:lnTo>
                  <a:pt x="67" y="40"/>
                </a:lnTo>
                <a:lnTo>
                  <a:pt x="68" y="40"/>
                </a:lnTo>
                <a:lnTo>
                  <a:pt x="70" y="40"/>
                </a:lnTo>
                <a:lnTo>
                  <a:pt x="70" y="39"/>
                </a:lnTo>
                <a:lnTo>
                  <a:pt x="72" y="39"/>
                </a:lnTo>
                <a:lnTo>
                  <a:pt x="72" y="38"/>
                </a:lnTo>
                <a:lnTo>
                  <a:pt x="74" y="38"/>
                </a:lnTo>
                <a:lnTo>
                  <a:pt x="74" y="37"/>
                </a:lnTo>
                <a:lnTo>
                  <a:pt x="75" y="37"/>
                </a:lnTo>
                <a:lnTo>
                  <a:pt x="80" y="34"/>
                </a:lnTo>
                <a:lnTo>
                  <a:pt x="80" y="33"/>
                </a:lnTo>
                <a:lnTo>
                  <a:pt x="84" y="31"/>
                </a:lnTo>
                <a:lnTo>
                  <a:pt x="84" y="30"/>
                </a:lnTo>
                <a:lnTo>
                  <a:pt x="84" y="29"/>
                </a:lnTo>
                <a:lnTo>
                  <a:pt x="85" y="29"/>
                </a:lnTo>
                <a:lnTo>
                  <a:pt x="86" y="26"/>
                </a:lnTo>
                <a:lnTo>
                  <a:pt x="87" y="26"/>
                </a:lnTo>
                <a:lnTo>
                  <a:pt x="87" y="25"/>
                </a:lnTo>
                <a:lnTo>
                  <a:pt x="87" y="19"/>
                </a:lnTo>
                <a:lnTo>
                  <a:pt x="87" y="18"/>
                </a:lnTo>
                <a:lnTo>
                  <a:pt x="86" y="18"/>
                </a:lnTo>
                <a:lnTo>
                  <a:pt x="86" y="17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4" y="13"/>
                </a:lnTo>
                <a:lnTo>
                  <a:pt x="84" y="12"/>
                </a:lnTo>
                <a:lnTo>
                  <a:pt x="83" y="12"/>
                </a:lnTo>
                <a:lnTo>
                  <a:pt x="79" y="9"/>
                </a:lnTo>
                <a:lnTo>
                  <a:pt x="78" y="9"/>
                </a:lnTo>
                <a:lnTo>
                  <a:pt x="77" y="7"/>
                </a:lnTo>
                <a:lnTo>
                  <a:pt x="75" y="7"/>
                </a:lnTo>
                <a:lnTo>
                  <a:pt x="75" y="6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9" y="4"/>
                </a:lnTo>
                <a:lnTo>
                  <a:pt x="67" y="4"/>
                </a:lnTo>
                <a:lnTo>
                  <a:pt x="65" y="3"/>
                </a:lnTo>
                <a:lnTo>
                  <a:pt x="63" y="3"/>
                </a:lnTo>
                <a:lnTo>
                  <a:pt x="63" y="2"/>
                </a:lnTo>
                <a:lnTo>
                  <a:pt x="60" y="2"/>
                </a:lnTo>
                <a:lnTo>
                  <a:pt x="60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98" name="Freeform 40"/>
          <p:cNvSpPr>
            <a:spLocks/>
          </p:cNvSpPr>
          <p:nvPr/>
        </p:nvSpPr>
        <p:spPr bwMode="auto">
          <a:xfrm>
            <a:off x="6788150" y="1479550"/>
            <a:ext cx="47625" cy="68263"/>
          </a:xfrm>
          <a:custGeom>
            <a:avLst/>
            <a:gdLst>
              <a:gd name="T0" fmla="*/ 2147483647 w 31"/>
              <a:gd name="T1" fmla="*/ 0 h 43"/>
              <a:gd name="T2" fmla="*/ 2147483647 w 31"/>
              <a:gd name="T3" fmla="*/ 2147483647 h 43"/>
              <a:gd name="T4" fmla="*/ 2147483647 w 31"/>
              <a:gd name="T5" fmla="*/ 2147483647 h 43"/>
              <a:gd name="T6" fmla="*/ 2147483647 w 31"/>
              <a:gd name="T7" fmla="*/ 2147483647 h 43"/>
              <a:gd name="T8" fmla="*/ 2147483647 w 31"/>
              <a:gd name="T9" fmla="*/ 2147483647 h 43"/>
              <a:gd name="T10" fmla="*/ 2147483647 w 31"/>
              <a:gd name="T11" fmla="*/ 2147483647 h 43"/>
              <a:gd name="T12" fmla="*/ 2147483647 w 31"/>
              <a:gd name="T13" fmla="*/ 2147483647 h 43"/>
              <a:gd name="T14" fmla="*/ 2147483647 w 31"/>
              <a:gd name="T15" fmla="*/ 2147483647 h 43"/>
              <a:gd name="T16" fmla="*/ 2147483647 w 31"/>
              <a:gd name="T17" fmla="*/ 2147483647 h 43"/>
              <a:gd name="T18" fmla="*/ 2147483647 w 31"/>
              <a:gd name="T19" fmla="*/ 2147483647 h 43"/>
              <a:gd name="T20" fmla="*/ 2147483647 w 31"/>
              <a:gd name="T21" fmla="*/ 2147483647 h 43"/>
              <a:gd name="T22" fmla="*/ 2147483647 w 31"/>
              <a:gd name="T23" fmla="*/ 2147483647 h 43"/>
              <a:gd name="T24" fmla="*/ 0 w 31"/>
              <a:gd name="T25" fmla="*/ 2147483647 h 43"/>
              <a:gd name="T26" fmla="*/ 0 w 31"/>
              <a:gd name="T27" fmla="*/ 2147483647 h 43"/>
              <a:gd name="T28" fmla="*/ 2147483647 w 31"/>
              <a:gd name="T29" fmla="*/ 2147483647 h 43"/>
              <a:gd name="T30" fmla="*/ 2147483647 w 31"/>
              <a:gd name="T31" fmla="*/ 2147483647 h 43"/>
              <a:gd name="T32" fmla="*/ 2147483647 w 31"/>
              <a:gd name="T33" fmla="*/ 2147483647 h 43"/>
              <a:gd name="T34" fmla="*/ 2147483647 w 31"/>
              <a:gd name="T35" fmla="*/ 2147483647 h 43"/>
              <a:gd name="T36" fmla="*/ 2147483647 w 31"/>
              <a:gd name="T37" fmla="*/ 2147483647 h 43"/>
              <a:gd name="T38" fmla="*/ 2147483647 w 31"/>
              <a:gd name="T39" fmla="*/ 2147483647 h 43"/>
              <a:gd name="T40" fmla="*/ 2147483647 w 31"/>
              <a:gd name="T41" fmla="*/ 2147483647 h 43"/>
              <a:gd name="T42" fmla="*/ 2147483647 w 31"/>
              <a:gd name="T43" fmla="*/ 2147483647 h 43"/>
              <a:gd name="T44" fmla="*/ 2147483647 w 31"/>
              <a:gd name="T45" fmla="*/ 2147483647 h 43"/>
              <a:gd name="T46" fmla="*/ 2147483647 w 31"/>
              <a:gd name="T47" fmla="*/ 2147483647 h 43"/>
              <a:gd name="T48" fmla="*/ 2147483647 w 31"/>
              <a:gd name="T49" fmla="*/ 2147483647 h 43"/>
              <a:gd name="T50" fmla="*/ 2147483647 w 31"/>
              <a:gd name="T51" fmla="*/ 2147483647 h 43"/>
              <a:gd name="T52" fmla="*/ 2147483647 w 31"/>
              <a:gd name="T53" fmla="*/ 2147483647 h 43"/>
              <a:gd name="T54" fmla="*/ 2147483647 w 31"/>
              <a:gd name="T55" fmla="*/ 2147483647 h 43"/>
              <a:gd name="T56" fmla="*/ 2147483647 w 31"/>
              <a:gd name="T57" fmla="*/ 2147483647 h 43"/>
              <a:gd name="T58" fmla="*/ 2147483647 w 31"/>
              <a:gd name="T59" fmla="*/ 2147483647 h 43"/>
              <a:gd name="T60" fmla="*/ 2147483647 w 31"/>
              <a:gd name="T61" fmla="*/ 2147483647 h 43"/>
              <a:gd name="T62" fmla="*/ 2147483647 w 31"/>
              <a:gd name="T63" fmla="*/ 0 h 4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1"/>
              <a:gd name="T97" fmla="*/ 0 h 43"/>
              <a:gd name="T98" fmla="*/ 31 w 31"/>
              <a:gd name="T99" fmla="*/ 43 h 4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1" h="43">
                <a:moveTo>
                  <a:pt x="26" y="0"/>
                </a:moveTo>
                <a:lnTo>
                  <a:pt x="26" y="0"/>
                </a:lnTo>
                <a:lnTo>
                  <a:pt x="25" y="0"/>
                </a:lnTo>
                <a:lnTo>
                  <a:pt x="25" y="1"/>
                </a:lnTo>
                <a:lnTo>
                  <a:pt x="23" y="1"/>
                </a:lnTo>
                <a:lnTo>
                  <a:pt x="21" y="1"/>
                </a:lnTo>
                <a:lnTo>
                  <a:pt x="21" y="2"/>
                </a:lnTo>
                <a:lnTo>
                  <a:pt x="19" y="2"/>
                </a:lnTo>
                <a:lnTo>
                  <a:pt x="18" y="2"/>
                </a:lnTo>
                <a:lnTo>
                  <a:pt x="18" y="3"/>
                </a:lnTo>
                <a:lnTo>
                  <a:pt x="17" y="3"/>
                </a:lnTo>
                <a:lnTo>
                  <a:pt x="16" y="3"/>
                </a:lnTo>
                <a:lnTo>
                  <a:pt x="16" y="4"/>
                </a:lnTo>
                <a:lnTo>
                  <a:pt x="15" y="4"/>
                </a:lnTo>
                <a:lnTo>
                  <a:pt x="13" y="4"/>
                </a:lnTo>
                <a:lnTo>
                  <a:pt x="11" y="5"/>
                </a:lnTo>
                <a:lnTo>
                  <a:pt x="10" y="5"/>
                </a:lnTo>
                <a:lnTo>
                  <a:pt x="10" y="6"/>
                </a:lnTo>
                <a:lnTo>
                  <a:pt x="6" y="9"/>
                </a:lnTo>
                <a:lnTo>
                  <a:pt x="4" y="11"/>
                </a:lnTo>
                <a:lnTo>
                  <a:pt x="4" y="12"/>
                </a:lnTo>
                <a:lnTo>
                  <a:pt x="3" y="13"/>
                </a:lnTo>
                <a:lnTo>
                  <a:pt x="2" y="14"/>
                </a:lnTo>
                <a:lnTo>
                  <a:pt x="1" y="16"/>
                </a:lnTo>
                <a:lnTo>
                  <a:pt x="1" y="17"/>
                </a:lnTo>
                <a:lnTo>
                  <a:pt x="0" y="17"/>
                </a:lnTo>
                <a:lnTo>
                  <a:pt x="0" y="18"/>
                </a:lnTo>
                <a:lnTo>
                  <a:pt x="0" y="24"/>
                </a:lnTo>
                <a:lnTo>
                  <a:pt x="0" y="25"/>
                </a:lnTo>
                <a:lnTo>
                  <a:pt x="1" y="25"/>
                </a:lnTo>
                <a:lnTo>
                  <a:pt x="1" y="27"/>
                </a:lnTo>
                <a:lnTo>
                  <a:pt x="2" y="27"/>
                </a:lnTo>
                <a:lnTo>
                  <a:pt x="2" y="28"/>
                </a:lnTo>
                <a:lnTo>
                  <a:pt x="3" y="29"/>
                </a:lnTo>
                <a:lnTo>
                  <a:pt x="4" y="29"/>
                </a:lnTo>
                <a:lnTo>
                  <a:pt x="4" y="30"/>
                </a:lnTo>
                <a:lnTo>
                  <a:pt x="7" y="34"/>
                </a:lnTo>
                <a:lnTo>
                  <a:pt x="8" y="34"/>
                </a:lnTo>
                <a:lnTo>
                  <a:pt x="9" y="35"/>
                </a:lnTo>
                <a:lnTo>
                  <a:pt x="10" y="35"/>
                </a:lnTo>
                <a:lnTo>
                  <a:pt x="10" y="36"/>
                </a:lnTo>
                <a:lnTo>
                  <a:pt x="11" y="36"/>
                </a:lnTo>
                <a:lnTo>
                  <a:pt x="11" y="37"/>
                </a:lnTo>
                <a:lnTo>
                  <a:pt x="12" y="37"/>
                </a:lnTo>
                <a:lnTo>
                  <a:pt x="13" y="37"/>
                </a:lnTo>
                <a:lnTo>
                  <a:pt x="13" y="38"/>
                </a:lnTo>
                <a:lnTo>
                  <a:pt x="14" y="38"/>
                </a:lnTo>
                <a:lnTo>
                  <a:pt x="15" y="38"/>
                </a:lnTo>
                <a:lnTo>
                  <a:pt x="15" y="39"/>
                </a:lnTo>
                <a:lnTo>
                  <a:pt x="17" y="39"/>
                </a:lnTo>
                <a:lnTo>
                  <a:pt x="19" y="39"/>
                </a:lnTo>
                <a:lnTo>
                  <a:pt x="19" y="40"/>
                </a:lnTo>
                <a:lnTo>
                  <a:pt x="21" y="40"/>
                </a:lnTo>
                <a:lnTo>
                  <a:pt x="25" y="41"/>
                </a:lnTo>
                <a:lnTo>
                  <a:pt x="29" y="42"/>
                </a:lnTo>
                <a:lnTo>
                  <a:pt x="30" y="42"/>
                </a:lnTo>
                <a:lnTo>
                  <a:pt x="30" y="16"/>
                </a:lnTo>
                <a:lnTo>
                  <a:pt x="29" y="16"/>
                </a:lnTo>
                <a:lnTo>
                  <a:pt x="29" y="6"/>
                </a:lnTo>
                <a:lnTo>
                  <a:pt x="28" y="0"/>
                </a:lnTo>
                <a:lnTo>
                  <a:pt x="26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0999" name="Freeform 41"/>
          <p:cNvSpPr>
            <a:spLocks/>
          </p:cNvSpPr>
          <p:nvPr/>
        </p:nvSpPr>
        <p:spPr bwMode="auto">
          <a:xfrm>
            <a:off x="5635625" y="1574800"/>
            <a:ext cx="95250" cy="68263"/>
          </a:xfrm>
          <a:custGeom>
            <a:avLst/>
            <a:gdLst>
              <a:gd name="T0" fmla="*/ 2147483647 w 66"/>
              <a:gd name="T1" fmla="*/ 2147483647 h 43"/>
              <a:gd name="T2" fmla="*/ 2147483647 w 66"/>
              <a:gd name="T3" fmla="*/ 2147483647 h 43"/>
              <a:gd name="T4" fmla="*/ 2147483647 w 66"/>
              <a:gd name="T5" fmla="*/ 2147483647 h 43"/>
              <a:gd name="T6" fmla="*/ 2147483647 w 66"/>
              <a:gd name="T7" fmla="*/ 2147483647 h 43"/>
              <a:gd name="T8" fmla="*/ 2147483647 w 66"/>
              <a:gd name="T9" fmla="*/ 2147483647 h 43"/>
              <a:gd name="T10" fmla="*/ 2147483647 w 66"/>
              <a:gd name="T11" fmla="*/ 2147483647 h 43"/>
              <a:gd name="T12" fmla="*/ 2147483647 w 66"/>
              <a:gd name="T13" fmla="*/ 2147483647 h 43"/>
              <a:gd name="T14" fmla="*/ 0 w 66"/>
              <a:gd name="T15" fmla="*/ 2147483647 h 43"/>
              <a:gd name="T16" fmla="*/ 2147483647 w 66"/>
              <a:gd name="T17" fmla="*/ 2147483647 h 43"/>
              <a:gd name="T18" fmla="*/ 2147483647 w 66"/>
              <a:gd name="T19" fmla="*/ 2147483647 h 43"/>
              <a:gd name="T20" fmla="*/ 2147483647 w 66"/>
              <a:gd name="T21" fmla="*/ 2147483647 h 43"/>
              <a:gd name="T22" fmla="*/ 2147483647 w 66"/>
              <a:gd name="T23" fmla="*/ 2147483647 h 43"/>
              <a:gd name="T24" fmla="*/ 2147483647 w 66"/>
              <a:gd name="T25" fmla="*/ 2147483647 h 43"/>
              <a:gd name="T26" fmla="*/ 2147483647 w 66"/>
              <a:gd name="T27" fmla="*/ 2147483647 h 43"/>
              <a:gd name="T28" fmla="*/ 2147483647 w 66"/>
              <a:gd name="T29" fmla="*/ 2147483647 h 43"/>
              <a:gd name="T30" fmla="*/ 2147483647 w 66"/>
              <a:gd name="T31" fmla="*/ 2147483647 h 43"/>
              <a:gd name="T32" fmla="*/ 2147483647 w 66"/>
              <a:gd name="T33" fmla="*/ 2147483647 h 43"/>
              <a:gd name="T34" fmla="*/ 2147483647 w 66"/>
              <a:gd name="T35" fmla="*/ 2147483647 h 43"/>
              <a:gd name="T36" fmla="*/ 2147483647 w 66"/>
              <a:gd name="T37" fmla="*/ 2147483647 h 43"/>
              <a:gd name="T38" fmla="*/ 2147483647 w 66"/>
              <a:gd name="T39" fmla="*/ 2147483647 h 43"/>
              <a:gd name="T40" fmla="*/ 2147483647 w 66"/>
              <a:gd name="T41" fmla="*/ 2147483647 h 43"/>
              <a:gd name="T42" fmla="*/ 2147483647 w 66"/>
              <a:gd name="T43" fmla="*/ 2147483647 h 43"/>
              <a:gd name="T44" fmla="*/ 2147483647 w 66"/>
              <a:gd name="T45" fmla="*/ 2147483647 h 43"/>
              <a:gd name="T46" fmla="*/ 2147483647 w 66"/>
              <a:gd name="T47" fmla="*/ 2147483647 h 43"/>
              <a:gd name="T48" fmla="*/ 2147483647 w 66"/>
              <a:gd name="T49" fmla="*/ 2147483647 h 43"/>
              <a:gd name="T50" fmla="*/ 2147483647 w 66"/>
              <a:gd name="T51" fmla="*/ 2147483647 h 43"/>
              <a:gd name="T52" fmla="*/ 2147483647 w 66"/>
              <a:gd name="T53" fmla="*/ 2147483647 h 43"/>
              <a:gd name="T54" fmla="*/ 2147483647 w 66"/>
              <a:gd name="T55" fmla="*/ 2147483647 h 43"/>
              <a:gd name="T56" fmla="*/ 2147483647 w 66"/>
              <a:gd name="T57" fmla="*/ 2147483647 h 43"/>
              <a:gd name="T58" fmla="*/ 2147483647 w 66"/>
              <a:gd name="T59" fmla="*/ 2147483647 h 43"/>
              <a:gd name="T60" fmla="*/ 2147483647 w 66"/>
              <a:gd name="T61" fmla="*/ 2147483647 h 43"/>
              <a:gd name="T62" fmla="*/ 2147483647 w 66"/>
              <a:gd name="T63" fmla="*/ 2147483647 h 43"/>
              <a:gd name="T64" fmla="*/ 2147483647 w 66"/>
              <a:gd name="T65" fmla="*/ 2147483647 h 43"/>
              <a:gd name="T66" fmla="*/ 2147483647 w 66"/>
              <a:gd name="T67" fmla="*/ 2147483647 h 43"/>
              <a:gd name="T68" fmla="*/ 2147483647 w 66"/>
              <a:gd name="T69" fmla="*/ 2147483647 h 43"/>
              <a:gd name="T70" fmla="*/ 2147483647 w 66"/>
              <a:gd name="T71" fmla="*/ 2147483647 h 43"/>
              <a:gd name="T72" fmla="*/ 2147483647 w 66"/>
              <a:gd name="T73" fmla="*/ 2147483647 h 43"/>
              <a:gd name="T74" fmla="*/ 2147483647 w 66"/>
              <a:gd name="T75" fmla="*/ 2147483647 h 43"/>
              <a:gd name="T76" fmla="*/ 2147483647 w 66"/>
              <a:gd name="T77" fmla="*/ 2147483647 h 43"/>
              <a:gd name="T78" fmla="*/ 2147483647 w 66"/>
              <a:gd name="T79" fmla="*/ 2147483647 h 43"/>
              <a:gd name="T80" fmla="*/ 2147483647 w 66"/>
              <a:gd name="T81" fmla="*/ 2147483647 h 43"/>
              <a:gd name="T82" fmla="*/ 2147483647 w 66"/>
              <a:gd name="T83" fmla="*/ 2147483647 h 43"/>
              <a:gd name="T84" fmla="*/ 2147483647 w 66"/>
              <a:gd name="T85" fmla="*/ 0 h 4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6"/>
              <a:gd name="T130" fmla="*/ 0 h 43"/>
              <a:gd name="T131" fmla="*/ 66 w 66"/>
              <a:gd name="T132" fmla="*/ 43 h 4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6" h="43">
                <a:moveTo>
                  <a:pt x="40" y="0"/>
                </a:moveTo>
                <a:lnTo>
                  <a:pt x="40" y="1"/>
                </a:lnTo>
                <a:lnTo>
                  <a:pt x="14" y="22"/>
                </a:lnTo>
                <a:lnTo>
                  <a:pt x="14" y="23"/>
                </a:lnTo>
                <a:lnTo>
                  <a:pt x="12" y="25"/>
                </a:lnTo>
                <a:lnTo>
                  <a:pt x="9" y="27"/>
                </a:lnTo>
                <a:lnTo>
                  <a:pt x="9" y="28"/>
                </a:lnTo>
                <a:lnTo>
                  <a:pt x="7" y="29"/>
                </a:lnTo>
                <a:lnTo>
                  <a:pt x="7" y="30"/>
                </a:lnTo>
                <a:lnTo>
                  <a:pt x="4" y="32"/>
                </a:lnTo>
                <a:lnTo>
                  <a:pt x="4" y="33"/>
                </a:lnTo>
                <a:lnTo>
                  <a:pt x="1" y="35"/>
                </a:lnTo>
                <a:lnTo>
                  <a:pt x="1" y="36"/>
                </a:lnTo>
                <a:lnTo>
                  <a:pt x="0" y="37"/>
                </a:lnTo>
                <a:lnTo>
                  <a:pt x="0" y="38"/>
                </a:lnTo>
                <a:lnTo>
                  <a:pt x="0" y="39"/>
                </a:lnTo>
                <a:lnTo>
                  <a:pt x="2" y="39"/>
                </a:lnTo>
                <a:lnTo>
                  <a:pt x="3" y="39"/>
                </a:lnTo>
                <a:lnTo>
                  <a:pt x="5" y="39"/>
                </a:lnTo>
                <a:lnTo>
                  <a:pt x="5" y="40"/>
                </a:lnTo>
                <a:lnTo>
                  <a:pt x="8" y="40"/>
                </a:lnTo>
                <a:lnTo>
                  <a:pt x="8" y="41"/>
                </a:lnTo>
                <a:lnTo>
                  <a:pt x="13" y="41"/>
                </a:lnTo>
                <a:lnTo>
                  <a:pt x="13" y="42"/>
                </a:lnTo>
                <a:lnTo>
                  <a:pt x="17" y="42"/>
                </a:lnTo>
                <a:lnTo>
                  <a:pt x="28" y="42"/>
                </a:lnTo>
                <a:lnTo>
                  <a:pt x="33" y="42"/>
                </a:lnTo>
                <a:lnTo>
                  <a:pt x="33" y="41"/>
                </a:lnTo>
                <a:lnTo>
                  <a:pt x="36" y="41"/>
                </a:lnTo>
                <a:lnTo>
                  <a:pt x="38" y="41"/>
                </a:lnTo>
                <a:lnTo>
                  <a:pt x="38" y="40"/>
                </a:lnTo>
                <a:lnTo>
                  <a:pt x="40" y="40"/>
                </a:lnTo>
                <a:lnTo>
                  <a:pt x="43" y="39"/>
                </a:lnTo>
                <a:lnTo>
                  <a:pt x="46" y="39"/>
                </a:lnTo>
                <a:lnTo>
                  <a:pt x="47" y="39"/>
                </a:lnTo>
                <a:lnTo>
                  <a:pt x="47" y="38"/>
                </a:lnTo>
                <a:lnTo>
                  <a:pt x="48" y="38"/>
                </a:lnTo>
                <a:lnTo>
                  <a:pt x="50" y="37"/>
                </a:lnTo>
                <a:lnTo>
                  <a:pt x="52" y="37"/>
                </a:lnTo>
                <a:lnTo>
                  <a:pt x="52" y="36"/>
                </a:lnTo>
                <a:lnTo>
                  <a:pt x="56" y="33"/>
                </a:lnTo>
                <a:lnTo>
                  <a:pt x="57" y="32"/>
                </a:lnTo>
                <a:lnTo>
                  <a:pt x="58" y="32"/>
                </a:lnTo>
                <a:lnTo>
                  <a:pt x="60" y="31"/>
                </a:lnTo>
                <a:lnTo>
                  <a:pt x="60" y="30"/>
                </a:lnTo>
                <a:lnTo>
                  <a:pt x="62" y="29"/>
                </a:lnTo>
                <a:lnTo>
                  <a:pt x="62" y="28"/>
                </a:lnTo>
                <a:lnTo>
                  <a:pt x="63" y="27"/>
                </a:lnTo>
                <a:lnTo>
                  <a:pt x="63" y="26"/>
                </a:lnTo>
                <a:lnTo>
                  <a:pt x="64" y="26"/>
                </a:lnTo>
                <a:lnTo>
                  <a:pt x="64" y="24"/>
                </a:lnTo>
                <a:lnTo>
                  <a:pt x="65" y="24"/>
                </a:lnTo>
                <a:lnTo>
                  <a:pt x="65" y="22"/>
                </a:lnTo>
                <a:lnTo>
                  <a:pt x="65" y="18"/>
                </a:lnTo>
                <a:lnTo>
                  <a:pt x="65" y="17"/>
                </a:lnTo>
                <a:lnTo>
                  <a:pt x="64" y="17"/>
                </a:lnTo>
                <a:lnTo>
                  <a:pt x="64" y="15"/>
                </a:lnTo>
                <a:lnTo>
                  <a:pt x="63" y="13"/>
                </a:lnTo>
                <a:lnTo>
                  <a:pt x="63" y="12"/>
                </a:lnTo>
                <a:lnTo>
                  <a:pt x="62" y="12"/>
                </a:lnTo>
                <a:lnTo>
                  <a:pt x="60" y="11"/>
                </a:lnTo>
                <a:lnTo>
                  <a:pt x="60" y="10"/>
                </a:lnTo>
                <a:lnTo>
                  <a:pt x="59" y="10"/>
                </a:lnTo>
                <a:lnTo>
                  <a:pt x="58" y="8"/>
                </a:lnTo>
                <a:lnTo>
                  <a:pt x="57" y="8"/>
                </a:lnTo>
                <a:lnTo>
                  <a:pt x="56" y="6"/>
                </a:lnTo>
                <a:lnTo>
                  <a:pt x="55" y="6"/>
                </a:lnTo>
                <a:lnTo>
                  <a:pt x="54" y="5"/>
                </a:lnTo>
                <a:lnTo>
                  <a:pt x="53" y="5"/>
                </a:lnTo>
                <a:lnTo>
                  <a:pt x="53" y="4"/>
                </a:lnTo>
                <a:lnTo>
                  <a:pt x="52" y="4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7" y="2"/>
                </a:lnTo>
                <a:lnTo>
                  <a:pt x="44" y="2"/>
                </a:lnTo>
                <a:lnTo>
                  <a:pt x="44" y="1"/>
                </a:lnTo>
                <a:lnTo>
                  <a:pt x="43" y="1"/>
                </a:lnTo>
                <a:lnTo>
                  <a:pt x="42" y="1"/>
                </a:lnTo>
                <a:lnTo>
                  <a:pt x="42" y="0"/>
                </a:lnTo>
                <a:lnTo>
                  <a:pt x="40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00" name="Freeform 42"/>
          <p:cNvSpPr>
            <a:spLocks/>
          </p:cNvSpPr>
          <p:nvPr/>
        </p:nvSpPr>
        <p:spPr bwMode="auto">
          <a:xfrm>
            <a:off x="5762625" y="1571625"/>
            <a:ext cx="125413" cy="71438"/>
          </a:xfrm>
          <a:custGeom>
            <a:avLst/>
            <a:gdLst>
              <a:gd name="T0" fmla="*/ 2147483647 w 87"/>
              <a:gd name="T1" fmla="*/ 0 h 45"/>
              <a:gd name="T2" fmla="*/ 2147483647 w 87"/>
              <a:gd name="T3" fmla="*/ 2147483647 h 45"/>
              <a:gd name="T4" fmla="*/ 2147483647 w 87"/>
              <a:gd name="T5" fmla="*/ 2147483647 h 45"/>
              <a:gd name="T6" fmla="*/ 2147483647 w 87"/>
              <a:gd name="T7" fmla="*/ 2147483647 h 45"/>
              <a:gd name="T8" fmla="*/ 2147483647 w 87"/>
              <a:gd name="T9" fmla="*/ 2147483647 h 45"/>
              <a:gd name="T10" fmla="*/ 2147483647 w 87"/>
              <a:gd name="T11" fmla="*/ 2147483647 h 45"/>
              <a:gd name="T12" fmla="*/ 2147483647 w 87"/>
              <a:gd name="T13" fmla="*/ 2147483647 h 45"/>
              <a:gd name="T14" fmla="*/ 2147483647 w 87"/>
              <a:gd name="T15" fmla="*/ 2147483647 h 45"/>
              <a:gd name="T16" fmla="*/ 2147483647 w 87"/>
              <a:gd name="T17" fmla="*/ 2147483647 h 45"/>
              <a:gd name="T18" fmla="*/ 0 w 87"/>
              <a:gd name="T19" fmla="*/ 2147483647 h 45"/>
              <a:gd name="T20" fmla="*/ 2147483647 w 87"/>
              <a:gd name="T21" fmla="*/ 2147483647 h 45"/>
              <a:gd name="T22" fmla="*/ 2147483647 w 87"/>
              <a:gd name="T23" fmla="*/ 2147483647 h 45"/>
              <a:gd name="T24" fmla="*/ 2147483647 w 87"/>
              <a:gd name="T25" fmla="*/ 2147483647 h 45"/>
              <a:gd name="T26" fmla="*/ 2147483647 w 87"/>
              <a:gd name="T27" fmla="*/ 2147483647 h 45"/>
              <a:gd name="T28" fmla="*/ 2147483647 w 87"/>
              <a:gd name="T29" fmla="*/ 2147483647 h 45"/>
              <a:gd name="T30" fmla="*/ 2147483647 w 87"/>
              <a:gd name="T31" fmla="*/ 2147483647 h 45"/>
              <a:gd name="T32" fmla="*/ 2147483647 w 87"/>
              <a:gd name="T33" fmla="*/ 2147483647 h 45"/>
              <a:gd name="T34" fmla="*/ 2147483647 w 87"/>
              <a:gd name="T35" fmla="*/ 2147483647 h 45"/>
              <a:gd name="T36" fmla="*/ 2147483647 w 87"/>
              <a:gd name="T37" fmla="*/ 2147483647 h 45"/>
              <a:gd name="T38" fmla="*/ 2147483647 w 87"/>
              <a:gd name="T39" fmla="*/ 2147483647 h 45"/>
              <a:gd name="T40" fmla="*/ 2147483647 w 87"/>
              <a:gd name="T41" fmla="*/ 2147483647 h 45"/>
              <a:gd name="T42" fmla="*/ 2147483647 w 87"/>
              <a:gd name="T43" fmla="*/ 2147483647 h 45"/>
              <a:gd name="T44" fmla="*/ 2147483647 w 87"/>
              <a:gd name="T45" fmla="*/ 2147483647 h 45"/>
              <a:gd name="T46" fmla="*/ 2147483647 w 87"/>
              <a:gd name="T47" fmla="*/ 2147483647 h 45"/>
              <a:gd name="T48" fmla="*/ 2147483647 w 87"/>
              <a:gd name="T49" fmla="*/ 2147483647 h 45"/>
              <a:gd name="T50" fmla="*/ 2147483647 w 87"/>
              <a:gd name="T51" fmla="*/ 2147483647 h 45"/>
              <a:gd name="T52" fmla="*/ 2147483647 w 87"/>
              <a:gd name="T53" fmla="*/ 2147483647 h 45"/>
              <a:gd name="T54" fmla="*/ 2147483647 w 87"/>
              <a:gd name="T55" fmla="*/ 2147483647 h 45"/>
              <a:gd name="T56" fmla="*/ 2147483647 w 87"/>
              <a:gd name="T57" fmla="*/ 2147483647 h 45"/>
              <a:gd name="T58" fmla="*/ 2147483647 w 87"/>
              <a:gd name="T59" fmla="*/ 2147483647 h 45"/>
              <a:gd name="T60" fmla="*/ 2147483647 w 87"/>
              <a:gd name="T61" fmla="*/ 2147483647 h 45"/>
              <a:gd name="T62" fmla="*/ 2147483647 w 87"/>
              <a:gd name="T63" fmla="*/ 2147483647 h 45"/>
              <a:gd name="T64" fmla="*/ 2147483647 w 87"/>
              <a:gd name="T65" fmla="*/ 2147483647 h 45"/>
              <a:gd name="T66" fmla="*/ 2147483647 w 87"/>
              <a:gd name="T67" fmla="*/ 2147483647 h 45"/>
              <a:gd name="T68" fmla="*/ 2147483647 w 87"/>
              <a:gd name="T69" fmla="*/ 2147483647 h 45"/>
              <a:gd name="T70" fmla="*/ 2147483647 w 87"/>
              <a:gd name="T71" fmla="*/ 2147483647 h 45"/>
              <a:gd name="T72" fmla="*/ 2147483647 w 87"/>
              <a:gd name="T73" fmla="*/ 2147483647 h 45"/>
              <a:gd name="T74" fmla="*/ 2147483647 w 87"/>
              <a:gd name="T75" fmla="*/ 2147483647 h 45"/>
              <a:gd name="T76" fmla="*/ 2147483647 w 87"/>
              <a:gd name="T77" fmla="*/ 2147483647 h 45"/>
              <a:gd name="T78" fmla="*/ 2147483647 w 87"/>
              <a:gd name="T79" fmla="*/ 2147483647 h 45"/>
              <a:gd name="T80" fmla="*/ 2147483647 w 87"/>
              <a:gd name="T81" fmla="*/ 2147483647 h 45"/>
              <a:gd name="T82" fmla="*/ 2147483647 w 87"/>
              <a:gd name="T83" fmla="*/ 0 h 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7"/>
              <a:gd name="T127" fmla="*/ 0 h 45"/>
              <a:gd name="T128" fmla="*/ 87 w 87"/>
              <a:gd name="T129" fmla="*/ 45 h 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7" h="45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3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3" y="3"/>
                </a:lnTo>
                <a:lnTo>
                  <a:pt x="20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3" y="5"/>
                </a:lnTo>
                <a:lnTo>
                  <a:pt x="13" y="6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5" y="12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8"/>
                </a:lnTo>
                <a:lnTo>
                  <a:pt x="1" y="19"/>
                </a:lnTo>
                <a:lnTo>
                  <a:pt x="0" y="19"/>
                </a:lnTo>
                <a:lnTo>
                  <a:pt x="0" y="24"/>
                </a:lnTo>
                <a:lnTo>
                  <a:pt x="1" y="24"/>
                </a:lnTo>
                <a:lnTo>
                  <a:pt x="1" y="26"/>
                </a:lnTo>
                <a:lnTo>
                  <a:pt x="1" y="27"/>
                </a:lnTo>
                <a:lnTo>
                  <a:pt x="2" y="27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5" y="33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9" y="36"/>
                </a:lnTo>
                <a:lnTo>
                  <a:pt x="10" y="36"/>
                </a:lnTo>
                <a:lnTo>
                  <a:pt x="11" y="37"/>
                </a:lnTo>
                <a:lnTo>
                  <a:pt x="12" y="37"/>
                </a:lnTo>
                <a:lnTo>
                  <a:pt x="12" y="38"/>
                </a:lnTo>
                <a:lnTo>
                  <a:pt x="13" y="38"/>
                </a:lnTo>
                <a:lnTo>
                  <a:pt x="13" y="39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20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5" y="41"/>
                </a:lnTo>
                <a:lnTo>
                  <a:pt x="25" y="42"/>
                </a:lnTo>
                <a:lnTo>
                  <a:pt x="28" y="42"/>
                </a:lnTo>
                <a:lnTo>
                  <a:pt x="28" y="43"/>
                </a:lnTo>
                <a:lnTo>
                  <a:pt x="33" y="43"/>
                </a:lnTo>
                <a:lnTo>
                  <a:pt x="33" y="44"/>
                </a:lnTo>
                <a:lnTo>
                  <a:pt x="37" y="44"/>
                </a:lnTo>
                <a:lnTo>
                  <a:pt x="49" y="44"/>
                </a:lnTo>
                <a:lnTo>
                  <a:pt x="53" y="44"/>
                </a:lnTo>
                <a:lnTo>
                  <a:pt x="53" y="43"/>
                </a:lnTo>
                <a:lnTo>
                  <a:pt x="56" y="43"/>
                </a:lnTo>
                <a:lnTo>
                  <a:pt x="58" y="43"/>
                </a:lnTo>
                <a:lnTo>
                  <a:pt x="58" y="42"/>
                </a:lnTo>
                <a:lnTo>
                  <a:pt x="60" y="42"/>
                </a:lnTo>
                <a:lnTo>
                  <a:pt x="63" y="41"/>
                </a:lnTo>
                <a:lnTo>
                  <a:pt x="66" y="40"/>
                </a:lnTo>
                <a:lnTo>
                  <a:pt x="67" y="40"/>
                </a:lnTo>
                <a:lnTo>
                  <a:pt x="68" y="40"/>
                </a:lnTo>
                <a:lnTo>
                  <a:pt x="70" y="39"/>
                </a:lnTo>
                <a:lnTo>
                  <a:pt x="73" y="39"/>
                </a:lnTo>
                <a:lnTo>
                  <a:pt x="73" y="38"/>
                </a:lnTo>
                <a:lnTo>
                  <a:pt x="77" y="35"/>
                </a:lnTo>
                <a:lnTo>
                  <a:pt x="78" y="34"/>
                </a:lnTo>
                <a:lnTo>
                  <a:pt x="79" y="34"/>
                </a:lnTo>
                <a:lnTo>
                  <a:pt x="79" y="33"/>
                </a:lnTo>
                <a:lnTo>
                  <a:pt x="81" y="33"/>
                </a:lnTo>
                <a:lnTo>
                  <a:pt x="81" y="32"/>
                </a:lnTo>
                <a:lnTo>
                  <a:pt x="83" y="31"/>
                </a:lnTo>
                <a:lnTo>
                  <a:pt x="83" y="30"/>
                </a:lnTo>
                <a:lnTo>
                  <a:pt x="84" y="29"/>
                </a:lnTo>
                <a:lnTo>
                  <a:pt x="84" y="28"/>
                </a:lnTo>
                <a:lnTo>
                  <a:pt x="85" y="28"/>
                </a:lnTo>
                <a:lnTo>
                  <a:pt x="85" y="26"/>
                </a:lnTo>
                <a:lnTo>
                  <a:pt x="85" y="24"/>
                </a:lnTo>
                <a:lnTo>
                  <a:pt x="86" y="24"/>
                </a:lnTo>
                <a:lnTo>
                  <a:pt x="86" y="19"/>
                </a:lnTo>
                <a:lnTo>
                  <a:pt x="85" y="19"/>
                </a:lnTo>
                <a:lnTo>
                  <a:pt x="85" y="18"/>
                </a:lnTo>
                <a:lnTo>
                  <a:pt x="85" y="17"/>
                </a:lnTo>
                <a:lnTo>
                  <a:pt x="84" y="15"/>
                </a:lnTo>
                <a:lnTo>
                  <a:pt x="84" y="14"/>
                </a:lnTo>
                <a:lnTo>
                  <a:pt x="83" y="14"/>
                </a:lnTo>
                <a:lnTo>
                  <a:pt x="81" y="12"/>
                </a:lnTo>
                <a:lnTo>
                  <a:pt x="81" y="11"/>
                </a:lnTo>
                <a:lnTo>
                  <a:pt x="80" y="11"/>
                </a:lnTo>
                <a:lnTo>
                  <a:pt x="79" y="10"/>
                </a:lnTo>
                <a:lnTo>
                  <a:pt x="78" y="10"/>
                </a:lnTo>
                <a:lnTo>
                  <a:pt x="77" y="8"/>
                </a:lnTo>
                <a:lnTo>
                  <a:pt x="76" y="8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7" y="4"/>
                </a:lnTo>
                <a:lnTo>
                  <a:pt x="64" y="4"/>
                </a:lnTo>
                <a:lnTo>
                  <a:pt x="64" y="3"/>
                </a:lnTo>
                <a:lnTo>
                  <a:pt x="63" y="3"/>
                </a:lnTo>
                <a:lnTo>
                  <a:pt x="61" y="3"/>
                </a:lnTo>
                <a:lnTo>
                  <a:pt x="61" y="2"/>
                </a:lnTo>
                <a:lnTo>
                  <a:pt x="58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01" name="Freeform 43"/>
          <p:cNvSpPr>
            <a:spLocks/>
          </p:cNvSpPr>
          <p:nvPr/>
        </p:nvSpPr>
        <p:spPr bwMode="auto">
          <a:xfrm>
            <a:off x="5919788" y="1571625"/>
            <a:ext cx="122237" cy="71438"/>
          </a:xfrm>
          <a:custGeom>
            <a:avLst/>
            <a:gdLst>
              <a:gd name="T0" fmla="*/ 2147483647 w 87"/>
              <a:gd name="T1" fmla="*/ 0 h 45"/>
              <a:gd name="T2" fmla="*/ 2147483647 w 87"/>
              <a:gd name="T3" fmla="*/ 2147483647 h 45"/>
              <a:gd name="T4" fmla="*/ 2147483647 w 87"/>
              <a:gd name="T5" fmla="*/ 2147483647 h 45"/>
              <a:gd name="T6" fmla="*/ 2147483647 w 87"/>
              <a:gd name="T7" fmla="*/ 2147483647 h 45"/>
              <a:gd name="T8" fmla="*/ 2147483647 w 87"/>
              <a:gd name="T9" fmla="*/ 2147483647 h 45"/>
              <a:gd name="T10" fmla="*/ 2147483647 w 87"/>
              <a:gd name="T11" fmla="*/ 2147483647 h 45"/>
              <a:gd name="T12" fmla="*/ 2147483647 w 87"/>
              <a:gd name="T13" fmla="*/ 2147483647 h 45"/>
              <a:gd name="T14" fmla="*/ 2147483647 w 87"/>
              <a:gd name="T15" fmla="*/ 2147483647 h 45"/>
              <a:gd name="T16" fmla="*/ 2147483647 w 87"/>
              <a:gd name="T17" fmla="*/ 2147483647 h 45"/>
              <a:gd name="T18" fmla="*/ 2147483647 w 87"/>
              <a:gd name="T19" fmla="*/ 2147483647 h 45"/>
              <a:gd name="T20" fmla="*/ 2147483647 w 87"/>
              <a:gd name="T21" fmla="*/ 2147483647 h 45"/>
              <a:gd name="T22" fmla="*/ 2147483647 w 87"/>
              <a:gd name="T23" fmla="*/ 2147483647 h 45"/>
              <a:gd name="T24" fmla="*/ 2147483647 w 87"/>
              <a:gd name="T25" fmla="*/ 2147483647 h 45"/>
              <a:gd name="T26" fmla="*/ 2147483647 w 87"/>
              <a:gd name="T27" fmla="*/ 2147483647 h 45"/>
              <a:gd name="T28" fmla="*/ 0 w 87"/>
              <a:gd name="T29" fmla="*/ 2147483647 h 45"/>
              <a:gd name="T30" fmla="*/ 0 w 87"/>
              <a:gd name="T31" fmla="*/ 2147483647 h 45"/>
              <a:gd name="T32" fmla="*/ 2147483647 w 87"/>
              <a:gd name="T33" fmla="*/ 2147483647 h 45"/>
              <a:gd name="T34" fmla="*/ 2147483647 w 87"/>
              <a:gd name="T35" fmla="*/ 2147483647 h 45"/>
              <a:gd name="T36" fmla="*/ 2147483647 w 87"/>
              <a:gd name="T37" fmla="*/ 2147483647 h 45"/>
              <a:gd name="T38" fmla="*/ 2147483647 w 87"/>
              <a:gd name="T39" fmla="*/ 2147483647 h 45"/>
              <a:gd name="T40" fmla="*/ 2147483647 w 87"/>
              <a:gd name="T41" fmla="*/ 2147483647 h 45"/>
              <a:gd name="T42" fmla="*/ 2147483647 w 87"/>
              <a:gd name="T43" fmla="*/ 2147483647 h 45"/>
              <a:gd name="T44" fmla="*/ 2147483647 w 87"/>
              <a:gd name="T45" fmla="*/ 2147483647 h 45"/>
              <a:gd name="T46" fmla="*/ 2147483647 w 87"/>
              <a:gd name="T47" fmla="*/ 2147483647 h 45"/>
              <a:gd name="T48" fmla="*/ 2147483647 w 87"/>
              <a:gd name="T49" fmla="*/ 2147483647 h 45"/>
              <a:gd name="T50" fmla="*/ 2147483647 w 87"/>
              <a:gd name="T51" fmla="*/ 2147483647 h 45"/>
              <a:gd name="T52" fmla="*/ 2147483647 w 87"/>
              <a:gd name="T53" fmla="*/ 2147483647 h 45"/>
              <a:gd name="T54" fmla="*/ 2147483647 w 87"/>
              <a:gd name="T55" fmla="*/ 2147483647 h 45"/>
              <a:gd name="T56" fmla="*/ 2147483647 w 87"/>
              <a:gd name="T57" fmla="*/ 2147483647 h 45"/>
              <a:gd name="T58" fmla="*/ 2147483647 w 87"/>
              <a:gd name="T59" fmla="*/ 2147483647 h 45"/>
              <a:gd name="T60" fmla="*/ 2147483647 w 87"/>
              <a:gd name="T61" fmla="*/ 2147483647 h 45"/>
              <a:gd name="T62" fmla="*/ 2147483647 w 87"/>
              <a:gd name="T63" fmla="*/ 2147483647 h 45"/>
              <a:gd name="T64" fmla="*/ 2147483647 w 87"/>
              <a:gd name="T65" fmla="*/ 2147483647 h 45"/>
              <a:gd name="T66" fmla="*/ 2147483647 w 87"/>
              <a:gd name="T67" fmla="*/ 2147483647 h 45"/>
              <a:gd name="T68" fmla="*/ 2147483647 w 87"/>
              <a:gd name="T69" fmla="*/ 2147483647 h 45"/>
              <a:gd name="T70" fmla="*/ 2147483647 w 87"/>
              <a:gd name="T71" fmla="*/ 2147483647 h 45"/>
              <a:gd name="T72" fmla="*/ 2147483647 w 87"/>
              <a:gd name="T73" fmla="*/ 2147483647 h 45"/>
              <a:gd name="T74" fmla="*/ 2147483647 w 87"/>
              <a:gd name="T75" fmla="*/ 2147483647 h 45"/>
              <a:gd name="T76" fmla="*/ 2147483647 w 87"/>
              <a:gd name="T77" fmla="*/ 2147483647 h 45"/>
              <a:gd name="T78" fmla="*/ 2147483647 w 87"/>
              <a:gd name="T79" fmla="*/ 2147483647 h 45"/>
              <a:gd name="T80" fmla="*/ 2147483647 w 87"/>
              <a:gd name="T81" fmla="*/ 2147483647 h 45"/>
              <a:gd name="T82" fmla="*/ 2147483647 w 87"/>
              <a:gd name="T83" fmla="*/ 2147483647 h 45"/>
              <a:gd name="T84" fmla="*/ 2147483647 w 87"/>
              <a:gd name="T85" fmla="*/ 2147483647 h 45"/>
              <a:gd name="T86" fmla="*/ 2147483647 w 87"/>
              <a:gd name="T87" fmla="*/ 2147483647 h 45"/>
              <a:gd name="T88" fmla="*/ 2147483647 w 87"/>
              <a:gd name="T89" fmla="*/ 2147483647 h 45"/>
              <a:gd name="T90" fmla="*/ 2147483647 w 87"/>
              <a:gd name="T91" fmla="*/ 2147483647 h 45"/>
              <a:gd name="T92" fmla="*/ 2147483647 w 87"/>
              <a:gd name="T93" fmla="*/ 2147483647 h 45"/>
              <a:gd name="T94" fmla="*/ 2147483647 w 87"/>
              <a:gd name="T95" fmla="*/ 2147483647 h 45"/>
              <a:gd name="T96" fmla="*/ 2147483647 w 87"/>
              <a:gd name="T97" fmla="*/ 2147483647 h 45"/>
              <a:gd name="T98" fmla="*/ 2147483647 w 87"/>
              <a:gd name="T99" fmla="*/ 2147483647 h 45"/>
              <a:gd name="T100" fmla="*/ 2147483647 w 87"/>
              <a:gd name="T101" fmla="*/ 2147483647 h 45"/>
              <a:gd name="T102" fmla="*/ 2147483647 w 87"/>
              <a:gd name="T103" fmla="*/ 2147483647 h 45"/>
              <a:gd name="T104" fmla="*/ 2147483647 w 87"/>
              <a:gd name="T105" fmla="*/ 2147483647 h 45"/>
              <a:gd name="T106" fmla="*/ 2147483647 w 87"/>
              <a:gd name="T107" fmla="*/ 2147483647 h 45"/>
              <a:gd name="T108" fmla="*/ 2147483647 w 87"/>
              <a:gd name="T109" fmla="*/ 2147483647 h 45"/>
              <a:gd name="T110" fmla="*/ 2147483647 w 87"/>
              <a:gd name="T111" fmla="*/ 2147483647 h 45"/>
              <a:gd name="T112" fmla="*/ 2147483647 w 87"/>
              <a:gd name="T113" fmla="*/ 2147483647 h 45"/>
              <a:gd name="T114" fmla="*/ 2147483647 w 87"/>
              <a:gd name="T115" fmla="*/ 2147483647 h 45"/>
              <a:gd name="T116" fmla="*/ 2147483647 w 87"/>
              <a:gd name="T117" fmla="*/ 2147483647 h 45"/>
              <a:gd name="T118" fmla="*/ 2147483647 w 87"/>
              <a:gd name="T119" fmla="*/ 2147483647 h 45"/>
              <a:gd name="T120" fmla="*/ 2147483647 w 87"/>
              <a:gd name="T121" fmla="*/ 2147483647 h 45"/>
              <a:gd name="T122" fmla="*/ 2147483647 w 87"/>
              <a:gd name="T123" fmla="*/ 0 h 4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7"/>
              <a:gd name="T187" fmla="*/ 0 h 45"/>
              <a:gd name="T188" fmla="*/ 87 w 87"/>
              <a:gd name="T189" fmla="*/ 45 h 4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7" h="45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3" y="1"/>
                </a:lnTo>
                <a:lnTo>
                  <a:pt x="30" y="1"/>
                </a:lnTo>
                <a:lnTo>
                  <a:pt x="27" y="1"/>
                </a:lnTo>
                <a:lnTo>
                  <a:pt x="27" y="2"/>
                </a:lnTo>
                <a:lnTo>
                  <a:pt x="25" y="2"/>
                </a:lnTo>
                <a:lnTo>
                  <a:pt x="23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4" y="5"/>
                </a:lnTo>
                <a:lnTo>
                  <a:pt x="14" y="6"/>
                </a:lnTo>
                <a:lnTo>
                  <a:pt x="8" y="9"/>
                </a:lnTo>
                <a:lnTo>
                  <a:pt x="7" y="10"/>
                </a:lnTo>
                <a:lnTo>
                  <a:pt x="6" y="10"/>
                </a:lnTo>
                <a:lnTo>
                  <a:pt x="5" y="11"/>
                </a:lnTo>
                <a:lnTo>
                  <a:pt x="5" y="12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1" y="15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1" y="27"/>
                </a:lnTo>
                <a:lnTo>
                  <a:pt x="1" y="29"/>
                </a:lnTo>
                <a:lnTo>
                  <a:pt x="2" y="29"/>
                </a:lnTo>
                <a:lnTo>
                  <a:pt x="4" y="32"/>
                </a:lnTo>
                <a:lnTo>
                  <a:pt x="5" y="32"/>
                </a:lnTo>
                <a:lnTo>
                  <a:pt x="5" y="33"/>
                </a:lnTo>
                <a:lnTo>
                  <a:pt x="6" y="34"/>
                </a:lnTo>
                <a:lnTo>
                  <a:pt x="7" y="34"/>
                </a:lnTo>
                <a:lnTo>
                  <a:pt x="9" y="36"/>
                </a:lnTo>
                <a:lnTo>
                  <a:pt x="10" y="36"/>
                </a:lnTo>
                <a:lnTo>
                  <a:pt x="12" y="37"/>
                </a:lnTo>
                <a:lnTo>
                  <a:pt x="13" y="37"/>
                </a:lnTo>
                <a:lnTo>
                  <a:pt x="13" y="38"/>
                </a:lnTo>
                <a:lnTo>
                  <a:pt x="14" y="39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1" y="40"/>
                </a:lnTo>
                <a:lnTo>
                  <a:pt x="21" y="41"/>
                </a:lnTo>
                <a:lnTo>
                  <a:pt x="23" y="41"/>
                </a:lnTo>
                <a:lnTo>
                  <a:pt x="24" y="41"/>
                </a:lnTo>
                <a:lnTo>
                  <a:pt x="24" y="42"/>
                </a:lnTo>
                <a:lnTo>
                  <a:pt x="27" y="42"/>
                </a:lnTo>
                <a:lnTo>
                  <a:pt x="27" y="43"/>
                </a:lnTo>
                <a:lnTo>
                  <a:pt x="33" y="43"/>
                </a:lnTo>
                <a:lnTo>
                  <a:pt x="33" y="44"/>
                </a:lnTo>
                <a:lnTo>
                  <a:pt x="37" y="44"/>
                </a:lnTo>
                <a:lnTo>
                  <a:pt x="49" y="44"/>
                </a:lnTo>
                <a:lnTo>
                  <a:pt x="53" y="44"/>
                </a:lnTo>
                <a:lnTo>
                  <a:pt x="53" y="43"/>
                </a:lnTo>
                <a:lnTo>
                  <a:pt x="56" y="43"/>
                </a:lnTo>
                <a:lnTo>
                  <a:pt x="59" y="43"/>
                </a:lnTo>
                <a:lnTo>
                  <a:pt x="59" y="42"/>
                </a:lnTo>
                <a:lnTo>
                  <a:pt x="61" y="42"/>
                </a:lnTo>
                <a:lnTo>
                  <a:pt x="63" y="41"/>
                </a:lnTo>
                <a:lnTo>
                  <a:pt x="66" y="40"/>
                </a:lnTo>
                <a:lnTo>
                  <a:pt x="67" y="40"/>
                </a:lnTo>
                <a:lnTo>
                  <a:pt x="68" y="40"/>
                </a:lnTo>
                <a:lnTo>
                  <a:pt x="70" y="39"/>
                </a:lnTo>
                <a:lnTo>
                  <a:pt x="72" y="39"/>
                </a:lnTo>
                <a:lnTo>
                  <a:pt x="72" y="38"/>
                </a:lnTo>
                <a:lnTo>
                  <a:pt x="78" y="35"/>
                </a:lnTo>
                <a:lnTo>
                  <a:pt x="79" y="34"/>
                </a:lnTo>
                <a:lnTo>
                  <a:pt x="79" y="33"/>
                </a:lnTo>
                <a:lnTo>
                  <a:pt x="81" y="33"/>
                </a:lnTo>
                <a:lnTo>
                  <a:pt x="81" y="32"/>
                </a:lnTo>
                <a:lnTo>
                  <a:pt x="83" y="31"/>
                </a:lnTo>
                <a:lnTo>
                  <a:pt x="83" y="30"/>
                </a:lnTo>
                <a:lnTo>
                  <a:pt x="84" y="29"/>
                </a:lnTo>
                <a:lnTo>
                  <a:pt x="85" y="29"/>
                </a:lnTo>
                <a:lnTo>
                  <a:pt x="85" y="28"/>
                </a:lnTo>
                <a:lnTo>
                  <a:pt x="85" y="26"/>
                </a:lnTo>
                <a:lnTo>
                  <a:pt x="86" y="26"/>
                </a:lnTo>
                <a:lnTo>
                  <a:pt x="86" y="24"/>
                </a:lnTo>
                <a:lnTo>
                  <a:pt x="86" y="19"/>
                </a:lnTo>
                <a:lnTo>
                  <a:pt x="86" y="18"/>
                </a:lnTo>
                <a:lnTo>
                  <a:pt x="85" y="18"/>
                </a:lnTo>
                <a:lnTo>
                  <a:pt x="85" y="17"/>
                </a:lnTo>
                <a:lnTo>
                  <a:pt x="85" y="15"/>
                </a:lnTo>
                <a:lnTo>
                  <a:pt x="84" y="15"/>
                </a:lnTo>
                <a:lnTo>
                  <a:pt x="84" y="14"/>
                </a:lnTo>
                <a:lnTo>
                  <a:pt x="82" y="12"/>
                </a:lnTo>
                <a:lnTo>
                  <a:pt x="81" y="12"/>
                </a:lnTo>
                <a:lnTo>
                  <a:pt x="81" y="11"/>
                </a:lnTo>
                <a:lnTo>
                  <a:pt x="79" y="10"/>
                </a:lnTo>
                <a:lnTo>
                  <a:pt x="77" y="8"/>
                </a:lnTo>
                <a:lnTo>
                  <a:pt x="76" y="8"/>
                </a:lnTo>
                <a:lnTo>
                  <a:pt x="74" y="7"/>
                </a:lnTo>
                <a:lnTo>
                  <a:pt x="73" y="7"/>
                </a:lnTo>
                <a:lnTo>
                  <a:pt x="73" y="6"/>
                </a:lnTo>
                <a:lnTo>
                  <a:pt x="72" y="5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7" y="4"/>
                </a:lnTo>
                <a:lnTo>
                  <a:pt x="65" y="4"/>
                </a:lnTo>
                <a:lnTo>
                  <a:pt x="65" y="3"/>
                </a:lnTo>
                <a:lnTo>
                  <a:pt x="63" y="3"/>
                </a:lnTo>
                <a:lnTo>
                  <a:pt x="62" y="3"/>
                </a:lnTo>
                <a:lnTo>
                  <a:pt x="62" y="2"/>
                </a:lnTo>
                <a:lnTo>
                  <a:pt x="59" y="2"/>
                </a:lnTo>
                <a:lnTo>
                  <a:pt x="59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02" name="Freeform 44"/>
          <p:cNvSpPr>
            <a:spLocks/>
          </p:cNvSpPr>
          <p:nvPr/>
        </p:nvSpPr>
        <p:spPr bwMode="auto">
          <a:xfrm>
            <a:off x="6073775" y="1571625"/>
            <a:ext cx="127000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2147483647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0 w 88"/>
              <a:gd name="T19" fmla="*/ 2147483647 h 45"/>
              <a:gd name="T20" fmla="*/ 0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2147483647 w 88"/>
              <a:gd name="T27" fmla="*/ 2147483647 h 45"/>
              <a:gd name="T28" fmla="*/ 2147483647 w 88"/>
              <a:gd name="T29" fmla="*/ 2147483647 h 45"/>
              <a:gd name="T30" fmla="*/ 2147483647 w 88"/>
              <a:gd name="T31" fmla="*/ 2147483647 h 45"/>
              <a:gd name="T32" fmla="*/ 2147483647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0 h 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8"/>
              <a:gd name="T127" fmla="*/ 0 h 45"/>
              <a:gd name="T128" fmla="*/ 88 w 88"/>
              <a:gd name="T129" fmla="*/ 45 h 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3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4" y="5"/>
                </a:lnTo>
                <a:lnTo>
                  <a:pt x="14" y="6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5" y="12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1" y="27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5" y="33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9" y="36"/>
                </a:lnTo>
                <a:lnTo>
                  <a:pt x="10" y="36"/>
                </a:lnTo>
                <a:lnTo>
                  <a:pt x="12" y="37"/>
                </a:lnTo>
                <a:lnTo>
                  <a:pt x="13" y="37"/>
                </a:lnTo>
                <a:lnTo>
                  <a:pt x="13" y="38"/>
                </a:lnTo>
                <a:lnTo>
                  <a:pt x="14" y="38"/>
                </a:lnTo>
                <a:lnTo>
                  <a:pt x="14" y="39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4" y="41"/>
                </a:lnTo>
                <a:lnTo>
                  <a:pt x="24" y="42"/>
                </a:lnTo>
                <a:lnTo>
                  <a:pt x="28" y="42"/>
                </a:lnTo>
                <a:lnTo>
                  <a:pt x="28" y="43"/>
                </a:lnTo>
                <a:lnTo>
                  <a:pt x="34" y="43"/>
                </a:lnTo>
                <a:lnTo>
                  <a:pt x="34" y="44"/>
                </a:lnTo>
                <a:lnTo>
                  <a:pt x="38" y="44"/>
                </a:lnTo>
                <a:lnTo>
                  <a:pt x="49" y="44"/>
                </a:lnTo>
                <a:lnTo>
                  <a:pt x="53" y="44"/>
                </a:lnTo>
                <a:lnTo>
                  <a:pt x="53" y="43"/>
                </a:lnTo>
                <a:lnTo>
                  <a:pt x="57" y="43"/>
                </a:lnTo>
                <a:lnTo>
                  <a:pt x="59" y="43"/>
                </a:lnTo>
                <a:lnTo>
                  <a:pt x="59" y="42"/>
                </a:lnTo>
                <a:lnTo>
                  <a:pt x="61" y="42"/>
                </a:lnTo>
                <a:lnTo>
                  <a:pt x="64" y="41"/>
                </a:lnTo>
                <a:lnTo>
                  <a:pt x="67" y="40"/>
                </a:lnTo>
                <a:lnTo>
                  <a:pt x="69" y="40"/>
                </a:lnTo>
                <a:lnTo>
                  <a:pt x="71" y="39"/>
                </a:lnTo>
                <a:lnTo>
                  <a:pt x="73" y="39"/>
                </a:lnTo>
                <a:lnTo>
                  <a:pt x="73" y="38"/>
                </a:lnTo>
                <a:lnTo>
                  <a:pt x="78" y="35"/>
                </a:lnTo>
                <a:lnTo>
                  <a:pt x="79" y="34"/>
                </a:lnTo>
                <a:lnTo>
                  <a:pt x="80" y="34"/>
                </a:lnTo>
                <a:lnTo>
                  <a:pt x="80" y="33"/>
                </a:lnTo>
                <a:lnTo>
                  <a:pt x="82" y="33"/>
                </a:lnTo>
                <a:lnTo>
                  <a:pt x="82" y="32"/>
                </a:lnTo>
                <a:lnTo>
                  <a:pt x="84" y="31"/>
                </a:lnTo>
                <a:lnTo>
                  <a:pt x="84" y="30"/>
                </a:lnTo>
                <a:lnTo>
                  <a:pt x="85" y="29"/>
                </a:lnTo>
                <a:lnTo>
                  <a:pt x="85" y="28"/>
                </a:lnTo>
                <a:lnTo>
                  <a:pt x="86" y="26"/>
                </a:lnTo>
                <a:lnTo>
                  <a:pt x="86" y="24"/>
                </a:lnTo>
                <a:lnTo>
                  <a:pt x="87" y="24"/>
                </a:lnTo>
                <a:lnTo>
                  <a:pt x="87" y="19"/>
                </a:lnTo>
                <a:lnTo>
                  <a:pt x="86" y="19"/>
                </a:lnTo>
                <a:lnTo>
                  <a:pt x="86" y="18"/>
                </a:lnTo>
                <a:lnTo>
                  <a:pt x="86" y="17"/>
                </a:lnTo>
                <a:lnTo>
                  <a:pt x="85" y="17"/>
                </a:lnTo>
                <a:lnTo>
                  <a:pt x="85" y="15"/>
                </a:lnTo>
                <a:lnTo>
                  <a:pt x="85" y="14"/>
                </a:lnTo>
                <a:lnTo>
                  <a:pt x="84" y="14"/>
                </a:lnTo>
                <a:lnTo>
                  <a:pt x="82" y="12"/>
                </a:lnTo>
                <a:lnTo>
                  <a:pt x="82" y="11"/>
                </a:lnTo>
                <a:lnTo>
                  <a:pt x="81" y="11"/>
                </a:lnTo>
                <a:lnTo>
                  <a:pt x="80" y="10"/>
                </a:lnTo>
                <a:lnTo>
                  <a:pt x="79" y="10"/>
                </a:lnTo>
                <a:lnTo>
                  <a:pt x="78" y="8"/>
                </a:lnTo>
                <a:lnTo>
                  <a:pt x="77" y="8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7" y="4"/>
                </a:lnTo>
                <a:lnTo>
                  <a:pt x="65" y="4"/>
                </a:lnTo>
                <a:lnTo>
                  <a:pt x="65" y="3"/>
                </a:lnTo>
                <a:lnTo>
                  <a:pt x="64" y="3"/>
                </a:lnTo>
                <a:lnTo>
                  <a:pt x="62" y="3"/>
                </a:lnTo>
                <a:lnTo>
                  <a:pt x="62" y="2"/>
                </a:lnTo>
                <a:lnTo>
                  <a:pt x="59" y="2"/>
                </a:lnTo>
                <a:lnTo>
                  <a:pt x="59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03" name="Freeform 45"/>
          <p:cNvSpPr>
            <a:spLocks/>
          </p:cNvSpPr>
          <p:nvPr/>
        </p:nvSpPr>
        <p:spPr bwMode="auto">
          <a:xfrm>
            <a:off x="6232525" y="1571625"/>
            <a:ext cx="123825" cy="71438"/>
          </a:xfrm>
          <a:custGeom>
            <a:avLst/>
            <a:gdLst>
              <a:gd name="T0" fmla="*/ 2147483647 w 87"/>
              <a:gd name="T1" fmla="*/ 0 h 45"/>
              <a:gd name="T2" fmla="*/ 2147483647 w 87"/>
              <a:gd name="T3" fmla="*/ 2147483647 h 45"/>
              <a:gd name="T4" fmla="*/ 2147483647 w 87"/>
              <a:gd name="T5" fmla="*/ 2147483647 h 45"/>
              <a:gd name="T6" fmla="*/ 2147483647 w 87"/>
              <a:gd name="T7" fmla="*/ 2147483647 h 45"/>
              <a:gd name="T8" fmla="*/ 2147483647 w 87"/>
              <a:gd name="T9" fmla="*/ 2147483647 h 45"/>
              <a:gd name="T10" fmla="*/ 2147483647 w 87"/>
              <a:gd name="T11" fmla="*/ 2147483647 h 45"/>
              <a:gd name="T12" fmla="*/ 2147483647 w 87"/>
              <a:gd name="T13" fmla="*/ 2147483647 h 45"/>
              <a:gd name="T14" fmla="*/ 2147483647 w 87"/>
              <a:gd name="T15" fmla="*/ 2147483647 h 45"/>
              <a:gd name="T16" fmla="*/ 2147483647 w 87"/>
              <a:gd name="T17" fmla="*/ 2147483647 h 45"/>
              <a:gd name="T18" fmla="*/ 2147483647 w 87"/>
              <a:gd name="T19" fmla="*/ 2147483647 h 45"/>
              <a:gd name="T20" fmla="*/ 2147483647 w 87"/>
              <a:gd name="T21" fmla="*/ 2147483647 h 45"/>
              <a:gd name="T22" fmla="*/ 2147483647 w 87"/>
              <a:gd name="T23" fmla="*/ 2147483647 h 45"/>
              <a:gd name="T24" fmla="*/ 2147483647 w 87"/>
              <a:gd name="T25" fmla="*/ 2147483647 h 45"/>
              <a:gd name="T26" fmla="*/ 2147483647 w 87"/>
              <a:gd name="T27" fmla="*/ 2147483647 h 45"/>
              <a:gd name="T28" fmla="*/ 2147483647 w 87"/>
              <a:gd name="T29" fmla="*/ 2147483647 h 45"/>
              <a:gd name="T30" fmla="*/ 2147483647 w 87"/>
              <a:gd name="T31" fmla="*/ 2147483647 h 45"/>
              <a:gd name="T32" fmla="*/ 2147483647 w 87"/>
              <a:gd name="T33" fmla="*/ 2147483647 h 45"/>
              <a:gd name="T34" fmla="*/ 2147483647 w 87"/>
              <a:gd name="T35" fmla="*/ 2147483647 h 45"/>
              <a:gd name="T36" fmla="*/ 2147483647 w 87"/>
              <a:gd name="T37" fmla="*/ 2147483647 h 45"/>
              <a:gd name="T38" fmla="*/ 2147483647 w 87"/>
              <a:gd name="T39" fmla="*/ 2147483647 h 45"/>
              <a:gd name="T40" fmla="*/ 2147483647 w 87"/>
              <a:gd name="T41" fmla="*/ 2147483647 h 45"/>
              <a:gd name="T42" fmla="*/ 2147483647 w 87"/>
              <a:gd name="T43" fmla="*/ 2147483647 h 45"/>
              <a:gd name="T44" fmla="*/ 2147483647 w 87"/>
              <a:gd name="T45" fmla="*/ 2147483647 h 45"/>
              <a:gd name="T46" fmla="*/ 2147483647 w 87"/>
              <a:gd name="T47" fmla="*/ 2147483647 h 45"/>
              <a:gd name="T48" fmla="*/ 2147483647 w 87"/>
              <a:gd name="T49" fmla="*/ 2147483647 h 45"/>
              <a:gd name="T50" fmla="*/ 2147483647 w 87"/>
              <a:gd name="T51" fmla="*/ 2147483647 h 45"/>
              <a:gd name="T52" fmla="*/ 2147483647 w 87"/>
              <a:gd name="T53" fmla="*/ 2147483647 h 45"/>
              <a:gd name="T54" fmla="*/ 2147483647 w 87"/>
              <a:gd name="T55" fmla="*/ 2147483647 h 45"/>
              <a:gd name="T56" fmla="*/ 2147483647 w 87"/>
              <a:gd name="T57" fmla="*/ 2147483647 h 45"/>
              <a:gd name="T58" fmla="*/ 2147483647 w 87"/>
              <a:gd name="T59" fmla="*/ 2147483647 h 45"/>
              <a:gd name="T60" fmla="*/ 2147483647 w 87"/>
              <a:gd name="T61" fmla="*/ 2147483647 h 45"/>
              <a:gd name="T62" fmla="*/ 2147483647 w 87"/>
              <a:gd name="T63" fmla="*/ 2147483647 h 45"/>
              <a:gd name="T64" fmla="*/ 2147483647 w 87"/>
              <a:gd name="T65" fmla="*/ 2147483647 h 45"/>
              <a:gd name="T66" fmla="*/ 2147483647 w 87"/>
              <a:gd name="T67" fmla="*/ 2147483647 h 45"/>
              <a:gd name="T68" fmla="*/ 2147483647 w 87"/>
              <a:gd name="T69" fmla="*/ 2147483647 h 45"/>
              <a:gd name="T70" fmla="*/ 2147483647 w 87"/>
              <a:gd name="T71" fmla="*/ 2147483647 h 45"/>
              <a:gd name="T72" fmla="*/ 2147483647 w 87"/>
              <a:gd name="T73" fmla="*/ 2147483647 h 45"/>
              <a:gd name="T74" fmla="*/ 2147483647 w 87"/>
              <a:gd name="T75" fmla="*/ 2147483647 h 45"/>
              <a:gd name="T76" fmla="*/ 2147483647 w 87"/>
              <a:gd name="T77" fmla="*/ 2147483647 h 45"/>
              <a:gd name="T78" fmla="*/ 2147483647 w 87"/>
              <a:gd name="T79" fmla="*/ 2147483647 h 45"/>
              <a:gd name="T80" fmla="*/ 2147483647 w 87"/>
              <a:gd name="T81" fmla="*/ 2147483647 h 45"/>
              <a:gd name="T82" fmla="*/ 2147483647 w 87"/>
              <a:gd name="T83" fmla="*/ 0 h 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7"/>
              <a:gd name="T127" fmla="*/ 0 h 45"/>
              <a:gd name="T128" fmla="*/ 87 w 87"/>
              <a:gd name="T129" fmla="*/ 45 h 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7" h="45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3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4" y="3"/>
                </a:lnTo>
                <a:lnTo>
                  <a:pt x="21" y="4"/>
                </a:lnTo>
                <a:lnTo>
                  <a:pt x="20" y="4"/>
                </a:lnTo>
                <a:lnTo>
                  <a:pt x="19" y="4"/>
                </a:lnTo>
                <a:lnTo>
                  <a:pt x="17" y="4"/>
                </a:lnTo>
                <a:lnTo>
                  <a:pt x="17" y="5"/>
                </a:lnTo>
                <a:lnTo>
                  <a:pt x="15" y="5"/>
                </a:lnTo>
                <a:lnTo>
                  <a:pt x="15" y="6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6" y="11"/>
                </a:lnTo>
                <a:lnTo>
                  <a:pt x="6" y="12"/>
                </a:lnTo>
                <a:lnTo>
                  <a:pt x="4" y="13"/>
                </a:lnTo>
                <a:lnTo>
                  <a:pt x="4" y="14"/>
                </a:lnTo>
                <a:lnTo>
                  <a:pt x="3" y="14"/>
                </a:lnTo>
                <a:lnTo>
                  <a:pt x="3" y="15"/>
                </a:lnTo>
                <a:lnTo>
                  <a:pt x="2" y="15"/>
                </a:lnTo>
                <a:lnTo>
                  <a:pt x="2" y="16"/>
                </a:lnTo>
                <a:lnTo>
                  <a:pt x="1" y="18"/>
                </a:lnTo>
                <a:lnTo>
                  <a:pt x="1" y="19"/>
                </a:lnTo>
                <a:lnTo>
                  <a:pt x="0" y="19"/>
                </a:lnTo>
                <a:lnTo>
                  <a:pt x="0" y="24"/>
                </a:lnTo>
                <a:lnTo>
                  <a:pt x="1" y="24"/>
                </a:lnTo>
                <a:lnTo>
                  <a:pt x="1" y="26"/>
                </a:lnTo>
                <a:lnTo>
                  <a:pt x="1" y="27"/>
                </a:lnTo>
                <a:lnTo>
                  <a:pt x="2" y="27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6" y="32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10" y="36"/>
                </a:lnTo>
                <a:lnTo>
                  <a:pt x="11" y="36"/>
                </a:lnTo>
                <a:lnTo>
                  <a:pt x="12" y="37"/>
                </a:lnTo>
                <a:lnTo>
                  <a:pt x="12" y="38"/>
                </a:lnTo>
                <a:lnTo>
                  <a:pt x="13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8" y="39"/>
                </a:lnTo>
                <a:lnTo>
                  <a:pt x="18" y="40"/>
                </a:lnTo>
                <a:lnTo>
                  <a:pt x="20" y="40"/>
                </a:lnTo>
                <a:lnTo>
                  <a:pt x="22" y="40"/>
                </a:lnTo>
                <a:lnTo>
                  <a:pt x="22" y="41"/>
                </a:lnTo>
                <a:lnTo>
                  <a:pt x="24" y="41"/>
                </a:lnTo>
                <a:lnTo>
                  <a:pt x="25" y="41"/>
                </a:lnTo>
                <a:lnTo>
                  <a:pt x="25" y="42"/>
                </a:lnTo>
                <a:lnTo>
                  <a:pt x="28" y="42"/>
                </a:lnTo>
                <a:lnTo>
                  <a:pt x="28" y="43"/>
                </a:lnTo>
                <a:lnTo>
                  <a:pt x="33" y="43"/>
                </a:lnTo>
                <a:lnTo>
                  <a:pt x="33" y="44"/>
                </a:lnTo>
                <a:lnTo>
                  <a:pt x="37" y="44"/>
                </a:lnTo>
                <a:lnTo>
                  <a:pt x="49" y="44"/>
                </a:lnTo>
                <a:lnTo>
                  <a:pt x="54" y="44"/>
                </a:lnTo>
                <a:lnTo>
                  <a:pt x="54" y="43"/>
                </a:lnTo>
                <a:lnTo>
                  <a:pt x="56" y="43"/>
                </a:lnTo>
                <a:lnTo>
                  <a:pt x="59" y="43"/>
                </a:lnTo>
                <a:lnTo>
                  <a:pt x="59" y="42"/>
                </a:lnTo>
                <a:lnTo>
                  <a:pt x="60" y="42"/>
                </a:lnTo>
                <a:lnTo>
                  <a:pt x="63" y="41"/>
                </a:lnTo>
                <a:lnTo>
                  <a:pt x="66" y="40"/>
                </a:lnTo>
                <a:lnTo>
                  <a:pt x="67" y="40"/>
                </a:lnTo>
                <a:lnTo>
                  <a:pt x="68" y="40"/>
                </a:lnTo>
                <a:lnTo>
                  <a:pt x="70" y="39"/>
                </a:lnTo>
                <a:lnTo>
                  <a:pt x="73" y="39"/>
                </a:lnTo>
                <a:lnTo>
                  <a:pt x="73" y="38"/>
                </a:lnTo>
                <a:lnTo>
                  <a:pt x="78" y="35"/>
                </a:lnTo>
                <a:lnTo>
                  <a:pt x="78" y="34"/>
                </a:lnTo>
                <a:lnTo>
                  <a:pt x="79" y="34"/>
                </a:lnTo>
                <a:lnTo>
                  <a:pt x="79" y="33"/>
                </a:lnTo>
                <a:lnTo>
                  <a:pt x="81" y="33"/>
                </a:lnTo>
                <a:lnTo>
                  <a:pt x="81" y="32"/>
                </a:lnTo>
                <a:lnTo>
                  <a:pt x="83" y="31"/>
                </a:lnTo>
                <a:lnTo>
                  <a:pt x="83" y="30"/>
                </a:lnTo>
                <a:lnTo>
                  <a:pt x="84" y="29"/>
                </a:lnTo>
                <a:lnTo>
                  <a:pt x="84" y="28"/>
                </a:lnTo>
                <a:lnTo>
                  <a:pt x="85" y="28"/>
                </a:lnTo>
                <a:lnTo>
                  <a:pt x="85" y="26"/>
                </a:lnTo>
                <a:lnTo>
                  <a:pt x="86" y="26"/>
                </a:lnTo>
                <a:lnTo>
                  <a:pt x="86" y="24"/>
                </a:lnTo>
                <a:lnTo>
                  <a:pt x="86" y="19"/>
                </a:lnTo>
                <a:lnTo>
                  <a:pt x="86" y="18"/>
                </a:lnTo>
                <a:lnTo>
                  <a:pt x="85" y="18"/>
                </a:lnTo>
                <a:lnTo>
                  <a:pt x="85" y="17"/>
                </a:lnTo>
                <a:lnTo>
                  <a:pt x="84" y="15"/>
                </a:lnTo>
                <a:lnTo>
                  <a:pt x="84" y="14"/>
                </a:lnTo>
                <a:lnTo>
                  <a:pt x="82" y="12"/>
                </a:lnTo>
                <a:lnTo>
                  <a:pt x="81" y="12"/>
                </a:lnTo>
                <a:lnTo>
                  <a:pt x="81" y="11"/>
                </a:lnTo>
                <a:lnTo>
                  <a:pt x="79" y="10"/>
                </a:lnTo>
                <a:lnTo>
                  <a:pt x="78" y="10"/>
                </a:lnTo>
                <a:lnTo>
                  <a:pt x="77" y="8"/>
                </a:lnTo>
                <a:lnTo>
                  <a:pt x="76" y="8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7" y="4"/>
                </a:lnTo>
                <a:lnTo>
                  <a:pt x="65" y="4"/>
                </a:lnTo>
                <a:lnTo>
                  <a:pt x="65" y="3"/>
                </a:lnTo>
                <a:lnTo>
                  <a:pt x="63" y="3"/>
                </a:lnTo>
                <a:lnTo>
                  <a:pt x="62" y="3"/>
                </a:lnTo>
                <a:lnTo>
                  <a:pt x="62" y="2"/>
                </a:lnTo>
                <a:lnTo>
                  <a:pt x="59" y="2"/>
                </a:lnTo>
                <a:lnTo>
                  <a:pt x="59" y="1"/>
                </a:lnTo>
                <a:lnTo>
                  <a:pt x="54" y="1"/>
                </a:lnTo>
                <a:lnTo>
                  <a:pt x="54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04" name="Freeform 46"/>
          <p:cNvSpPr>
            <a:spLocks/>
          </p:cNvSpPr>
          <p:nvPr/>
        </p:nvSpPr>
        <p:spPr bwMode="auto">
          <a:xfrm>
            <a:off x="6388100" y="1571625"/>
            <a:ext cx="122238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2147483647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0 w 88"/>
              <a:gd name="T19" fmla="*/ 2147483647 h 45"/>
              <a:gd name="T20" fmla="*/ 0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2147483647 w 88"/>
              <a:gd name="T27" fmla="*/ 2147483647 h 45"/>
              <a:gd name="T28" fmla="*/ 2147483647 w 88"/>
              <a:gd name="T29" fmla="*/ 2147483647 h 45"/>
              <a:gd name="T30" fmla="*/ 2147483647 w 88"/>
              <a:gd name="T31" fmla="*/ 2147483647 h 45"/>
              <a:gd name="T32" fmla="*/ 2147483647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0 h 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8"/>
              <a:gd name="T127" fmla="*/ 0 h 45"/>
              <a:gd name="T128" fmla="*/ 88 w 88"/>
              <a:gd name="T129" fmla="*/ 45 h 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3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4" y="5"/>
                </a:lnTo>
                <a:lnTo>
                  <a:pt x="14" y="6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5" y="12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1" y="27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5" y="33"/>
                </a:lnTo>
                <a:lnTo>
                  <a:pt x="7" y="34"/>
                </a:lnTo>
                <a:lnTo>
                  <a:pt x="8" y="34"/>
                </a:lnTo>
                <a:lnTo>
                  <a:pt x="9" y="36"/>
                </a:lnTo>
                <a:lnTo>
                  <a:pt x="10" y="36"/>
                </a:lnTo>
                <a:lnTo>
                  <a:pt x="12" y="37"/>
                </a:lnTo>
                <a:lnTo>
                  <a:pt x="13" y="37"/>
                </a:lnTo>
                <a:lnTo>
                  <a:pt x="13" y="38"/>
                </a:lnTo>
                <a:lnTo>
                  <a:pt x="14" y="38"/>
                </a:lnTo>
                <a:lnTo>
                  <a:pt x="14" y="39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4" y="41"/>
                </a:lnTo>
                <a:lnTo>
                  <a:pt x="24" y="42"/>
                </a:lnTo>
                <a:lnTo>
                  <a:pt x="28" y="42"/>
                </a:lnTo>
                <a:lnTo>
                  <a:pt x="28" y="43"/>
                </a:lnTo>
                <a:lnTo>
                  <a:pt x="34" y="43"/>
                </a:lnTo>
                <a:lnTo>
                  <a:pt x="34" y="44"/>
                </a:lnTo>
                <a:lnTo>
                  <a:pt x="38" y="44"/>
                </a:lnTo>
                <a:lnTo>
                  <a:pt x="49" y="44"/>
                </a:lnTo>
                <a:lnTo>
                  <a:pt x="53" y="44"/>
                </a:lnTo>
                <a:lnTo>
                  <a:pt x="53" y="43"/>
                </a:lnTo>
                <a:lnTo>
                  <a:pt x="57" y="43"/>
                </a:lnTo>
                <a:lnTo>
                  <a:pt x="59" y="43"/>
                </a:lnTo>
                <a:lnTo>
                  <a:pt x="59" y="42"/>
                </a:lnTo>
                <a:lnTo>
                  <a:pt x="61" y="42"/>
                </a:lnTo>
                <a:lnTo>
                  <a:pt x="64" y="41"/>
                </a:lnTo>
                <a:lnTo>
                  <a:pt x="66" y="40"/>
                </a:lnTo>
                <a:lnTo>
                  <a:pt x="67" y="40"/>
                </a:lnTo>
                <a:lnTo>
                  <a:pt x="69" y="40"/>
                </a:lnTo>
                <a:lnTo>
                  <a:pt x="71" y="39"/>
                </a:lnTo>
                <a:lnTo>
                  <a:pt x="72" y="39"/>
                </a:lnTo>
                <a:lnTo>
                  <a:pt x="72" y="38"/>
                </a:lnTo>
                <a:lnTo>
                  <a:pt x="78" y="35"/>
                </a:lnTo>
                <a:lnTo>
                  <a:pt x="79" y="34"/>
                </a:lnTo>
                <a:lnTo>
                  <a:pt x="80" y="34"/>
                </a:lnTo>
                <a:lnTo>
                  <a:pt x="80" y="33"/>
                </a:lnTo>
                <a:lnTo>
                  <a:pt x="82" y="33"/>
                </a:lnTo>
                <a:lnTo>
                  <a:pt x="82" y="32"/>
                </a:lnTo>
                <a:lnTo>
                  <a:pt x="84" y="31"/>
                </a:lnTo>
                <a:lnTo>
                  <a:pt x="84" y="30"/>
                </a:lnTo>
                <a:lnTo>
                  <a:pt x="84" y="29"/>
                </a:lnTo>
                <a:lnTo>
                  <a:pt x="85" y="29"/>
                </a:lnTo>
                <a:lnTo>
                  <a:pt x="85" y="28"/>
                </a:lnTo>
                <a:lnTo>
                  <a:pt x="86" y="26"/>
                </a:lnTo>
                <a:lnTo>
                  <a:pt x="86" y="24"/>
                </a:lnTo>
                <a:lnTo>
                  <a:pt x="87" y="24"/>
                </a:lnTo>
                <a:lnTo>
                  <a:pt x="87" y="19"/>
                </a:lnTo>
                <a:lnTo>
                  <a:pt x="86" y="19"/>
                </a:lnTo>
                <a:lnTo>
                  <a:pt x="86" y="18"/>
                </a:lnTo>
                <a:lnTo>
                  <a:pt x="86" y="17"/>
                </a:lnTo>
                <a:lnTo>
                  <a:pt x="85" y="17"/>
                </a:lnTo>
                <a:lnTo>
                  <a:pt x="85" y="15"/>
                </a:lnTo>
                <a:lnTo>
                  <a:pt x="84" y="15"/>
                </a:lnTo>
                <a:lnTo>
                  <a:pt x="84" y="14"/>
                </a:lnTo>
                <a:lnTo>
                  <a:pt x="82" y="12"/>
                </a:lnTo>
                <a:lnTo>
                  <a:pt x="82" y="11"/>
                </a:lnTo>
                <a:lnTo>
                  <a:pt x="81" y="11"/>
                </a:lnTo>
                <a:lnTo>
                  <a:pt x="80" y="10"/>
                </a:lnTo>
                <a:lnTo>
                  <a:pt x="79" y="10"/>
                </a:lnTo>
                <a:lnTo>
                  <a:pt x="78" y="8"/>
                </a:lnTo>
                <a:lnTo>
                  <a:pt x="77" y="8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7" y="4"/>
                </a:lnTo>
                <a:lnTo>
                  <a:pt x="65" y="4"/>
                </a:lnTo>
                <a:lnTo>
                  <a:pt x="65" y="3"/>
                </a:lnTo>
                <a:lnTo>
                  <a:pt x="64" y="3"/>
                </a:lnTo>
                <a:lnTo>
                  <a:pt x="62" y="3"/>
                </a:lnTo>
                <a:lnTo>
                  <a:pt x="62" y="2"/>
                </a:lnTo>
                <a:lnTo>
                  <a:pt x="59" y="2"/>
                </a:lnTo>
                <a:lnTo>
                  <a:pt x="59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05" name="Freeform 47"/>
          <p:cNvSpPr>
            <a:spLocks/>
          </p:cNvSpPr>
          <p:nvPr/>
        </p:nvSpPr>
        <p:spPr bwMode="auto">
          <a:xfrm>
            <a:off x="6542088" y="1571625"/>
            <a:ext cx="123825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2147483647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2147483647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2147483647 w 88"/>
              <a:gd name="T27" fmla="*/ 2147483647 h 45"/>
              <a:gd name="T28" fmla="*/ 0 w 88"/>
              <a:gd name="T29" fmla="*/ 2147483647 h 45"/>
              <a:gd name="T30" fmla="*/ 0 w 88"/>
              <a:gd name="T31" fmla="*/ 2147483647 h 45"/>
              <a:gd name="T32" fmla="*/ 2147483647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2147483647 h 45"/>
              <a:gd name="T84" fmla="*/ 2147483647 w 88"/>
              <a:gd name="T85" fmla="*/ 2147483647 h 45"/>
              <a:gd name="T86" fmla="*/ 2147483647 w 88"/>
              <a:gd name="T87" fmla="*/ 2147483647 h 45"/>
              <a:gd name="T88" fmla="*/ 2147483647 w 88"/>
              <a:gd name="T89" fmla="*/ 2147483647 h 45"/>
              <a:gd name="T90" fmla="*/ 2147483647 w 88"/>
              <a:gd name="T91" fmla="*/ 2147483647 h 45"/>
              <a:gd name="T92" fmla="*/ 2147483647 w 88"/>
              <a:gd name="T93" fmla="*/ 2147483647 h 45"/>
              <a:gd name="T94" fmla="*/ 2147483647 w 88"/>
              <a:gd name="T95" fmla="*/ 2147483647 h 45"/>
              <a:gd name="T96" fmla="*/ 2147483647 w 88"/>
              <a:gd name="T97" fmla="*/ 2147483647 h 45"/>
              <a:gd name="T98" fmla="*/ 2147483647 w 88"/>
              <a:gd name="T99" fmla="*/ 2147483647 h 45"/>
              <a:gd name="T100" fmla="*/ 2147483647 w 88"/>
              <a:gd name="T101" fmla="*/ 2147483647 h 45"/>
              <a:gd name="T102" fmla="*/ 2147483647 w 88"/>
              <a:gd name="T103" fmla="*/ 2147483647 h 45"/>
              <a:gd name="T104" fmla="*/ 2147483647 w 88"/>
              <a:gd name="T105" fmla="*/ 2147483647 h 45"/>
              <a:gd name="T106" fmla="*/ 2147483647 w 88"/>
              <a:gd name="T107" fmla="*/ 2147483647 h 45"/>
              <a:gd name="T108" fmla="*/ 2147483647 w 88"/>
              <a:gd name="T109" fmla="*/ 2147483647 h 45"/>
              <a:gd name="T110" fmla="*/ 2147483647 w 88"/>
              <a:gd name="T111" fmla="*/ 0 h 4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8"/>
              <a:gd name="T169" fmla="*/ 0 h 45"/>
              <a:gd name="T170" fmla="*/ 88 w 88"/>
              <a:gd name="T171" fmla="*/ 45 h 4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4" y="2"/>
                </a:lnTo>
                <a:lnTo>
                  <a:pt x="24" y="3"/>
                </a:lnTo>
                <a:lnTo>
                  <a:pt x="22" y="3"/>
                </a:lnTo>
                <a:lnTo>
                  <a:pt x="22" y="4"/>
                </a:lnTo>
                <a:lnTo>
                  <a:pt x="21" y="4"/>
                </a:lnTo>
                <a:lnTo>
                  <a:pt x="19" y="4"/>
                </a:lnTo>
                <a:lnTo>
                  <a:pt x="18" y="4"/>
                </a:lnTo>
                <a:lnTo>
                  <a:pt x="17" y="4"/>
                </a:lnTo>
                <a:lnTo>
                  <a:pt x="15" y="5"/>
                </a:lnTo>
                <a:lnTo>
                  <a:pt x="12" y="7"/>
                </a:lnTo>
                <a:lnTo>
                  <a:pt x="10" y="7"/>
                </a:lnTo>
                <a:lnTo>
                  <a:pt x="10" y="8"/>
                </a:lnTo>
                <a:lnTo>
                  <a:pt x="8" y="9"/>
                </a:lnTo>
                <a:lnTo>
                  <a:pt x="8" y="10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1" y="27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9" y="36"/>
                </a:lnTo>
                <a:lnTo>
                  <a:pt x="10" y="36"/>
                </a:lnTo>
                <a:lnTo>
                  <a:pt x="10" y="37"/>
                </a:lnTo>
                <a:lnTo>
                  <a:pt x="12" y="37"/>
                </a:lnTo>
                <a:lnTo>
                  <a:pt x="13" y="38"/>
                </a:lnTo>
                <a:lnTo>
                  <a:pt x="14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8" y="40"/>
                </a:lnTo>
                <a:lnTo>
                  <a:pt x="21" y="40"/>
                </a:lnTo>
                <a:lnTo>
                  <a:pt x="23" y="41"/>
                </a:lnTo>
                <a:lnTo>
                  <a:pt x="26" y="42"/>
                </a:lnTo>
                <a:lnTo>
                  <a:pt x="30" y="43"/>
                </a:lnTo>
                <a:lnTo>
                  <a:pt x="34" y="43"/>
                </a:lnTo>
                <a:lnTo>
                  <a:pt x="34" y="44"/>
                </a:lnTo>
                <a:lnTo>
                  <a:pt x="38" y="44"/>
                </a:lnTo>
                <a:lnTo>
                  <a:pt x="49" y="44"/>
                </a:lnTo>
                <a:lnTo>
                  <a:pt x="53" y="44"/>
                </a:lnTo>
                <a:lnTo>
                  <a:pt x="53" y="43"/>
                </a:lnTo>
                <a:lnTo>
                  <a:pt x="57" y="43"/>
                </a:lnTo>
                <a:lnTo>
                  <a:pt x="59" y="43"/>
                </a:lnTo>
                <a:lnTo>
                  <a:pt x="59" y="42"/>
                </a:lnTo>
                <a:lnTo>
                  <a:pt x="63" y="42"/>
                </a:lnTo>
                <a:lnTo>
                  <a:pt x="63" y="41"/>
                </a:lnTo>
                <a:lnTo>
                  <a:pt x="65" y="41"/>
                </a:lnTo>
                <a:lnTo>
                  <a:pt x="65" y="40"/>
                </a:lnTo>
                <a:lnTo>
                  <a:pt x="66" y="40"/>
                </a:lnTo>
                <a:lnTo>
                  <a:pt x="68" y="40"/>
                </a:lnTo>
                <a:lnTo>
                  <a:pt x="69" y="40"/>
                </a:lnTo>
                <a:lnTo>
                  <a:pt x="70" y="40"/>
                </a:lnTo>
                <a:lnTo>
                  <a:pt x="70" y="39"/>
                </a:lnTo>
                <a:lnTo>
                  <a:pt x="72" y="39"/>
                </a:lnTo>
                <a:lnTo>
                  <a:pt x="75" y="37"/>
                </a:lnTo>
                <a:lnTo>
                  <a:pt x="77" y="37"/>
                </a:lnTo>
                <a:lnTo>
                  <a:pt x="77" y="36"/>
                </a:lnTo>
                <a:lnTo>
                  <a:pt x="79" y="34"/>
                </a:lnTo>
                <a:lnTo>
                  <a:pt x="84" y="31"/>
                </a:lnTo>
                <a:lnTo>
                  <a:pt x="84" y="30"/>
                </a:lnTo>
                <a:lnTo>
                  <a:pt x="85" y="29"/>
                </a:lnTo>
                <a:lnTo>
                  <a:pt x="85" y="28"/>
                </a:lnTo>
                <a:lnTo>
                  <a:pt x="86" y="28"/>
                </a:lnTo>
                <a:lnTo>
                  <a:pt x="86" y="26"/>
                </a:lnTo>
                <a:lnTo>
                  <a:pt x="87" y="26"/>
                </a:lnTo>
                <a:lnTo>
                  <a:pt x="87" y="24"/>
                </a:lnTo>
                <a:lnTo>
                  <a:pt x="87" y="19"/>
                </a:lnTo>
                <a:lnTo>
                  <a:pt x="87" y="18"/>
                </a:lnTo>
                <a:lnTo>
                  <a:pt x="86" y="18"/>
                </a:lnTo>
                <a:lnTo>
                  <a:pt x="86" y="17"/>
                </a:lnTo>
                <a:lnTo>
                  <a:pt x="85" y="15"/>
                </a:lnTo>
                <a:lnTo>
                  <a:pt x="85" y="14"/>
                </a:lnTo>
                <a:lnTo>
                  <a:pt x="84" y="14"/>
                </a:lnTo>
                <a:lnTo>
                  <a:pt x="83" y="12"/>
                </a:lnTo>
                <a:lnTo>
                  <a:pt x="82" y="12"/>
                </a:lnTo>
                <a:lnTo>
                  <a:pt x="78" y="8"/>
                </a:lnTo>
                <a:lnTo>
                  <a:pt x="77" y="8"/>
                </a:lnTo>
                <a:lnTo>
                  <a:pt x="77" y="7"/>
                </a:lnTo>
                <a:lnTo>
                  <a:pt x="75" y="7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69" y="4"/>
                </a:lnTo>
                <a:lnTo>
                  <a:pt x="66" y="4"/>
                </a:lnTo>
                <a:lnTo>
                  <a:pt x="64" y="3"/>
                </a:lnTo>
                <a:lnTo>
                  <a:pt x="61" y="2"/>
                </a:lnTo>
                <a:lnTo>
                  <a:pt x="57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06" name="Freeform 48"/>
          <p:cNvSpPr>
            <a:spLocks/>
          </p:cNvSpPr>
          <p:nvPr/>
        </p:nvSpPr>
        <p:spPr bwMode="auto">
          <a:xfrm>
            <a:off x="6697663" y="1571625"/>
            <a:ext cx="122237" cy="71438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2147483647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2147483647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2147483647 w 88"/>
              <a:gd name="T27" fmla="*/ 2147483647 h 45"/>
              <a:gd name="T28" fmla="*/ 2147483647 w 88"/>
              <a:gd name="T29" fmla="*/ 2147483647 h 45"/>
              <a:gd name="T30" fmla="*/ 2147483647 w 88"/>
              <a:gd name="T31" fmla="*/ 2147483647 h 45"/>
              <a:gd name="T32" fmla="*/ 2147483647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0 h 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8"/>
              <a:gd name="T127" fmla="*/ 0 h 45"/>
              <a:gd name="T128" fmla="*/ 88 w 88"/>
              <a:gd name="T129" fmla="*/ 45 h 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3" y="3"/>
                </a:lnTo>
                <a:lnTo>
                  <a:pt x="21" y="4"/>
                </a:lnTo>
                <a:lnTo>
                  <a:pt x="20" y="4"/>
                </a:lnTo>
                <a:lnTo>
                  <a:pt x="18" y="4"/>
                </a:lnTo>
                <a:lnTo>
                  <a:pt x="17" y="4"/>
                </a:lnTo>
                <a:lnTo>
                  <a:pt x="17" y="5"/>
                </a:lnTo>
                <a:lnTo>
                  <a:pt x="15" y="5"/>
                </a:lnTo>
                <a:lnTo>
                  <a:pt x="15" y="6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5" y="12"/>
                </a:lnTo>
                <a:lnTo>
                  <a:pt x="4" y="13"/>
                </a:lnTo>
                <a:lnTo>
                  <a:pt x="4" y="14"/>
                </a:lnTo>
                <a:lnTo>
                  <a:pt x="3" y="14"/>
                </a:lnTo>
                <a:lnTo>
                  <a:pt x="3" y="15"/>
                </a:lnTo>
                <a:lnTo>
                  <a:pt x="2" y="15"/>
                </a:lnTo>
                <a:lnTo>
                  <a:pt x="2" y="16"/>
                </a:lnTo>
                <a:lnTo>
                  <a:pt x="1" y="18"/>
                </a:lnTo>
                <a:lnTo>
                  <a:pt x="1" y="19"/>
                </a:lnTo>
                <a:lnTo>
                  <a:pt x="0" y="19"/>
                </a:lnTo>
                <a:lnTo>
                  <a:pt x="0" y="24"/>
                </a:lnTo>
                <a:lnTo>
                  <a:pt x="1" y="24"/>
                </a:lnTo>
                <a:lnTo>
                  <a:pt x="1" y="26"/>
                </a:lnTo>
                <a:lnTo>
                  <a:pt x="1" y="27"/>
                </a:lnTo>
                <a:lnTo>
                  <a:pt x="2" y="27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5" y="33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10" y="36"/>
                </a:lnTo>
                <a:lnTo>
                  <a:pt x="12" y="37"/>
                </a:lnTo>
                <a:lnTo>
                  <a:pt x="13" y="37"/>
                </a:lnTo>
                <a:lnTo>
                  <a:pt x="13" y="38"/>
                </a:lnTo>
                <a:lnTo>
                  <a:pt x="14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20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5" y="41"/>
                </a:lnTo>
                <a:lnTo>
                  <a:pt x="25" y="42"/>
                </a:lnTo>
                <a:lnTo>
                  <a:pt x="28" y="42"/>
                </a:lnTo>
                <a:lnTo>
                  <a:pt x="28" y="43"/>
                </a:lnTo>
                <a:lnTo>
                  <a:pt x="34" y="43"/>
                </a:lnTo>
                <a:lnTo>
                  <a:pt x="34" y="44"/>
                </a:lnTo>
                <a:lnTo>
                  <a:pt x="38" y="44"/>
                </a:lnTo>
                <a:lnTo>
                  <a:pt x="49" y="44"/>
                </a:lnTo>
                <a:lnTo>
                  <a:pt x="53" y="44"/>
                </a:lnTo>
                <a:lnTo>
                  <a:pt x="53" y="43"/>
                </a:lnTo>
                <a:lnTo>
                  <a:pt x="57" y="43"/>
                </a:lnTo>
                <a:lnTo>
                  <a:pt x="59" y="43"/>
                </a:lnTo>
                <a:lnTo>
                  <a:pt x="59" y="42"/>
                </a:lnTo>
                <a:lnTo>
                  <a:pt x="61" y="42"/>
                </a:lnTo>
                <a:lnTo>
                  <a:pt x="64" y="41"/>
                </a:lnTo>
                <a:lnTo>
                  <a:pt x="67" y="40"/>
                </a:lnTo>
                <a:lnTo>
                  <a:pt x="68" y="40"/>
                </a:lnTo>
                <a:lnTo>
                  <a:pt x="69" y="40"/>
                </a:lnTo>
                <a:lnTo>
                  <a:pt x="71" y="39"/>
                </a:lnTo>
                <a:lnTo>
                  <a:pt x="73" y="39"/>
                </a:lnTo>
                <a:lnTo>
                  <a:pt x="73" y="38"/>
                </a:lnTo>
                <a:lnTo>
                  <a:pt x="78" y="35"/>
                </a:lnTo>
                <a:lnTo>
                  <a:pt x="79" y="34"/>
                </a:lnTo>
                <a:lnTo>
                  <a:pt x="80" y="34"/>
                </a:lnTo>
                <a:lnTo>
                  <a:pt x="80" y="33"/>
                </a:lnTo>
                <a:lnTo>
                  <a:pt x="82" y="33"/>
                </a:lnTo>
                <a:lnTo>
                  <a:pt x="82" y="32"/>
                </a:lnTo>
                <a:lnTo>
                  <a:pt x="84" y="31"/>
                </a:lnTo>
                <a:lnTo>
                  <a:pt x="84" y="30"/>
                </a:lnTo>
                <a:lnTo>
                  <a:pt x="85" y="29"/>
                </a:lnTo>
                <a:lnTo>
                  <a:pt x="85" y="28"/>
                </a:lnTo>
                <a:lnTo>
                  <a:pt x="86" y="28"/>
                </a:lnTo>
                <a:lnTo>
                  <a:pt x="86" y="26"/>
                </a:lnTo>
                <a:lnTo>
                  <a:pt x="87" y="26"/>
                </a:lnTo>
                <a:lnTo>
                  <a:pt x="87" y="24"/>
                </a:lnTo>
                <a:lnTo>
                  <a:pt x="87" y="19"/>
                </a:lnTo>
                <a:lnTo>
                  <a:pt x="87" y="18"/>
                </a:lnTo>
                <a:lnTo>
                  <a:pt x="86" y="18"/>
                </a:lnTo>
                <a:lnTo>
                  <a:pt x="86" y="17"/>
                </a:lnTo>
                <a:lnTo>
                  <a:pt x="85" y="15"/>
                </a:lnTo>
                <a:lnTo>
                  <a:pt x="85" y="14"/>
                </a:lnTo>
                <a:lnTo>
                  <a:pt x="84" y="14"/>
                </a:lnTo>
                <a:lnTo>
                  <a:pt x="83" y="12"/>
                </a:lnTo>
                <a:lnTo>
                  <a:pt x="82" y="12"/>
                </a:lnTo>
                <a:lnTo>
                  <a:pt x="82" y="11"/>
                </a:lnTo>
                <a:lnTo>
                  <a:pt x="80" y="10"/>
                </a:lnTo>
                <a:lnTo>
                  <a:pt x="79" y="10"/>
                </a:lnTo>
                <a:lnTo>
                  <a:pt x="78" y="8"/>
                </a:lnTo>
                <a:lnTo>
                  <a:pt x="77" y="8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8" y="4"/>
                </a:lnTo>
                <a:lnTo>
                  <a:pt x="65" y="4"/>
                </a:lnTo>
                <a:lnTo>
                  <a:pt x="65" y="3"/>
                </a:lnTo>
                <a:lnTo>
                  <a:pt x="64" y="3"/>
                </a:lnTo>
                <a:lnTo>
                  <a:pt x="63" y="3"/>
                </a:lnTo>
                <a:lnTo>
                  <a:pt x="63" y="2"/>
                </a:lnTo>
                <a:lnTo>
                  <a:pt x="59" y="2"/>
                </a:lnTo>
                <a:lnTo>
                  <a:pt x="59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07" name="Freeform 49"/>
          <p:cNvSpPr>
            <a:spLocks/>
          </p:cNvSpPr>
          <p:nvPr/>
        </p:nvSpPr>
        <p:spPr bwMode="auto">
          <a:xfrm>
            <a:off x="5603875" y="1665288"/>
            <a:ext cx="61913" cy="71437"/>
          </a:xfrm>
          <a:custGeom>
            <a:avLst/>
            <a:gdLst>
              <a:gd name="T0" fmla="*/ 2147483647 w 42"/>
              <a:gd name="T1" fmla="*/ 2147483647 h 44"/>
              <a:gd name="T2" fmla="*/ 2147483647 w 42"/>
              <a:gd name="T3" fmla="*/ 2147483647 h 44"/>
              <a:gd name="T4" fmla="*/ 2147483647 w 42"/>
              <a:gd name="T5" fmla="*/ 2147483647 h 44"/>
              <a:gd name="T6" fmla="*/ 2147483647 w 42"/>
              <a:gd name="T7" fmla="*/ 2147483647 h 44"/>
              <a:gd name="T8" fmla="*/ 2147483647 w 42"/>
              <a:gd name="T9" fmla="*/ 2147483647 h 44"/>
              <a:gd name="T10" fmla="*/ 2147483647 w 42"/>
              <a:gd name="T11" fmla="*/ 2147483647 h 44"/>
              <a:gd name="T12" fmla="*/ 2147483647 w 42"/>
              <a:gd name="T13" fmla="*/ 2147483647 h 44"/>
              <a:gd name="T14" fmla="*/ 2147483647 w 42"/>
              <a:gd name="T15" fmla="*/ 2147483647 h 44"/>
              <a:gd name="T16" fmla="*/ 2147483647 w 42"/>
              <a:gd name="T17" fmla="*/ 2147483647 h 44"/>
              <a:gd name="T18" fmla="*/ 2147483647 w 42"/>
              <a:gd name="T19" fmla="*/ 2147483647 h 44"/>
              <a:gd name="T20" fmla="*/ 2147483647 w 42"/>
              <a:gd name="T21" fmla="*/ 2147483647 h 44"/>
              <a:gd name="T22" fmla="*/ 2147483647 w 42"/>
              <a:gd name="T23" fmla="*/ 2147483647 h 44"/>
              <a:gd name="T24" fmla="*/ 0 w 42"/>
              <a:gd name="T25" fmla="*/ 2147483647 h 44"/>
              <a:gd name="T26" fmla="*/ 2147483647 w 42"/>
              <a:gd name="T27" fmla="*/ 2147483647 h 44"/>
              <a:gd name="T28" fmla="*/ 2147483647 w 42"/>
              <a:gd name="T29" fmla="*/ 2147483647 h 44"/>
              <a:gd name="T30" fmla="*/ 2147483647 w 42"/>
              <a:gd name="T31" fmla="*/ 2147483647 h 44"/>
              <a:gd name="T32" fmla="*/ 2147483647 w 42"/>
              <a:gd name="T33" fmla="*/ 2147483647 h 44"/>
              <a:gd name="T34" fmla="*/ 2147483647 w 42"/>
              <a:gd name="T35" fmla="*/ 2147483647 h 44"/>
              <a:gd name="T36" fmla="*/ 2147483647 w 42"/>
              <a:gd name="T37" fmla="*/ 2147483647 h 44"/>
              <a:gd name="T38" fmla="*/ 2147483647 w 42"/>
              <a:gd name="T39" fmla="*/ 2147483647 h 44"/>
              <a:gd name="T40" fmla="*/ 2147483647 w 42"/>
              <a:gd name="T41" fmla="*/ 2147483647 h 44"/>
              <a:gd name="T42" fmla="*/ 2147483647 w 42"/>
              <a:gd name="T43" fmla="*/ 2147483647 h 44"/>
              <a:gd name="T44" fmla="*/ 2147483647 w 42"/>
              <a:gd name="T45" fmla="*/ 2147483647 h 44"/>
              <a:gd name="T46" fmla="*/ 2147483647 w 42"/>
              <a:gd name="T47" fmla="*/ 2147483647 h 44"/>
              <a:gd name="T48" fmla="*/ 2147483647 w 42"/>
              <a:gd name="T49" fmla="*/ 2147483647 h 44"/>
              <a:gd name="T50" fmla="*/ 2147483647 w 42"/>
              <a:gd name="T51" fmla="*/ 2147483647 h 44"/>
              <a:gd name="T52" fmla="*/ 2147483647 w 42"/>
              <a:gd name="T53" fmla="*/ 2147483647 h 44"/>
              <a:gd name="T54" fmla="*/ 2147483647 w 42"/>
              <a:gd name="T55" fmla="*/ 2147483647 h 44"/>
              <a:gd name="T56" fmla="*/ 2147483647 w 42"/>
              <a:gd name="T57" fmla="*/ 2147483647 h 44"/>
              <a:gd name="T58" fmla="*/ 2147483647 w 42"/>
              <a:gd name="T59" fmla="*/ 2147483647 h 44"/>
              <a:gd name="T60" fmla="*/ 2147483647 w 42"/>
              <a:gd name="T61" fmla="*/ 2147483647 h 44"/>
              <a:gd name="T62" fmla="*/ 2147483647 w 42"/>
              <a:gd name="T63" fmla="*/ 2147483647 h 44"/>
              <a:gd name="T64" fmla="*/ 2147483647 w 42"/>
              <a:gd name="T65" fmla="*/ 2147483647 h 44"/>
              <a:gd name="T66" fmla="*/ 2147483647 w 42"/>
              <a:gd name="T67" fmla="*/ 2147483647 h 44"/>
              <a:gd name="T68" fmla="*/ 2147483647 w 42"/>
              <a:gd name="T69" fmla="*/ 2147483647 h 44"/>
              <a:gd name="T70" fmla="*/ 2147483647 w 42"/>
              <a:gd name="T71" fmla="*/ 2147483647 h 44"/>
              <a:gd name="T72" fmla="*/ 2147483647 w 42"/>
              <a:gd name="T73" fmla="*/ 2147483647 h 44"/>
              <a:gd name="T74" fmla="*/ 2147483647 w 42"/>
              <a:gd name="T75" fmla="*/ 2147483647 h 44"/>
              <a:gd name="T76" fmla="*/ 2147483647 w 42"/>
              <a:gd name="T77" fmla="*/ 2147483647 h 44"/>
              <a:gd name="T78" fmla="*/ 2147483647 w 42"/>
              <a:gd name="T79" fmla="*/ 2147483647 h 44"/>
              <a:gd name="T80" fmla="*/ 2147483647 w 42"/>
              <a:gd name="T81" fmla="*/ 2147483647 h 44"/>
              <a:gd name="T82" fmla="*/ 2147483647 w 42"/>
              <a:gd name="T83" fmla="*/ 2147483647 h 44"/>
              <a:gd name="T84" fmla="*/ 2147483647 w 42"/>
              <a:gd name="T85" fmla="*/ 2147483647 h 44"/>
              <a:gd name="T86" fmla="*/ 2147483647 w 42"/>
              <a:gd name="T87" fmla="*/ 2147483647 h 44"/>
              <a:gd name="T88" fmla="*/ 2147483647 w 42"/>
              <a:gd name="T89" fmla="*/ 2147483647 h 44"/>
              <a:gd name="T90" fmla="*/ 2147483647 w 42"/>
              <a:gd name="T91" fmla="*/ 2147483647 h 44"/>
              <a:gd name="T92" fmla="*/ 2147483647 w 42"/>
              <a:gd name="T93" fmla="*/ 2147483647 h 44"/>
              <a:gd name="T94" fmla="*/ 2147483647 w 42"/>
              <a:gd name="T95" fmla="*/ 0 h 4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2"/>
              <a:gd name="T145" fmla="*/ 0 h 44"/>
              <a:gd name="T146" fmla="*/ 42 w 42"/>
              <a:gd name="T147" fmla="*/ 44 h 4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2" h="44">
                <a:moveTo>
                  <a:pt x="9" y="0"/>
                </a:moveTo>
                <a:lnTo>
                  <a:pt x="9" y="1"/>
                </a:lnTo>
                <a:lnTo>
                  <a:pt x="8" y="1"/>
                </a:lnTo>
                <a:lnTo>
                  <a:pt x="8" y="2"/>
                </a:lnTo>
                <a:lnTo>
                  <a:pt x="8" y="3"/>
                </a:lnTo>
                <a:lnTo>
                  <a:pt x="7" y="3"/>
                </a:lnTo>
                <a:lnTo>
                  <a:pt x="7" y="4"/>
                </a:lnTo>
                <a:lnTo>
                  <a:pt x="6" y="4"/>
                </a:lnTo>
                <a:lnTo>
                  <a:pt x="6" y="5"/>
                </a:lnTo>
                <a:lnTo>
                  <a:pt x="6" y="6"/>
                </a:lnTo>
                <a:lnTo>
                  <a:pt x="5" y="6"/>
                </a:lnTo>
                <a:lnTo>
                  <a:pt x="5" y="8"/>
                </a:lnTo>
                <a:lnTo>
                  <a:pt x="4" y="8"/>
                </a:lnTo>
                <a:lnTo>
                  <a:pt x="4" y="9"/>
                </a:lnTo>
                <a:lnTo>
                  <a:pt x="3" y="11"/>
                </a:lnTo>
                <a:lnTo>
                  <a:pt x="3" y="12"/>
                </a:lnTo>
                <a:lnTo>
                  <a:pt x="2" y="12"/>
                </a:lnTo>
                <a:lnTo>
                  <a:pt x="2" y="14"/>
                </a:lnTo>
                <a:lnTo>
                  <a:pt x="2" y="15"/>
                </a:lnTo>
                <a:lnTo>
                  <a:pt x="2" y="18"/>
                </a:lnTo>
                <a:lnTo>
                  <a:pt x="1" y="18"/>
                </a:lnTo>
                <a:lnTo>
                  <a:pt x="1" y="20"/>
                </a:lnTo>
                <a:lnTo>
                  <a:pt x="1" y="23"/>
                </a:lnTo>
                <a:lnTo>
                  <a:pt x="0" y="23"/>
                </a:lnTo>
                <a:lnTo>
                  <a:pt x="0" y="28"/>
                </a:lnTo>
                <a:lnTo>
                  <a:pt x="1" y="28"/>
                </a:lnTo>
                <a:lnTo>
                  <a:pt x="1" y="32"/>
                </a:lnTo>
                <a:lnTo>
                  <a:pt x="2" y="32"/>
                </a:lnTo>
                <a:lnTo>
                  <a:pt x="2" y="33"/>
                </a:lnTo>
                <a:lnTo>
                  <a:pt x="2" y="35"/>
                </a:lnTo>
                <a:lnTo>
                  <a:pt x="2" y="36"/>
                </a:lnTo>
                <a:lnTo>
                  <a:pt x="3" y="36"/>
                </a:lnTo>
                <a:lnTo>
                  <a:pt x="3" y="37"/>
                </a:lnTo>
                <a:lnTo>
                  <a:pt x="3" y="39"/>
                </a:lnTo>
                <a:lnTo>
                  <a:pt x="4" y="39"/>
                </a:lnTo>
                <a:lnTo>
                  <a:pt x="4" y="40"/>
                </a:lnTo>
                <a:lnTo>
                  <a:pt x="5" y="40"/>
                </a:lnTo>
                <a:lnTo>
                  <a:pt x="5" y="42"/>
                </a:lnTo>
                <a:lnTo>
                  <a:pt x="6" y="42"/>
                </a:lnTo>
                <a:lnTo>
                  <a:pt x="6" y="43"/>
                </a:lnTo>
                <a:lnTo>
                  <a:pt x="10" y="43"/>
                </a:lnTo>
                <a:lnTo>
                  <a:pt x="13" y="43"/>
                </a:lnTo>
                <a:lnTo>
                  <a:pt x="15" y="43"/>
                </a:lnTo>
                <a:lnTo>
                  <a:pt x="15" y="42"/>
                </a:lnTo>
                <a:lnTo>
                  <a:pt x="19" y="42"/>
                </a:lnTo>
                <a:lnTo>
                  <a:pt x="19" y="41"/>
                </a:lnTo>
                <a:lnTo>
                  <a:pt x="21" y="41"/>
                </a:lnTo>
                <a:lnTo>
                  <a:pt x="21" y="40"/>
                </a:lnTo>
                <a:lnTo>
                  <a:pt x="23" y="40"/>
                </a:lnTo>
                <a:lnTo>
                  <a:pt x="23" y="39"/>
                </a:lnTo>
                <a:lnTo>
                  <a:pt x="24" y="39"/>
                </a:lnTo>
                <a:lnTo>
                  <a:pt x="25" y="39"/>
                </a:lnTo>
                <a:lnTo>
                  <a:pt x="27" y="39"/>
                </a:lnTo>
                <a:lnTo>
                  <a:pt x="27" y="38"/>
                </a:lnTo>
                <a:lnTo>
                  <a:pt x="30" y="37"/>
                </a:lnTo>
                <a:lnTo>
                  <a:pt x="30" y="36"/>
                </a:lnTo>
                <a:lnTo>
                  <a:pt x="33" y="34"/>
                </a:lnTo>
                <a:lnTo>
                  <a:pt x="38" y="31"/>
                </a:lnTo>
                <a:lnTo>
                  <a:pt x="38" y="30"/>
                </a:lnTo>
                <a:lnTo>
                  <a:pt x="39" y="29"/>
                </a:lnTo>
                <a:lnTo>
                  <a:pt x="39" y="28"/>
                </a:lnTo>
                <a:lnTo>
                  <a:pt x="40" y="28"/>
                </a:lnTo>
                <a:lnTo>
                  <a:pt x="40" y="25"/>
                </a:lnTo>
                <a:lnTo>
                  <a:pt x="41" y="25"/>
                </a:lnTo>
                <a:lnTo>
                  <a:pt x="41" y="24"/>
                </a:lnTo>
                <a:lnTo>
                  <a:pt x="41" y="19"/>
                </a:lnTo>
                <a:lnTo>
                  <a:pt x="41" y="18"/>
                </a:lnTo>
                <a:lnTo>
                  <a:pt x="40" y="18"/>
                </a:lnTo>
                <a:lnTo>
                  <a:pt x="40" y="17"/>
                </a:lnTo>
                <a:lnTo>
                  <a:pt x="39" y="15"/>
                </a:lnTo>
                <a:lnTo>
                  <a:pt x="39" y="14"/>
                </a:lnTo>
                <a:lnTo>
                  <a:pt x="38" y="14"/>
                </a:lnTo>
                <a:lnTo>
                  <a:pt x="36" y="12"/>
                </a:lnTo>
                <a:lnTo>
                  <a:pt x="32" y="8"/>
                </a:lnTo>
                <a:lnTo>
                  <a:pt x="31" y="8"/>
                </a:lnTo>
                <a:lnTo>
                  <a:pt x="30" y="7"/>
                </a:lnTo>
                <a:lnTo>
                  <a:pt x="29" y="6"/>
                </a:lnTo>
                <a:lnTo>
                  <a:pt x="28" y="6"/>
                </a:lnTo>
                <a:lnTo>
                  <a:pt x="27" y="6"/>
                </a:lnTo>
                <a:lnTo>
                  <a:pt x="27" y="5"/>
                </a:lnTo>
                <a:lnTo>
                  <a:pt x="26" y="5"/>
                </a:lnTo>
                <a:lnTo>
                  <a:pt x="26" y="4"/>
                </a:lnTo>
                <a:lnTo>
                  <a:pt x="24" y="4"/>
                </a:lnTo>
                <a:lnTo>
                  <a:pt x="21" y="4"/>
                </a:lnTo>
                <a:lnTo>
                  <a:pt x="21" y="3"/>
                </a:lnTo>
                <a:lnTo>
                  <a:pt x="20" y="3"/>
                </a:lnTo>
                <a:lnTo>
                  <a:pt x="17" y="2"/>
                </a:lnTo>
                <a:lnTo>
                  <a:pt x="13" y="1"/>
                </a:lnTo>
                <a:lnTo>
                  <a:pt x="10" y="1"/>
                </a:lnTo>
                <a:lnTo>
                  <a:pt x="10" y="0"/>
                </a:lnTo>
                <a:lnTo>
                  <a:pt x="9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08" name="Freeform 50"/>
          <p:cNvSpPr>
            <a:spLocks/>
          </p:cNvSpPr>
          <p:nvPr/>
        </p:nvSpPr>
        <p:spPr bwMode="auto">
          <a:xfrm>
            <a:off x="5697538" y="1665288"/>
            <a:ext cx="122237" cy="71437"/>
          </a:xfrm>
          <a:custGeom>
            <a:avLst/>
            <a:gdLst>
              <a:gd name="T0" fmla="*/ 2147483647 w 87"/>
              <a:gd name="T1" fmla="*/ 0 h 45"/>
              <a:gd name="T2" fmla="*/ 2147483647 w 87"/>
              <a:gd name="T3" fmla="*/ 2147483647 h 45"/>
              <a:gd name="T4" fmla="*/ 2147483647 w 87"/>
              <a:gd name="T5" fmla="*/ 2147483647 h 45"/>
              <a:gd name="T6" fmla="*/ 2147483647 w 87"/>
              <a:gd name="T7" fmla="*/ 2147483647 h 45"/>
              <a:gd name="T8" fmla="*/ 2147483647 w 87"/>
              <a:gd name="T9" fmla="*/ 2147483647 h 45"/>
              <a:gd name="T10" fmla="*/ 2147483647 w 87"/>
              <a:gd name="T11" fmla="*/ 2147483647 h 45"/>
              <a:gd name="T12" fmla="*/ 2147483647 w 87"/>
              <a:gd name="T13" fmla="*/ 2147483647 h 45"/>
              <a:gd name="T14" fmla="*/ 2147483647 w 87"/>
              <a:gd name="T15" fmla="*/ 2147483647 h 45"/>
              <a:gd name="T16" fmla="*/ 2147483647 w 87"/>
              <a:gd name="T17" fmla="*/ 2147483647 h 45"/>
              <a:gd name="T18" fmla="*/ 2147483647 w 87"/>
              <a:gd name="T19" fmla="*/ 2147483647 h 45"/>
              <a:gd name="T20" fmla="*/ 0 w 87"/>
              <a:gd name="T21" fmla="*/ 2147483647 h 45"/>
              <a:gd name="T22" fmla="*/ 2147483647 w 87"/>
              <a:gd name="T23" fmla="*/ 2147483647 h 45"/>
              <a:gd name="T24" fmla="*/ 2147483647 w 87"/>
              <a:gd name="T25" fmla="*/ 2147483647 h 45"/>
              <a:gd name="T26" fmla="*/ 2147483647 w 87"/>
              <a:gd name="T27" fmla="*/ 2147483647 h 45"/>
              <a:gd name="T28" fmla="*/ 2147483647 w 87"/>
              <a:gd name="T29" fmla="*/ 2147483647 h 45"/>
              <a:gd name="T30" fmla="*/ 2147483647 w 87"/>
              <a:gd name="T31" fmla="*/ 2147483647 h 45"/>
              <a:gd name="T32" fmla="*/ 2147483647 w 87"/>
              <a:gd name="T33" fmla="*/ 2147483647 h 45"/>
              <a:gd name="T34" fmla="*/ 2147483647 w 87"/>
              <a:gd name="T35" fmla="*/ 2147483647 h 45"/>
              <a:gd name="T36" fmla="*/ 2147483647 w 87"/>
              <a:gd name="T37" fmla="*/ 2147483647 h 45"/>
              <a:gd name="T38" fmla="*/ 2147483647 w 87"/>
              <a:gd name="T39" fmla="*/ 2147483647 h 45"/>
              <a:gd name="T40" fmla="*/ 2147483647 w 87"/>
              <a:gd name="T41" fmla="*/ 2147483647 h 45"/>
              <a:gd name="T42" fmla="*/ 2147483647 w 87"/>
              <a:gd name="T43" fmla="*/ 2147483647 h 45"/>
              <a:gd name="T44" fmla="*/ 2147483647 w 87"/>
              <a:gd name="T45" fmla="*/ 2147483647 h 45"/>
              <a:gd name="T46" fmla="*/ 2147483647 w 87"/>
              <a:gd name="T47" fmla="*/ 2147483647 h 45"/>
              <a:gd name="T48" fmla="*/ 2147483647 w 87"/>
              <a:gd name="T49" fmla="*/ 2147483647 h 45"/>
              <a:gd name="T50" fmla="*/ 2147483647 w 87"/>
              <a:gd name="T51" fmla="*/ 2147483647 h 45"/>
              <a:gd name="T52" fmla="*/ 2147483647 w 87"/>
              <a:gd name="T53" fmla="*/ 2147483647 h 45"/>
              <a:gd name="T54" fmla="*/ 2147483647 w 87"/>
              <a:gd name="T55" fmla="*/ 2147483647 h 45"/>
              <a:gd name="T56" fmla="*/ 2147483647 w 87"/>
              <a:gd name="T57" fmla="*/ 2147483647 h 45"/>
              <a:gd name="T58" fmla="*/ 2147483647 w 87"/>
              <a:gd name="T59" fmla="*/ 2147483647 h 45"/>
              <a:gd name="T60" fmla="*/ 2147483647 w 87"/>
              <a:gd name="T61" fmla="*/ 2147483647 h 45"/>
              <a:gd name="T62" fmla="*/ 2147483647 w 87"/>
              <a:gd name="T63" fmla="*/ 2147483647 h 45"/>
              <a:gd name="T64" fmla="*/ 2147483647 w 87"/>
              <a:gd name="T65" fmla="*/ 2147483647 h 45"/>
              <a:gd name="T66" fmla="*/ 2147483647 w 87"/>
              <a:gd name="T67" fmla="*/ 2147483647 h 45"/>
              <a:gd name="T68" fmla="*/ 2147483647 w 87"/>
              <a:gd name="T69" fmla="*/ 2147483647 h 45"/>
              <a:gd name="T70" fmla="*/ 2147483647 w 87"/>
              <a:gd name="T71" fmla="*/ 2147483647 h 45"/>
              <a:gd name="T72" fmla="*/ 2147483647 w 87"/>
              <a:gd name="T73" fmla="*/ 2147483647 h 45"/>
              <a:gd name="T74" fmla="*/ 2147483647 w 87"/>
              <a:gd name="T75" fmla="*/ 2147483647 h 45"/>
              <a:gd name="T76" fmla="*/ 2147483647 w 87"/>
              <a:gd name="T77" fmla="*/ 2147483647 h 45"/>
              <a:gd name="T78" fmla="*/ 2147483647 w 87"/>
              <a:gd name="T79" fmla="*/ 2147483647 h 45"/>
              <a:gd name="T80" fmla="*/ 2147483647 w 87"/>
              <a:gd name="T81" fmla="*/ 2147483647 h 45"/>
              <a:gd name="T82" fmla="*/ 2147483647 w 87"/>
              <a:gd name="T83" fmla="*/ 2147483647 h 45"/>
              <a:gd name="T84" fmla="*/ 2147483647 w 87"/>
              <a:gd name="T85" fmla="*/ 0 h 4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7"/>
              <a:gd name="T130" fmla="*/ 0 h 45"/>
              <a:gd name="T131" fmla="*/ 87 w 87"/>
              <a:gd name="T132" fmla="*/ 45 h 4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7" h="45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3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3" y="3"/>
                </a:lnTo>
                <a:lnTo>
                  <a:pt x="21" y="3"/>
                </a:lnTo>
                <a:lnTo>
                  <a:pt x="21" y="4"/>
                </a:lnTo>
                <a:lnTo>
                  <a:pt x="20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5" y="5"/>
                </a:lnTo>
                <a:lnTo>
                  <a:pt x="15" y="6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5" y="12"/>
                </a:lnTo>
                <a:lnTo>
                  <a:pt x="3" y="13"/>
                </a:lnTo>
                <a:lnTo>
                  <a:pt x="3" y="14"/>
                </a:lnTo>
                <a:lnTo>
                  <a:pt x="3" y="15"/>
                </a:lnTo>
                <a:lnTo>
                  <a:pt x="2" y="15"/>
                </a:lnTo>
                <a:lnTo>
                  <a:pt x="2" y="16"/>
                </a:lnTo>
                <a:lnTo>
                  <a:pt x="1" y="18"/>
                </a:lnTo>
                <a:lnTo>
                  <a:pt x="1" y="19"/>
                </a:lnTo>
                <a:lnTo>
                  <a:pt x="0" y="19"/>
                </a:lnTo>
                <a:lnTo>
                  <a:pt x="0" y="24"/>
                </a:lnTo>
                <a:lnTo>
                  <a:pt x="1" y="24"/>
                </a:lnTo>
                <a:lnTo>
                  <a:pt x="1" y="26"/>
                </a:lnTo>
                <a:lnTo>
                  <a:pt x="1" y="27"/>
                </a:lnTo>
                <a:lnTo>
                  <a:pt x="2" y="27"/>
                </a:lnTo>
                <a:lnTo>
                  <a:pt x="2" y="28"/>
                </a:lnTo>
                <a:lnTo>
                  <a:pt x="3" y="28"/>
                </a:lnTo>
                <a:lnTo>
                  <a:pt x="3" y="29"/>
                </a:lnTo>
                <a:lnTo>
                  <a:pt x="5" y="32"/>
                </a:lnTo>
                <a:lnTo>
                  <a:pt x="5" y="33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9" y="36"/>
                </a:lnTo>
                <a:lnTo>
                  <a:pt x="10" y="36"/>
                </a:lnTo>
                <a:lnTo>
                  <a:pt x="11" y="37"/>
                </a:lnTo>
                <a:lnTo>
                  <a:pt x="12" y="37"/>
                </a:lnTo>
                <a:lnTo>
                  <a:pt x="12" y="38"/>
                </a:lnTo>
                <a:lnTo>
                  <a:pt x="13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20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5" y="41"/>
                </a:lnTo>
                <a:lnTo>
                  <a:pt x="25" y="42"/>
                </a:lnTo>
                <a:lnTo>
                  <a:pt x="28" y="42"/>
                </a:lnTo>
                <a:lnTo>
                  <a:pt x="28" y="43"/>
                </a:lnTo>
                <a:lnTo>
                  <a:pt x="33" y="43"/>
                </a:lnTo>
                <a:lnTo>
                  <a:pt x="37" y="43"/>
                </a:lnTo>
                <a:lnTo>
                  <a:pt x="37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6" y="43"/>
                </a:lnTo>
                <a:lnTo>
                  <a:pt x="58" y="43"/>
                </a:lnTo>
                <a:lnTo>
                  <a:pt x="58" y="42"/>
                </a:lnTo>
                <a:lnTo>
                  <a:pt x="60" y="42"/>
                </a:lnTo>
                <a:lnTo>
                  <a:pt x="63" y="41"/>
                </a:lnTo>
                <a:lnTo>
                  <a:pt x="66" y="40"/>
                </a:lnTo>
                <a:lnTo>
                  <a:pt x="67" y="40"/>
                </a:lnTo>
                <a:lnTo>
                  <a:pt x="68" y="40"/>
                </a:lnTo>
                <a:lnTo>
                  <a:pt x="70" y="39"/>
                </a:lnTo>
                <a:lnTo>
                  <a:pt x="73" y="38"/>
                </a:lnTo>
                <a:lnTo>
                  <a:pt x="77" y="35"/>
                </a:lnTo>
                <a:lnTo>
                  <a:pt x="78" y="34"/>
                </a:lnTo>
                <a:lnTo>
                  <a:pt x="79" y="34"/>
                </a:lnTo>
                <a:lnTo>
                  <a:pt x="79" y="33"/>
                </a:lnTo>
                <a:lnTo>
                  <a:pt x="81" y="33"/>
                </a:lnTo>
                <a:lnTo>
                  <a:pt x="81" y="32"/>
                </a:lnTo>
                <a:lnTo>
                  <a:pt x="83" y="31"/>
                </a:lnTo>
                <a:lnTo>
                  <a:pt x="83" y="30"/>
                </a:lnTo>
                <a:lnTo>
                  <a:pt x="84" y="29"/>
                </a:lnTo>
                <a:lnTo>
                  <a:pt x="84" y="28"/>
                </a:lnTo>
                <a:lnTo>
                  <a:pt x="85" y="28"/>
                </a:lnTo>
                <a:lnTo>
                  <a:pt x="85" y="26"/>
                </a:lnTo>
                <a:lnTo>
                  <a:pt x="86" y="26"/>
                </a:lnTo>
                <a:lnTo>
                  <a:pt x="86" y="24"/>
                </a:lnTo>
                <a:lnTo>
                  <a:pt x="86" y="19"/>
                </a:lnTo>
                <a:lnTo>
                  <a:pt x="86" y="18"/>
                </a:lnTo>
                <a:lnTo>
                  <a:pt x="85" y="18"/>
                </a:lnTo>
                <a:lnTo>
                  <a:pt x="85" y="17"/>
                </a:lnTo>
                <a:lnTo>
                  <a:pt x="84" y="15"/>
                </a:lnTo>
                <a:lnTo>
                  <a:pt x="84" y="14"/>
                </a:lnTo>
                <a:lnTo>
                  <a:pt x="83" y="14"/>
                </a:lnTo>
                <a:lnTo>
                  <a:pt x="81" y="12"/>
                </a:lnTo>
                <a:lnTo>
                  <a:pt x="81" y="11"/>
                </a:lnTo>
                <a:lnTo>
                  <a:pt x="80" y="11"/>
                </a:lnTo>
                <a:lnTo>
                  <a:pt x="79" y="10"/>
                </a:lnTo>
                <a:lnTo>
                  <a:pt x="78" y="10"/>
                </a:lnTo>
                <a:lnTo>
                  <a:pt x="77" y="8"/>
                </a:lnTo>
                <a:lnTo>
                  <a:pt x="76" y="8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7" y="4"/>
                </a:lnTo>
                <a:lnTo>
                  <a:pt x="64" y="3"/>
                </a:lnTo>
                <a:lnTo>
                  <a:pt x="63" y="3"/>
                </a:lnTo>
                <a:lnTo>
                  <a:pt x="62" y="3"/>
                </a:lnTo>
                <a:lnTo>
                  <a:pt x="62" y="2"/>
                </a:lnTo>
                <a:lnTo>
                  <a:pt x="58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09" name="Freeform 51"/>
          <p:cNvSpPr>
            <a:spLocks/>
          </p:cNvSpPr>
          <p:nvPr/>
        </p:nvSpPr>
        <p:spPr bwMode="auto">
          <a:xfrm>
            <a:off x="5856288" y="1665288"/>
            <a:ext cx="122237" cy="71437"/>
          </a:xfrm>
          <a:custGeom>
            <a:avLst/>
            <a:gdLst>
              <a:gd name="T0" fmla="*/ 2147483647 w 86"/>
              <a:gd name="T1" fmla="*/ 0 h 44"/>
              <a:gd name="T2" fmla="*/ 2147483647 w 86"/>
              <a:gd name="T3" fmla="*/ 2147483647 h 44"/>
              <a:gd name="T4" fmla="*/ 2147483647 w 86"/>
              <a:gd name="T5" fmla="*/ 2147483647 h 44"/>
              <a:gd name="T6" fmla="*/ 2147483647 w 86"/>
              <a:gd name="T7" fmla="*/ 2147483647 h 44"/>
              <a:gd name="T8" fmla="*/ 2147483647 w 86"/>
              <a:gd name="T9" fmla="*/ 2147483647 h 44"/>
              <a:gd name="T10" fmla="*/ 2147483647 w 86"/>
              <a:gd name="T11" fmla="*/ 2147483647 h 44"/>
              <a:gd name="T12" fmla="*/ 2147483647 w 86"/>
              <a:gd name="T13" fmla="*/ 2147483647 h 44"/>
              <a:gd name="T14" fmla="*/ 2147483647 w 86"/>
              <a:gd name="T15" fmla="*/ 2147483647 h 44"/>
              <a:gd name="T16" fmla="*/ 2147483647 w 86"/>
              <a:gd name="T17" fmla="*/ 2147483647 h 44"/>
              <a:gd name="T18" fmla="*/ 2147483647 w 86"/>
              <a:gd name="T19" fmla="*/ 2147483647 h 44"/>
              <a:gd name="T20" fmla="*/ 0 w 86"/>
              <a:gd name="T21" fmla="*/ 2147483647 h 44"/>
              <a:gd name="T22" fmla="*/ 2147483647 w 86"/>
              <a:gd name="T23" fmla="*/ 2147483647 h 44"/>
              <a:gd name="T24" fmla="*/ 2147483647 w 86"/>
              <a:gd name="T25" fmla="*/ 2147483647 h 44"/>
              <a:gd name="T26" fmla="*/ 2147483647 w 86"/>
              <a:gd name="T27" fmla="*/ 2147483647 h 44"/>
              <a:gd name="T28" fmla="*/ 2147483647 w 86"/>
              <a:gd name="T29" fmla="*/ 2147483647 h 44"/>
              <a:gd name="T30" fmla="*/ 2147483647 w 86"/>
              <a:gd name="T31" fmla="*/ 2147483647 h 44"/>
              <a:gd name="T32" fmla="*/ 2147483647 w 86"/>
              <a:gd name="T33" fmla="*/ 2147483647 h 44"/>
              <a:gd name="T34" fmla="*/ 2147483647 w 86"/>
              <a:gd name="T35" fmla="*/ 2147483647 h 44"/>
              <a:gd name="T36" fmla="*/ 2147483647 w 86"/>
              <a:gd name="T37" fmla="*/ 2147483647 h 44"/>
              <a:gd name="T38" fmla="*/ 2147483647 w 86"/>
              <a:gd name="T39" fmla="*/ 2147483647 h 44"/>
              <a:gd name="T40" fmla="*/ 2147483647 w 86"/>
              <a:gd name="T41" fmla="*/ 2147483647 h 44"/>
              <a:gd name="T42" fmla="*/ 2147483647 w 86"/>
              <a:gd name="T43" fmla="*/ 2147483647 h 44"/>
              <a:gd name="T44" fmla="*/ 2147483647 w 86"/>
              <a:gd name="T45" fmla="*/ 2147483647 h 44"/>
              <a:gd name="T46" fmla="*/ 2147483647 w 86"/>
              <a:gd name="T47" fmla="*/ 2147483647 h 44"/>
              <a:gd name="T48" fmla="*/ 2147483647 w 86"/>
              <a:gd name="T49" fmla="*/ 2147483647 h 44"/>
              <a:gd name="T50" fmla="*/ 2147483647 w 86"/>
              <a:gd name="T51" fmla="*/ 2147483647 h 44"/>
              <a:gd name="T52" fmla="*/ 2147483647 w 86"/>
              <a:gd name="T53" fmla="*/ 2147483647 h 44"/>
              <a:gd name="T54" fmla="*/ 2147483647 w 86"/>
              <a:gd name="T55" fmla="*/ 2147483647 h 44"/>
              <a:gd name="T56" fmla="*/ 2147483647 w 86"/>
              <a:gd name="T57" fmla="*/ 2147483647 h 44"/>
              <a:gd name="T58" fmla="*/ 2147483647 w 86"/>
              <a:gd name="T59" fmla="*/ 2147483647 h 44"/>
              <a:gd name="T60" fmla="*/ 2147483647 w 86"/>
              <a:gd name="T61" fmla="*/ 2147483647 h 44"/>
              <a:gd name="T62" fmla="*/ 2147483647 w 86"/>
              <a:gd name="T63" fmla="*/ 2147483647 h 44"/>
              <a:gd name="T64" fmla="*/ 2147483647 w 86"/>
              <a:gd name="T65" fmla="*/ 2147483647 h 44"/>
              <a:gd name="T66" fmla="*/ 2147483647 w 86"/>
              <a:gd name="T67" fmla="*/ 2147483647 h 44"/>
              <a:gd name="T68" fmla="*/ 2147483647 w 86"/>
              <a:gd name="T69" fmla="*/ 2147483647 h 44"/>
              <a:gd name="T70" fmla="*/ 2147483647 w 86"/>
              <a:gd name="T71" fmla="*/ 2147483647 h 44"/>
              <a:gd name="T72" fmla="*/ 2147483647 w 86"/>
              <a:gd name="T73" fmla="*/ 2147483647 h 44"/>
              <a:gd name="T74" fmla="*/ 2147483647 w 86"/>
              <a:gd name="T75" fmla="*/ 2147483647 h 44"/>
              <a:gd name="T76" fmla="*/ 2147483647 w 86"/>
              <a:gd name="T77" fmla="*/ 2147483647 h 44"/>
              <a:gd name="T78" fmla="*/ 2147483647 w 86"/>
              <a:gd name="T79" fmla="*/ 2147483647 h 44"/>
              <a:gd name="T80" fmla="*/ 2147483647 w 86"/>
              <a:gd name="T81" fmla="*/ 2147483647 h 44"/>
              <a:gd name="T82" fmla="*/ 2147483647 w 86"/>
              <a:gd name="T83" fmla="*/ 2147483647 h 44"/>
              <a:gd name="T84" fmla="*/ 2147483647 w 86"/>
              <a:gd name="T85" fmla="*/ 0 h 4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6"/>
              <a:gd name="T130" fmla="*/ 0 h 44"/>
              <a:gd name="T131" fmla="*/ 86 w 86"/>
              <a:gd name="T132" fmla="*/ 44 h 4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6" h="44">
                <a:moveTo>
                  <a:pt x="37" y="0"/>
                </a:moveTo>
                <a:lnTo>
                  <a:pt x="37" y="0"/>
                </a:lnTo>
                <a:lnTo>
                  <a:pt x="32" y="0"/>
                </a:lnTo>
                <a:lnTo>
                  <a:pt x="32" y="1"/>
                </a:lnTo>
                <a:lnTo>
                  <a:pt x="30" y="1"/>
                </a:lnTo>
                <a:lnTo>
                  <a:pt x="27" y="1"/>
                </a:lnTo>
                <a:lnTo>
                  <a:pt x="27" y="2"/>
                </a:lnTo>
                <a:lnTo>
                  <a:pt x="25" y="2"/>
                </a:lnTo>
                <a:lnTo>
                  <a:pt x="23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3" y="5"/>
                </a:lnTo>
                <a:lnTo>
                  <a:pt x="13" y="6"/>
                </a:lnTo>
                <a:lnTo>
                  <a:pt x="8" y="8"/>
                </a:lnTo>
                <a:lnTo>
                  <a:pt x="8" y="9"/>
                </a:lnTo>
                <a:lnTo>
                  <a:pt x="7" y="10"/>
                </a:lnTo>
                <a:lnTo>
                  <a:pt x="5" y="11"/>
                </a:lnTo>
                <a:lnTo>
                  <a:pt x="5" y="12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1" y="15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5"/>
                </a:lnTo>
                <a:lnTo>
                  <a:pt x="1" y="25"/>
                </a:lnTo>
                <a:lnTo>
                  <a:pt x="1" y="27"/>
                </a:lnTo>
                <a:lnTo>
                  <a:pt x="1" y="28"/>
                </a:lnTo>
                <a:lnTo>
                  <a:pt x="2" y="28"/>
                </a:lnTo>
                <a:lnTo>
                  <a:pt x="2" y="29"/>
                </a:lnTo>
                <a:lnTo>
                  <a:pt x="4" y="32"/>
                </a:lnTo>
                <a:lnTo>
                  <a:pt x="5" y="32"/>
                </a:lnTo>
                <a:lnTo>
                  <a:pt x="7" y="34"/>
                </a:lnTo>
                <a:lnTo>
                  <a:pt x="9" y="36"/>
                </a:lnTo>
                <a:lnTo>
                  <a:pt x="10" y="36"/>
                </a:lnTo>
                <a:lnTo>
                  <a:pt x="11" y="37"/>
                </a:lnTo>
                <a:lnTo>
                  <a:pt x="12" y="37"/>
                </a:lnTo>
                <a:lnTo>
                  <a:pt x="12" y="38"/>
                </a:lnTo>
                <a:lnTo>
                  <a:pt x="13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9" y="39"/>
                </a:lnTo>
                <a:lnTo>
                  <a:pt x="19" y="40"/>
                </a:lnTo>
                <a:lnTo>
                  <a:pt x="21" y="40"/>
                </a:lnTo>
                <a:lnTo>
                  <a:pt x="21" y="41"/>
                </a:lnTo>
                <a:lnTo>
                  <a:pt x="23" y="41"/>
                </a:lnTo>
                <a:lnTo>
                  <a:pt x="24" y="41"/>
                </a:lnTo>
                <a:lnTo>
                  <a:pt x="24" y="42"/>
                </a:lnTo>
                <a:lnTo>
                  <a:pt x="27" y="42"/>
                </a:lnTo>
                <a:lnTo>
                  <a:pt x="27" y="43"/>
                </a:lnTo>
                <a:lnTo>
                  <a:pt x="30" y="43"/>
                </a:lnTo>
                <a:lnTo>
                  <a:pt x="30" y="42"/>
                </a:lnTo>
                <a:lnTo>
                  <a:pt x="34" y="42"/>
                </a:lnTo>
                <a:lnTo>
                  <a:pt x="34" y="41"/>
                </a:lnTo>
                <a:lnTo>
                  <a:pt x="37" y="41"/>
                </a:lnTo>
                <a:lnTo>
                  <a:pt x="37" y="40"/>
                </a:lnTo>
                <a:lnTo>
                  <a:pt x="39" y="40"/>
                </a:lnTo>
                <a:lnTo>
                  <a:pt x="39" y="39"/>
                </a:lnTo>
                <a:lnTo>
                  <a:pt x="43" y="39"/>
                </a:lnTo>
                <a:lnTo>
                  <a:pt x="46" y="39"/>
                </a:lnTo>
                <a:lnTo>
                  <a:pt x="46" y="38"/>
                </a:lnTo>
                <a:lnTo>
                  <a:pt x="49" y="38"/>
                </a:lnTo>
                <a:lnTo>
                  <a:pt x="51" y="37"/>
                </a:lnTo>
                <a:lnTo>
                  <a:pt x="54" y="37"/>
                </a:lnTo>
                <a:lnTo>
                  <a:pt x="54" y="36"/>
                </a:lnTo>
                <a:lnTo>
                  <a:pt x="59" y="36"/>
                </a:lnTo>
                <a:lnTo>
                  <a:pt x="59" y="35"/>
                </a:lnTo>
                <a:lnTo>
                  <a:pt x="62" y="35"/>
                </a:lnTo>
                <a:lnTo>
                  <a:pt x="62" y="34"/>
                </a:lnTo>
                <a:lnTo>
                  <a:pt x="65" y="34"/>
                </a:lnTo>
                <a:lnTo>
                  <a:pt x="68" y="33"/>
                </a:lnTo>
                <a:lnTo>
                  <a:pt x="72" y="33"/>
                </a:lnTo>
                <a:lnTo>
                  <a:pt x="72" y="32"/>
                </a:lnTo>
                <a:lnTo>
                  <a:pt x="73" y="32"/>
                </a:lnTo>
                <a:lnTo>
                  <a:pt x="78" y="32"/>
                </a:lnTo>
                <a:lnTo>
                  <a:pt x="80" y="32"/>
                </a:lnTo>
                <a:lnTo>
                  <a:pt x="82" y="31"/>
                </a:lnTo>
                <a:lnTo>
                  <a:pt x="82" y="30"/>
                </a:lnTo>
                <a:lnTo>
                  <a:pt x="83" y="29"/>
                </a:lnTo>
                <a:lnTo>
                  <a:pt x="83" y="28"/>
                </a:lnTo>
                <a:lnTo>
                  <a:pt x="84" y="28"/>
                </a:lnTo>
                <a:lnTo>
                  <a:pt x="85" y="25"/>
                </a:lnTo>
                <a:lnTo>
                  <a:pt x="85" y="24"/>
                </a:lnTo>
                <a:lnTo>
                  <a:pt x="85" y="19"/>
                </a:lnTo>
                <a:lnTo>
                  <a:pt x="85" y="18"/>
                </a:lnTo>
                <a:lnTo>
                  <a:pt x="85" y="17"/>
                </a:lnTo>
                <a:lnTo>
                  <a:pt x="84" y="17"/>
                </a:lnTo>
                <a:lnTo>
                  <a:pt x="84" y="15"/>
                </a:lnTo>
                <a:lnTo>
                  <a:pt x="83" y="15"/>
                </a:lnTo>
                <a:lnTo>
                  <a:pt x="83" y="14"/>
                </a:lnTo>
                <a:lnTo>
                  <a:pt x="81" y="12"/>
                </a:lnTo>
                <a:lnTo>
                  <a:pt x="80" y="12"/>
                </a:lnTo>
                <a:lnTo>
                  <a:pt x="80" y="11"/>
                </a:lnTo>
                <a:lnTo>
                  <a:pt x="79" y="10"/>
                </a:lnTo>
                <a:lnTo>
                  <a:pt x="78" y="10"/>
                </a:lnTo>
                <a:lnTo>
                  <a:pt x="76" y="8"/>
                </a:lnTo>
                <a:lnTo>
                  <a:pt x="75" y="8"/>
                </a:lnTo>
                <a:lnTo>
                  <a:pt x="74" y="7"/>
                </a:lnTo>
                <a:lnTo>
                  <a:pt x="73" y="7"/>
                </a:lnTo>
                <a:lnTo>
                  <a:pt x="73" y="6"/>
                </a:lnTo>
                <a:lnTo>
                  <a:pt x="72" y="5"/>
                </a:lnTo>
                <a:lnTo>
                  <a:pt x="70" y="5"/>
                </a:lnTo>
                <a:lnTo>
                  <a:pt x="69" y="5"/>
                </a:lnTo>
                <a:lnTo>
                  <a:pt x="69" y="4"/>
                </a:lnTo>
                <a:lnTo>
                  <a:pt x="68" y="4"/>
                </a:lnTo>
                <a:lnTo>
                  <a:pt x="66" y="4"/>
                </a:lnTo>
                <a:lnTo>
                  <a:pt x="64" y="3"/>
                </a:lnTo>
                <a:lnTo>
                  <a:pt x="62" y="3"/>
                </a:lnTo>
                <a:lnTo>
                  <a:pt x="61" y="3"/>
                </a:lnTo>
                <a:lnTo>
                  <a:pt x="61" y="2"/>
                </a:lnTo>
                <a:lnTo>
                  <a:pt x="58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10" name="Freeform 52"/>
          <p:cNvSpPr>
            <a:spLocks/>
          </p:cNvSpPr>
          <p:nvPr/>
        </p:nvSpPr>
        <p:spPr bwMode="auto">
          <a:xfrm>
            <a:off x="6010275" y="1665288"/>
            <a:ext cx="123825" cy="60325"/>
          </a:xfrm>
          <a:custGeom>
            <a:avLst/>
            <a:gdLst>
              <a:gd name="T0" fmla="*/ 2147483647 w 88"/>
              <a:gd name="T1" fmla="*/ 0 h 39"/>
              <a:gd name="T2" fmla="*/ 2147483647 w 88"/>
              <a:gd name="T3" fmla="*/ 2147483647 h 39"/>
              <a:gd name="T4" fmla="*/ 2147483647 w 88"/>
              <a:gd name="T5" fmla="*/ 2147483647 h 39"/>
              <a:gd name="T6" fmla="*/ 2147483647 w 88"/>
              <a:gd name="T7" fmla="*/ 2147483647 h 39"/>
              <a:gd name="T8" fmla="*/ 2147483647 w 88"/>
              <a:gd name="T9" fmla="*/ 2147483647 h 39"/>
              <a:gd name="T10" fmla="*/ 2147483647 w 88"/>
              <a:gd name="T11" fmla="*/ 2147483647 h 39"/>
              <a:gd name="T12" fmla="*/ 2147483647 w 88"/>
              <a:gd name="T13" fmla="*/ 2147483647 h 39"/>
              <a:gd name="T14" fmla="*/ 2147483647 w 88"/>
              <a:gd name="T15" fmla="*/ 2147483647 h 39"/>
              <a:gd name="T16" fmla="*/ 2147483647 w 88"/>
              <a:gd name="T17" fmla="*/ 2147483647 h 39"/>
              <a:gd name="T18" fmla="*/ 2147483647 w 88"/>
              <a:gd name="T19" fmla="*/ 2147483647 h 39"/>
              <a:gd name="T20" fmla="*/ 2147483647 w 88"/>
              <a:gd name="T21" fmla="*/ 2147483647 h 39"/>
              <a:gd name="T22" fmla="*/ 2147483647 w 88"/>
              <a:gd name="T23" fmla="*/ 2147483647 h 39"/>
              <a:gd name="T24" fmla="*/ 2147483647 w 88"/>
              <a:gd name="T25" fmla="*/ 2147483647 h 39"/>
              <a:gd name="T26" fmla="*/ 2147483647 w 88"/>
              <a:gd name="T27" fmla="*/ 2147483647 h 39"/>
              <a:gd name="T28" fmla="*/ 2147483647 w 88"/>
              <a:gd name="T29" fmla="*/ 2147483647 h 39"/>
              <a:gd name="T30" fmla="*/ 2147483647 w 88"/>
              <a:gd name="T31" fmla="*/ 2147483647 h 39"/>
              <a:gd name="T32" fmla="*/ 0 w 88"/>
              <a:gd name="T33" fmla="*/ 2147483647 h 39"/>
              <a:gd name="T34" fmla="*/ 2147483647 w 88"/>
              <a:gd name="T35" fmla="*/ 2147483647 h 39"/>
              <a:gd name="T36" fmla="*/ 2147483647 w 88"/>
              <a:gd name="T37" fmla="*/ 2147483647 h 39"/>
              <a:gd name="T38" fmla="*/ 2147483647 w 88"/>
              <a:gd name="T39" fmla="*/ 2147483647 h 39"/>
              <a:gd name="T40" fmla="*/ 2147483647 w 88"/>
              <a:gd name="T41" fmla="*/ 2147483647 h 39"/>
              <a:gd name="T42" fmla="*/ 2147483647 w 88"/>
              <a:gd name="T43" fmla="*/ 2147483647 h 39"/>
              <a:gd name="T44" fmla="*/ 2147483647 w 88"/>
              <a:gd name="T45" fmla="*/ 2147483647 h 39"/>
              <a:gd name="T46" fmla="*/ 2147483647 w 88"/>
              <a:gd name="T47" fmla="*/ 2147483647 h 39"/>
              <a:gd name="T48" fmla="*/ 2147483647 w 88"/>
              <a:gd name="T49" fmla="*/ 2147483647 h 39"/>
              <a:gd name="T50" fmla="*/ 2147483647 w 88"/>
              <a:gd name="T51" fmla="*/ 2147483647 h 39"/>
              <a:gd name="T52" fmla="*/ 2147483647 w 88"/>
              <a:gd name="T53" fmla="*/ 2147483647 h 39"/>
              <a:gd name="T54" fmla="*/ 2147483647 w 88"/>
              <a:gd name="T55" fmla="*/ 2147483647 h 39"/>
              <a:gd name="T56" fmla="*/ 2147483647 w 88"/>
              <a:gd name="T57" fmla="*/ 2147483647 h 39"/>
              <a:gd name="T58" fmla="*/ 2147483647 w 88"/>
              <a:gd name="T59" fmla="*/ 2147483647 h 39"/>
              <a:gd name="T60" fmla="*/ 2147483647 w 88"/>
              <a:gd name="T61" fmla="*/ 2147483647 h 39"/>
              <a:gd name="T62" fmla="*/ 2147483647 w 88"/>
              <a:gd name="T63" fmla="*/ 2147483647 h 39"/>
              <a:gd name="T64" fmla="*/ 2147483647 w 88"/>
              <a:gd name="T65" fmla="*/ 2147483647 h 39"/>
              <a:gd name="T66" fmla="*/ 2147483647 w 88"/>
              <a:gd name="T67" fmla="*/ 2147483647 h 39"/>
              <a:gd name="T68" fmla="*/ 2147483647 w 88"/>
              <a:gd name="T69" fmla="*/ 2147483647 h 39"/>
              <a:gd name="T70" fmla="*/ 2147483647 w 88"/>
              <a:gd name="T71" fmla="*/ 2147483647 h 39"/>
              <a:gd name="T72" fmla="*/ 2147483647 w 88"/>
              <a:gd name="T73" fmla="*/ 2147483647 h 39"/>
              <a:gd name="T74" fmla="*/ 2147483647 w 88"/>
              <a:gd name="T75" fmla="*/ 2147483647 h 39"/>
              <a:gd name="T76" fmla="*/ 2147483647 w 88"/>
              <a:gd name="T77" fmla="*/ 2147483647 h 39"/>
              <a:gd name="T78" fmla="*/ 2147483647 w 88"/>
              <a:gd name="T79" fmla="*/ 2147483647 h 39"/>
              <a:gd name="T80" fmla="*/ 2147483647 w 88"/>
              <a:gd name="T81" fmla="*/ 2147483647 h 39"/>
              <a:gd name="T82" fmla="*/ 2147483647 w 88"/>
              <a:gd name="T83" fmla="*/ 2147483647 h 39"/>
              <a:gd name="T84" fmla="*/ 2147483647 w 88"/>
              <a:gd name="T85" fmla="*/ 2147483647 h 39"/>
              <a:gd name="T86" fmla="*/ 2147483647 w 88"/>
              <a:gd name="T87" fmla="*/ 2147483647 h 39"/>
              <a:gd name="T88" fmla="*/ 2147483647 w 88"/>
              <a:gd name="T89" fmla="*/ 2147483647 h 39"/>
              <a:gd name="T90" fmla="*/ 2147483647 w 88"/>
              <a:gd name="T91" fmla="*/ 2147483647 h 39"/>
              <a:gd name="T92" fmla="*/ 2147483647 w 88"/>
              <a:gd name="T93" fmla="*/ 2147483647 h 39"/>
              <a:gd name="T94" fmla="*/ 2147483647 w 88"/>
              <a:gd name="T95" fmla="*/ 2147483647 h 39"/>
              <a:gd name="T96" fmla="*/ 2147483647 w 88"/>
              <a:gd name="T97" fmla="*/ 2147483647 h 39"/>
              <a:gd name="T98" fmla="*/ 2147483647 w 88"/>
              <a:gd name="T99" fmla="*/ 2147483647 h 39"/>
              <a:gd name="T100" fmla="*/ 2147483647 w 88"/>
              <a:gd name="T101" fmla="*/ 2147483647 h 39"/>
              <a:gd name="T102" fmla="*/ 2147483647 w 88"/>
              <a:gd name="T103" fmla="*/ 2147483647 h 39"/>
              <a:gd name="T104" fmla="*/ 2147483647 w 88"/>
              <a:gd name="T105" fmla="*/ 2147483647 h 39"/>
              <a:gd name="T106" fmla="*/ 2147483647 w 88"/>
              <a:gd name="T107" fmla="*/ 2147483647 h 39"/>
              <a:gd name="T108" fmla="*/ 2147483647 w 88"/>
              <a:gd name="T109" fmla="*/ 2147483647 h 39"/>
              <a:gd name="T110" fmla="*/ 2147483647 w 88"/>
              <a:gd name="T111" fmla="*/ 2147483647 h 39"/>
              <a:gd name="T112" fmla="*/ 2147483647 w 88"/>
              <a:gd name="T113" fmla="*/ 2147483647 h 39"/>
              <a:gd name="T114" fmla="*/ 2147483647 w 88"/>
              <a:gd name="T115" fmla="*/ 0 h 39"/>
              <a:gd name="T116" fmla="*/ 2147483647 w 88"/>
              <a:gd name="T117" fmla="*/ 0 h 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8"/>
              <a:gd name="T178" fmla="*/ 0 h 39"/>
              <a:gd name="T179" fmla="*/ 88 w 88"/>
              <a:gd name="T180" fmla="*/ 39 h 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8" h="39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3" y="3"/>
                </a:lnTo>
                <a:lnTo>
                  <a:pt x="20" y="3"/>
                </a:lnTo>
                <a:lnTo>
                  <a:pt x="19" y="3"/>
                </a:lnTo>
                <a:lnTo>
                  <a:pt x="18" y="3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4" y="5"/>
                </a:lnTo>
                <a:lnTo>
                  <a:pt x="14" y="6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5" y="12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7"/>
                </a:lnTo>
                <a:lnTo>
                  <a:pt x="1" y="19"/>
                </a:lnTo>
                <a:lnTo>
                  <a:pt x="0" y="19"/>
                </a:lnTo>
                <a:lnTo>
                  <a:pt x="0" y="23"/>
                </a:lnTo>
                <a:lnTo>
                  <a:pt x="1" y="23"/>
                </a:lnTo>
                <a:lnTo>
                  <a:pt x="1" y="25"/>
                </a:lnTo>
                <a:lnTo>
                  <a:pt x="1" y="27"/>
                </a:lnTo>
                <a:lnTo>
                  <a:pt x="2" y="28"/>
                </a:lnTo>
                <a:lnTo>
                  <a:pt x="2" y="29"/>
                </a:lnTo>
                <a:lnTo>
                  <a:pt x="3" y="29"/>
                </a:lnTo>
                <a:lnTo>
                  <a:pt x="14" y="29"/>
                </a:lnTo>
                <a:lnTo>
                  <a:pt x="24" y="29"/>
                </a:lnTo>
                <a:lnTo>
                  <a:pt x="24" y="30"/>
                </a:lnTo>
                <a:lnTo>
                  <a:pt x="27" y="30"/>
                </a:lnTo>
                <a:lnTo>
                  <a:pt x="34" y="30"/>
                </a:lnTo>
                <a:lnTo>
                  <a:pt x="34" y="31"/>
                </a:lnTo>
                <a:lnTo>
                  <a:pt x="37" y="31"/>
                </a:lnTo>
                <a:lnTo>
                  <a:pt x="39" y="31"/>
                </a:lnTo>
                <a:lnTo>
                  <a:pt x="39" y="32"/>
                </a:lnTo>
                <a:lnTo>
                  <a:pt x="44" y="32"/>
                </a:lnTo>
                <a:lnTo>
                  <a:pt x="46" y="32"/>
                </a:lnTo>
                <a:lnTo>
                  <a:pt x="49" y="32"/>
                </a:lnTo>
                <a:lnTo>
                  <a:pt x="49" y="33"/>
                </a:lnTo>
                <a:lnTo>
                  <a:pt x="52" y="33"/>
                </a:lnTo>
                <a:lnTo>
                  <a:pt x="55" y="33"/>
                </a:lnTo>
                <a:lnTo>
                  <a:pt x="55" y="34"/>
                </a:lnTo>
                <a:lnTo>
                  <a:pt x="58" y="34"/>
                </a:lnTo>
                <a:lnTo>
                  <a:pt x="58" y="35"/>
                </a:lnTo>
                <a:lnTo>
                  <a:pt x="61" y="35"/>
                </a:lnTo>
                <a:lnTo>
                  <a:pt x="62" y="35"/>
                </a:lnTo>
                <a:lnTo>
                  <a:pt x="63" y="35"/>
                </a:lnTo>
                <a:lnTo>
                  <a:pt x="66" y="36"/>
                </a:lnTo>
                <a:lnTo>
                  <a:pt x="67" y="36"/>
                </a:lnTo>
                <a:lnTo>
                  <a:pt x="67" y="37"/>
                </a:lnTo>
                <a:lnTo>
                  <a:pt x="69" y="37"/>
                </a:lnTo>
                <a:lnTo>
                  <a:pt x="71" y="37"/>
                </a:lnTo>
                <a:lnTo>
                  <a:pt x="71" y="38"/>
                </a:lnTo>
                <a:lnTo>
                  <a:pt x="73" y="37"/>
                </a:lnTo>
                <a:lnTo>
                  <a:pt x="75" y="36"/>
                </a:lnTo>
                <a:lnTo>
                  <a:pt x="77" y="35"/>
                </a:lnTo>
                <a:lnTo>
                  <a:pt x="78" y="35"/>
                </a:lnTo>
                <a:lnTo>
                  <a:pt x="82" y="32"/>
                </a:lnTo>
                <a:lnTo>
                  <a:pt x="82" y="31"/>
                </a:lnTo>
                <a:lnTo>
                  <a:pt x="84" y="30"/>
                </a:lnTo>
                <a:lnTo>
                  <a:pt x="84" y="29"/>
                </a:lnTo>
                <a:lnTo>
                  <a:pt x="85" y="29"/>
                </a:lnTo>
                <a:lnTo>
                  <a:pt x="85" y="28"/>
                </a:lnTo>
                <a:lnTo>
                  <a:pt x="86" y="28"/>
                </a:lnTo>
                <a:lnTo>
                  <a:pt x="86" y="25"/>
                </a:lnTo>
                <a:lnTo>
                  <a:pt x="86" y="23"/>
                </a:lnTo>
                <a:lnTo>
                  <a:pt x="87" y="23"/>
                </a:lnTo>
                <a:lnTo>
                  <a:pt x="87" y="19"/>
                </a:lnTo>
                <a:lnTo>
                  <a:pt x="86" y="19"/>
                </a:lnTo>
                <a:lnTo>
                  <a:pt x="86" y="17"/>
                </a:lnTo>
                <a:lnTo>
                  <a:pt x="86" y="16"/>
                </a:lnTo>
                <a:lnTo>
                  <a:pt x="85" y="15"/>
                </a:lnTo>
                <a:lnTo>
                  <a:pt x="85" y="14"/>
                </a:lnTo>
                <a:lnTo>
                  <a:pt x="84" y="14"/>
                </a:lnTo>
                <a:lnTo>
                  <a:pt x="82" y="12"/>
                </a:lnTo>
                <a:lnTo>
                  <a:pt x="82" y="11"/>
                </a:lnTo>
                <a:lnTo>
                  <a:pt x="81" y="11"/>
                </a:lnTo>
                <a:lnTo>
                  <a:pt x="80" y="10"/>
                </a:lnTo>
                <a:lnTo>
                  <a:pt x="79" y="10"/>
                </a:lnTo>
                <a:lnTo>
                  <a:pt x="78" y="8"/>
                </a:lnTo>
                <a:lnTo>
                  <a:pt x="77" y="8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7" y="3"/>
                </a:lnTo>
                <a:lnTo>
                  <a:pt x="65" y="3"/>
                </a:lnTo>
                <a:lnTo>
                  <a:pt x="64" y="3"/>
                </a:lnTo>
                <a:lnTo>
                  <a:pt x="62" y="3"/>
                </a:lnTo>
                <a:lnTo>
                  <a:pt x="62" y="2"/>
                </a:lnTo>
                <a:lnTo>
                  <a:pt x="59" y="2"/>
                </a:lnTo>
                <a:lnTo>
                  <a:pt x="59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11" name="Freeform 53"/>
          <p:cNvSpPr>
            <a:spLocks/>
          </p:cNvSpPr>
          <p:nvPr/>
        </p:nvSpPr>
        <p:spPr bwMode="auto">
          <a:xfrm>
            <a:off x="6169025" y="1665288"/>
            <a:ext cx="119063" cy="71437"/>
          </a:xfrm>
          <a:custGeom>
            <a:avLst/>
            <a:gdLst>
              <a:gd name="T0" fmla="*/ 2147483647 w 86"/>
              <a:gd name="T1" fmla="*/ 0 h 45"/>
              <a:gd name="T2" fmla="*/ 2147483647 w 86"/>
              <a:gd name="T3" fmla="*/ 2147483647 h 45"/>
              <a:gd name="T4" fmla="*/ 2147483647 w 86"/>
              <a:gd name="T5" fmla="*/ 2147483647 h 45"/>
              <a:gd name="T6" fmla="*/ 2147483647 w 86"/>
              <a:gd name="T7" fmla="*/ 2147483647 h 45"/>
              <a:gd name="T8" fmla="*/ 2147483647 w 86"/>
              <a:gd name="T9" fmla="*/ 2147483647 h 45"/>
              <a:gd name="T10" fmla="*/ 2147483647 w 86"/>
              <a:gd name="T11" fmla="*/ 2147483647 h 45"/>
              <a:gd name="T12" fmla="*/ 2147483647 w 86"/>
              <a:gd name="T13" fmla="*/ 2147483647 h 45"/>
              <a:gd name="T14" fmla="*/ 2147483647 w 86"/>
              <a:gd name="T15" fmla="*/ 2147483647 h 45"/>
              <a:gd name="T16" fmla="*/ 2147483647 w 86"/>
              <a:gd name="T17" fmla="*/ 2147483647 h 45"/>
              <a:gd name="T18" fmla="*/ 2147483647 w 86"/>
              <a:gd name="T19" fmla="*/ 2147483647 h 45"/>
              <a:gd name="T20" fmla="*/ 2147483647 w 86"/>
              <a:gd name="T21" fmla="*/ 2147483647 h 45"/>
              <a:gd name="T22" fmla="*/ 2147483647 w 86"/>
              <a:gd name="T23" fmla="*/ 2147483647 h 45"/>
              <a:gd name="T24" fmla="*/ 2147483647 w 86"/>
              <a:gd name="T25" fmla="*/ 2147483647 h 45"/>
              <a:gd name="T26" fmla="*/ 2147483647 w 86"/>
              <a:gd name="T27" fmla="*/ 2147483647 h 45"/>
              <a:gd name="T28" fmla="*/ 2147483647 w 86"/>
              <a:gd name="T29" fmla="*/ 2147483647 h 45"/>
              <a:gd name="T30" fmla="*/ 0 w 86"/>
              <a:gd name="T31" fmla="*/ 2147483647 h 45"/>
              <a:gd name="T32" fmla="*/ 0 w 86"/>
              <a:gd name="T33" fmla="*/ 2147483647 h 45"/>
              <a:gd name="T34" fmla="*/ 2147483647 w 86"/>
              <a:gd name="T35" fmla="*/ 2147483647 h 45"/>
              <a:gd name="T36" fmla="*/ 2147483647 w 86"/>
              <a:gd name="T37" fmla="*/ 2147483647 h 45"/>
              <a:gd name="T38" fmla="*/ 2147483647 w 86"/>
              <a:gd name="T39" fmla="*/ 2147483647 h 45"/>
              <a:gd name="T40" fmla="*/ 2147483647 w 86"/>
              <a:gd name="T41" fmla="*/ 2147483647 h 45"/>
              <a:gd name="T42" fmla="*/ 2147483647 w 86"/>
              <a:gd name="T43" fmla="*/ 2147483647 h 45"/>
              <a:gd name="T44" fmla="*/ 2147483647 w 86"/>
              <a:gd name="T45" fmla="*/ 2147483647 h 45"/>
              <a:gd name="T46" fmla="*/ 2147483647 w 86"/>
              <a:gd name="T47" fmla="*/ 2147483647 h 45"/>
              <a:gd name="T48" fmla="*/ 2147483647 w 86"/>
              <a:gd name="T49" fmla="*/ 2147483647 h 45"/>
              <a:gd name="T50" fmla="*/ 2147483647 w 86"/>
              <a:gd name="T51" fmla="*/ 2147483647 h 45"/>
              <a:gd name="T52" fmla="*/ 2147483647 w 86"/>
              <a:gd name="T53" fmla="*/ 2147483647 h 45"/>
              <a:gd name="T54" fmla="*/ 2147483647 w 86"/>
              <a:gd name="T55" fmla="*/ 2147483647 h 45"/>
              <a:gd name="T56" fmla="*/ 2147483647 w 86"/>
              <a:gd name="T57" fmla="*/ 2147483647 h 45"/>
              <a:gd name="T58" fmla="*/ 2147483647 w 86"/>
              <a:gd name="T59" fmla="*/ 2147483647 h 45"/>
              <a:gd name="T60" fmla="*/ 2147483647 w 86"/>
              <a:gd name="T61" fmla="*/ 2147483647 h 45"/>
              <a:gd name="T62" fmla="*/ 2147483647 w 86"/>
              <a:gd name="T63" fmla="*/ 2147483647 h 45"/>
              <a:gd name="T64" fmla="*/ 2147483647 w 86"/>
              <a:gd name="T65" fmla="*/ 2147483647 h 45"/>
              <a:gd name="T66" fmla="*/ 2147483647 w 86"/>
              <a:gd name="T67" fmla="*/ 2147483647 h 45"/>
              <a:gd name="T68" fmla="*/ 2147483647 w 86"/>
              <a:gd name="T69" fmla="*/ 2147483647 h 45"/>
              <a:gd name="T70" fmla="*/ 2147483647 w 86"/>
              <a:gd name="T71" fmla="*/ 2147483647 h 45"/>
              <a:gd name="T72" fmla="*/ 2147483647 w 86"/>
              <a:gd name="T73" fmla="*/ 2147483647 h 45"/>
              <a:gd name="T74" fmla="*/ 2147483647 w 86"/>
              <a:gd name="T75" fmla="*/ 2147483647 h 45"/>
              <a:gd name="T76" fmla="*/ 2147483647 w 86"/>
              <a:gd name="T77" fmla="*/ 2147483647 h 45"/>
              <a:gd name="T78" fmla="*/ 2147483647 w 86"/>
              <a:gd name="T79" fmla="*/ 2147483647 h 45"/>
              <a:gd name="T80" fmla="*/ 2147483647 w 86"/>
              <a:gd name="T81" fmla="*/ 2147483647 h 45"/>
              <a:gd name="T82" fmla="*/ 2147483647 w 86"/>
              <a:gd name="T83" fmla="*/ 2147483647 h 45"/>
              <a:gd name="T84" fmla="*/ 2147483647 w 86"/>
              <a:gd name="T85" fmla="*/ 2147483647 h 45"/>
              <a:gd name="T86" fmla="*/ 2147483647 w 86"/>
              <a:gd name="T87" fmla="*/ 2147483647 h 45"/>
              <a:gd name="T88" fmla="*/ 2147483647 w 86"/>
              <a:gd name="T89" fmla="*/ 2147483647 h 45"/>
              <a:gd name="T90" fmla="*/ 2147483647 w 86"/>
              <a:gd name="T91" fmla="*/ 2147483647 h 45"/>
              <a:gd name="T92" fmla="*/ 2147483647 w 86"/>
              <a:gd name="T93" fmla="*/ 2147483647 h 45"/>
              <a:gd name="T94" fmla="*/ 2147483647 w 86"/>
              <a:gd name="T95" fmla="*/ 2147483647 h 45"/>
              <a:gd name="T96" fmla="*/ 2147483647 w 86"/>
              <a:gd name="T97" fmla="*/ 2147483647 h 45"/>
              <a:gd name="T98" fmla="*/ 2147483647 w 86"/>
              <a:gd name="T99" fmla="*/ 2147483647 h 45"/>
              <a:gd name="T100" fmla="*/ 2147483647 w 86"/>
              <a:gd name="T101" fmla="*/ 2147483647 h 45"/>
              <a:gd name="T102" fmla="*/ 2147483647 w 86"/>
              <a:gd name="T103" fmla="*/ 2147483647 h 45"/>
              <a:gd name="T104" fmla="*/ 2147483647 w 86"/>
              <a:gd name="T105" fmla="*/ 2147483647 h 45"/>
              <a:gd name="T106" fmla="*/ 2147483647 w 86"/>
              <a:gd name="T107" fmla="*/ 2147483647 h 45"/>
              <a:gd name="T108" fmla="*/ 2147483647 w 86"/>
              <a:gd name="T109" fmla="*/ 2147483647 h 45"/>
              <a:gd name="T110" fmla="*/ 2147483647 w 86"/>
              <a:gd name="T111" fmla="*/ 2147483647 h 45"/>
              <a:gd name="T112" fmla="*/ 2147483647 w 86"/>
              <a:gd name="T113" fmla="*/ 2147483647 h 45"/>
              <a:gd name="T114" fmla="*/ 2147483647 w 86"/>
              <a:gd name="T115" fmla="*/ 2147483647 h 45"/>
              <a:gd name="T116" fmla="*/ 2147483647 w 86"/>
              <a:gd name="T117" fmla="*/ 2147483647 h 45"/>
              <a:gd name="T118" fmla="*/ 2147483647 w 86"/>
              <a:gd name="T119" fmla="*/ 2147483647 h 45"/>
              <a:gd name="T120" fmla="*/ 2147483647 w 86"/>
              <a:gd name="T121" fmla="*/ 2147483647 h 45"/>
              <a:gd name="T122" fmla="*/ 2147483647 w 86"/>
              <a:gd name="T123" fmla="*/ 2147483647 h 45"/>
              <a:gd name="T124" fmla="*/ 2147483647 w 86"/>
              <a:gd name="T125" fmla="*/ 0 h 4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6"/>
              <a:gd name="T190" fmla="*/ 0 h 45"/>
              <a:gd name="T191" fmla="*/ 86 w 86"/>
              <a:gd name="T192" fmla="*/ 45 h 4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6" h="45">
                <a:moveTo>
                  <a:pt x="36" y="0"/>
                </a:moveTo>
                <a:lnTo>
                  <a:pt x="36" y="0"/>
                </a:lnTo>
                <a:lnTo>
                  <a:pt x="32" y="0"/>
                </a:lnTo>
                <a:lnTo>
                  <a:pt x="32" y="1"/>
                </a:lnTo>
                <a:lnTo>
                  <a:pt x="30" y="1"/>
                </a:lnTo>
                <a:lnTo>
                  <a:pt x="27" y="1"/>
                </a:lnTo>
                <a:lnTo>
                  <a:pt x="27" y="2"/>
                </a:lnTo>
                <a:lnTo>
                  <a:pt x="25" y="2"/>
                </a:lnTo>
                <a:lnTo>
                  <a:pt x="23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3" y="5"/>
                </a:lnTo>
                <a:lnTo>
                  <a:pt x="13" y="6"/>
                </a:lnTo>
                <a:lnTo>
                  <a:pt x="8" y="8"/>
                </a:lnTo>
                <a:lnTo>
                  <a:pt x="8" y="9"/>
                </a:lnTo>
                <a:lnTo>
                  <a:pt x="7" y="10"/>
                </a:lnTo>
                <a:lnTo>
                  <a:pt x="6" y="10"/>
                </a:lnTo>
                <a:lnTo>
                  <a:pt x="5" y="11"/>
                </a:lnTo>
                <a:lnTo>
                  <a:pt x="5" y="12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1" y="15"/>
                </a:lnTo>
                <a:lnTo>
                  <a:pt x="1" y="16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0" y="27"/>
                </a:lnTo>
                <a:lnTo>
                  <a:pt x="1" y="27"/>
                </a:lnTo>
                <a:lnTo>
                  <a:pt x="1" y="28"/>
                </a:lnTo>
                <a:lnTo>
                  <a:pt x="2" y="28"/>
                </a:lnTo>
                <a:lnTo>
                  <a:pt x="2" y="29"/>
                </a:lnTo>
                <a:lnTo>
                  <a:pt x="4" y="32"/>
                </a:lnTo>
                <a:lnTo>
                  <a:pt x="5" y="32"/>
                </a:lnTo>
                <a:lnTo>
                  <a:pt x="5" y="33"/>
                </a:lnTo>
                <a:lnTo>
                  <a:pt x="6" y="34"/>
                </a:lnTo>
                <a:lnTo>
                  <a:pt x="7" y="34"/>
                </a:lnTo>
                <a:lnTo>
                  <a:pt x="9" y="36"/>
                </a:lnTo>
                <a:lnTo>
                  <a:pt x="10" y="36"/>
                </a:lnTo>
                <a:lnTo>
                  <a:pt x="11" y="37"/>
                </a:lnTo>
                <a:lnTo>
                  <a:pt x="12" y="37"/>
                </a:lnTo>
                <a:lnTo>
                  <a:pt x="12" y="38"/>
                </a:lnTo>
                <a:lnTo>
                  <a:pt x="13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1" y="40"/>
                </a:lnTo>
                <a:lnTo>
                  <a:pt x="21" y="41"/>
                </a:lnTo>
                <a:lnTo>
                  <a:pt x="23" y="41"/>
                </a:lnTo>
                <a:lnTo>
                  <a:pt x="24" y="41"/>
                </a:lnTo>
                <a:lnTo>
                  <a:pt x="24" y="42"/>
                </a:lnTo>
                <a:lnTo>
                  <a:pt x="27" y="42"/>
                </a:lnTo>
                <a:lnTo>
                  <a:pt x="27" y="43"/>
                </a:lnTo>
                <a:lnTo>
                  <a:pt x="32" y="43"/>
                </a:lnTo>
                <a:lnTo>
                  <a:pt x="36" y="43"/>
                </a:lnTo>
                <a:lnTo>
                  <a:pt x="36" y="44"/>
                </a:lnTo>
                <a:lnTo>
                  <a:pt x="48" y="44"/>
                </a:lnTo>
                <a:lnTo>
                  <a:pt x="48" y="43"/>
                </a:lnTo>
                <a:lnTo>
                  <a:pt x="53" y="43"/>
                </a:lnTo>
                <a:lnTo>
                  <a:pt x="55" y="43"/>
                </a:lnTo>
                <a:lnTo>
                  <a:pt x="58" y="43"/>
                </a:lnTo>
                <a:lnTo>
                  <a:pt x="58" y="42"/>
                </a:lnTo>
                <a:lnTo>
                  <a:pt x="60" y="42"/>
                </a:lnTo>
                <a:lnTo>
                  <a:pt x="62" y="41"/>
                </a:lnTo>
                <a:lnTo>
                  <a:pt x="65" y="40"/>
                </a:lnTo>
                <a:lnTo>
                  <a:pt x="66" y="40"/>
                </a:lnTo>
                <a:lnTo>
                  <a:pt x="67" y="40"/>
                </a:lnTo>
                <a:lnTo>
                  <a:pt x="69" y="39"/>
                </a:lnTo>
                <a:lnTo>
                  <a:pt x="72" y="38"/>
                </a:lnTo>
                <a:lnTo>
                  <a:pt x="77" y="35"/>
                </a:lnTo>
                <a:lnTo>
                  <a:pt x="78" y="34"/>
                </a:lnTo>
                <a:lnTo>
                  <a:pt x="78" y="33"/>
                </a:lnTo>
                <a:lnTo>
                  <a:pt x="80" y="33"/>
                </a:lnTo>
                <a:lnTo>
                  <a:pt x="80" y="32"/>
                </a:lnTo>
                <a:lnTo>
                  <a:pt x="82" y="31"/>
                </a:lnTo>
                <a:lnTo>
                  <a:pt x="82" y="30"/>
                </a:lnTo>
                <a:lnTo>
                  <a:pt x="83" y="29"/>
                </a:lnTo>
                <a:lnTo>
                  <a:pt x="83" y="28"/>
                </a:lnTo>
                <a:lnTo>
                  <a:pt x="84" y="28"/>
                </a:lnTo>
                <a:lnTo>
                  <a:pt x="84" y="26"/>
                </a:lnTo>
                <a:lnTo>
                  <a:pt x="85" y="26"/>
                </a:lnTo>
                <a:lnTo>
                  <a:pt x="85" y="24"/>
                </a:lnTo>
                <a:lnTo>
                  <a:pt x="85" y="19"/>
                </a:lnTo>
                <a:lnTo>
                  <a:pt x="85" y="18"/>
                </a:lnTo>
                <a:lnTo>
                  <a:pt x="84" y="18"/>
                </a:lnTo>
                <a:lnTo>
                  <a:pt x="84" y="17"/>
                </a:lnTo>
                <a:lnTo>
                  <a:pt x="84" y="15"/>
                </a:lnTo>
                <a:lnTo>
                  <a:pt x="83" y="15"/>
                </a:lnTo>
                <a:lnTo>
                  <a:pt x="83" y="14"/>
                </a:lnTo>
                <a:lnTo>
                  <a:pt x="81" y="12"/>
                </a:lnTo>
                <a:lnTo>
                  <a:pt x="80" y="12"/>
                </a:lnTo>
                <a:lnTo>
                  <a:pt x="80" y="11"/>
                </a:lnTo>
                <a:lnTo>
                  <a:pt x="78" y="10"/>
                </a:lnTo>
                <a:lnTo>
                  <a:pt x="76" y="8"/>
                </a:lnTo>
                <a:lnTo>
                  <a:pt x="75" y="8"/>
                </a:lnTo>
                <a:lnTo>
                  <a:pt x="74" y="7"/>
                </a:lnTo>
                <a:lnTo>
                  <a:pt x="73" y="7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0" y="5"/>
                </a:lnTo>
                <a:lnTo>
                  <a:pt x="69" y="5"/>
                </a:lnTo>
                <a:lnTo>
                  <a:pt x="69" y="4"/>
                </a:lnTo>
                <a:lnTo>
                  <a:pt x="68" y="4"/>
                </a:lnTo>
                <a:lnTo>
                  <a:pt x="66" y="4"/>
                </a:lnTo>
                <a:lnTo>
                  <a:pt x="64" y="3"/>
                </a:lnTo>
                <a:lnTo>
                  <a:pt x="62" y="3"/>
                </a:lnTo>
                <a:lnTo>
                  <a:pt x="61" y="3"/>
                </a:lnTo>
                <a:lnTo>
                  <a:pt x="61" y="2"/>
                </a:lnTo>
                <a:lnTo>
                  <a:pt x="58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8" y="0"/>
                </a:lnTo>
                <a:lnTo>
                  <a:pt x="36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12" name="Freeform 54"/>
          <p:cNvSpPr>
            <a:spLocks/>
          </p:cNvSpPr>
          <p:nvPr/>
        </p:nvSpPr>
        <p:spPr bwMode="auto">
          <a:xfrm>
            <a:off x="6324600" y="1665288"/>
            <a:ext cx="120650" cy="71437"/>
          </a:xfrm>
          <a:custGeom>
            <a:avLst/>
            <a:gdLst>
              <a:gd name="T0" fmla="*/ 2147483647 w 87"/>
              <a:gd name="T1" fmla="*/ 0 h 45"/>
              <a:gd name="T2" fmla="*/ 2147483647 w 87"/>
              <a:gd name="T3" fmla="*/ 2147483647 h 45"/>
              <a:gd name="T4" fmla="*/ 2147483647 w 87"/>
              <a:gd name="T5" fmla="*/ 2147483647 h 45"/>
              <a:gd name="T6" fmla="*/ 2147483647 w 87"/>
              <a:gd name="T7" fmla="*/ 2147483647 h 45"/>
              <a:gd name="T8" fmla="*/ 2147483647 w 87"/>
              <a:gd name="T9" fmla="*/ 2147483647 h 45"/>
              <a:gd name="T10" fmla="*/ 2147483647 w 87"/>
              <a:gd name="T11" fmla="*/ 2147483647 h 45"/>
              <a:gd name="T12" fmla="*/ 2147483647 w 87"/>
              <a:gd name="T13" fmla="*/ 2147483647 h 45"/>
              <a:gd name="T14" fmla="*/ 2147483647 w 87"/>
              <a:gd name="T15" fmla="*/ 2147483647 h 45"/>
              <a:gd name="T16" fmla="*/ 2147483647 w 87"/>
              <a:gd name="T17" fmla="*/ 2147483647 h 45"/>
              <a:gd name="T18" fmla="*/ 2147483647 w 87"/>
              <a:gd name="T19" fmla="*/ 2147483647 h 45"/>
              <a:gd name="T20" fmla="*/ 0 w 87"/>
              <a:gd name="T21" fmla="*/ 2147483647 h 45"/>
              <a:gd name="T22" fmla="*/ 2147483647 w 87"/>
              <a:gd name="T23" fmla="*/ 2147483647 h 45"/>
              <a:gd name="T24" fmla="*/ 2147483647 w 87"/>
              <a:gd name="T25" fmla="*/ 2147483647 h 45"/>
              <a:gd name="T26" fmla="*/ 2147483647 w 87"/>
              <a:gd name="T27" fmla="*/ 2147483647 h 45"/>
              <a:gd name="T28" fmla="*/ 2147483647 w 87"/>
              <a:gd name="T29" fmla="*/ 2147483647 h 45"/>
              <a:gd name="T30" fmla="*/ 2147483647 w 87"/>
              <a:gd name="T31" fmla="*/ 2147483647 h 45"/>
              <a:gd name="T32" fmla="*/ 2147483647 w 87"/>
              <a:gd name="T33" fmla="*/ 2147483647 h 45"/>
              <a:gd name="T34" fmla="*/ 2147483647 w 87"/>
              <a:gd name="T35" fmla="*/ 2147483647 h 45"/>
              <a:gd name="T36" fmla="*/ 2147483647 w 87"/>
              <a:gd name="T37" fmla="*/ 2147483647 h 45"/>
              <a:gd name="T38" fmla="*/ 2147483647 w 87"/>
              <a:gd name="T39" fmla="*/ 2147483647 h 45"/>
              <a:gd name="T40" fmla="*/ 2147483647 w 87"/>
              <a:gd name="T41" fmla="*/ 2147483647 h 45"/>
              <a:gd name="T42" fmla="*/ 2147483647 w 87"/>
              <a:gd name="T43" fmla="*/ 2147483647 h 45"/>
              <a:gd name="T44" fmla="*/ 2147483647 w 87"/>
              <a:gd name="T45" fmla="*/ 2147483647 h 45"/>
              <a:gd name="T46" fmla="*/ 2147483647 w 87"/>
              <a:gd name="T47" fmla="*/ 2147483647 h 45"/>
              <a:gd name="T48" fmla="*/ 2147483647 w 87"/>
              <a:gd name="T49" fmla="*/ 2147483647 h 45"/>
              <a:gd name="T50" fmla="*/ 2147483647 w 87"/>
              <a:gd name="T51" fmla="*/ 2147483647 h 45"/>
              <a:gd name="T52" fmla="*/ 2147483647 w 87"/>
              <a:gd name="T53" fmla="*/ 2147483647 h 45"/>
              <a:gd name="T54" fmla="*/ 2147483647 w 87"/>
              <a:gd name="T55" fmla="*/ 2147483647 h 45"/>
              <a:gd name="T56" fmla="*/ 2147483647 w 87"/>
              <a:gd name="T57" fmla="*/ 2147483647 h 45"/>
              <a:gd name="T58" fmla="*/ 2147483647 w 87"/>
              <a:gd name="T59" fmla="*/ 2147483647 h 45"/>
              <a:gd name="T60" fmla="*/ 2147483647 w 87"/>
              <a:gd name="T61" fmla="*/ 2147483647 h 45"/>
              <a:gd name="T62" fmla="*/ 2147483647 w 87"/>
              <a:gd name="T63" fmla="*/ 2147483647 h 45"/>
              <a:gd name="T64" fmla="*/ 2147483647 w 87"/>
              <a:gd name="T65" fmla="*/ 2147483647 h 45"/>
              <a:gd name="T66" fmla="*/ 2147483647 w 87"/>
              <a:gd name="T67" fmla="*/ 2147483647 h 45"/>
              <a:gd name="T68" fmla="*/ 2147483647 w 87"/>
              <a:gd name="T69" fmla="*/ 2147483647 h 45"/>
              <a:gd name="T70" fmla="*/ 2147483647 w 87"/>
              <a:gd name="T71" fmla="*/ 2147483647 h 45"/>
              <a:gd name="T72" fmla="*/ 2147483647 w 87"/>
              <a:gd name="T73" fmla="*/ 2147483647 h 45"/>
              <a:gd name="T74" fmla="*/ 2147483647 w 87"/>
              <a:gd name="T75" fmla="*/ 2147483647 h 45"/>
              <a:gd name="T76" fmla="*/ 2147483647 w 87"/>
              <a:gd name="T77" fmla="*/ 2147483647 h 45"/>
              <a:gd name="T78" fmla="*/ 2147483647 w 87"/>
              <a:gd name="T79" fmla="*/ 2147483647 h 45"/>
              <a:gd name="T80" fmla="*/ 2147483647 w 87"/>
              <a:gd name="T81" fmla="*/ 2147483647 h 45"/>
              <a:gd name="T82" fmla="*/ 2147483647 w 87"/>
              <a:gd name="T83" fmla="*/ 2147483647 h 45"/>
              <a:gd name="T84" fmla="*/ 2147483647 w 87"/>
              <a:gd name="T85" fmla="*/ 0 h 4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7"/>
              <a:gd name="T130" fmla="*/ 0 h 45"/>
              <a:gd name="T131" fmla="*/ 87 w 87"/>
              <a:gd name="T132" fmla="*/ 45 h 4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7" h="45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3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3" y="3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3" y="5"/>
                </a:lnTo>
                <a:lnTo>
                  <a:pt x="13" y="6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5" y="11"/>
                </a:lnTo>
                <a:lnTo>
                  <a:pt x="5" y="12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1" y="27"/>
                </a:lnTo>
                <a:lnTo>
                  <a:pt x="2" y="28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5" y="33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9" y="36"/>
                </a:lnTo>
                <a:lnTo>
                  <a:pt x="10" y="36"/>
                </a:lnTo>
                <a:lnTo>
                  <a:pt x="11" y="37"/>
                </a:lnTo>
                <a:lnTo>
                  <a:pt x="12" y="37"/>
                </a:lnTo>
                <a:lnTo>
                  <a:pt x="12" y="38"/>
                </a:lnTo>
                <a:lnTo>
                  <a:pt x="13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7" y="39"/>
                </a:lnTo>
                <a:lnTo>
                  <a:pt x="17" y="40"/>
                </a:lnTo>
                <a:lnTo>
                  <a:pt x="19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4" y="41"/>
                </a:lnTo>
                <a:lnTo>
                  <a:pt x="24" y="42"/>
                </a:lnTo>
                <a:lnTo>
                  <a:pt x="28" y="42"/>
                </a:lnTo>
                <a:lnTo>
                  <a:pt x="28" y="43"/>
                </a:lnTo>
                <a:lnTo>
                  <a:pt x="33" y="43"/>
                </a:lnTo>
                <a:lnTo>
                  <a:pt x="37" y="43"/>
                </a:lnTo>
                <a:lnTo>
                  <a:pt x="37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6" y="43"/>
                </a:lnTo>
                <a:lnTo>
                  <a:pt x="58" y="43"/>
                </a:lnTo>
                <a:lnTo>
                  <a:pt x="58" y="42"/>
                </a:lnTo>
                <a:lnTo>
                  <a:pt x="60" y="42"/>
                </a:lnTo>
                <a:lnTo>
                  <a:pt x="63" y="41"/>
                </a:lnTo>
                <a:lnTo>
                  <a:pt x="65" y="40"/>
                </a:lnTo>
                <a:lnTo>
                  <a:pt x="66" y="40"/>
                </a:lnTo>
                <a:lnTo>
                  <a:pt x="68" y="40"/>
                </a:lnTo>
                <a:lnTo>
                  <a:pt x="70" y="39"/>
                </a:lnTo>
                <a:lnTo>
                  <a:pt x="71" y="38"/>
                </a:lnTo>
                <a:lnTo>
                  <a:pt x="77" y="35"/>
                </a:lnTo>
                <a:lnTo>
                  <a:pt x="78" y="34"/>
                </a:lnTo>
                <a:lnTo>
                  <a:pt x="79" y="34"/>
                </a:lnTo>
                <a:lnTo>
                  <a:pt x="79" y="33"/>
                </a:lnTo>
                <a:lnTo>
                  <a:pt x="81" y="33"/>
                </a:lnTo>
                <a:lnTo>
                  <a:pt x="81" y="32"/>
                </a:lnTo>
                <a:lnTo>
                  <a:pt x="83" y="31"/>
                </a:lnTo>
                <a:lnTo>
                  <a:pt x="83" y="30"/>
                </a:lnTo>
                <a:lnTo>
                  <a:pt x="83" y="29"/>
                </a:lnTo>
                <a:lnTo>
                  <a:pt x="83" y="28"/>
                </a:lnTo>
                <a:lnTo>
                  <a:pt x="84" y="28"/>
                </a:lnTo>
                <a:lnTo>
                  <a:pt x="85" y="26"/>
                </a:lnTo>
                <a:lnTo>
                  <a:pt x="85" y="24"/>
                </a:lnTo>
                <a:lnTo>
                  <a:pt x="86" y="24"/>
                </a:lnTo>
                <a:lnTo>
                  <a:pt x="86" y="19"/>
                </a:lnTo>
                <a:lnTo>
                  <a:pt x="85" y="19"/>
                </a:lnTo>
                <a:lnTo>
                  <a:pt x="85" y="18"/>
                </a:lnTo>
                <a:lnTo>
                  <a:pt x="85" y="17"/>
                </a:lnTo>
                <a:lnTo>
                  <a:pt x="84" y="17"/>
                </a:lnTo>
                <a:lnTo>
                  <a:pt x="84" y="15"/>
                </a:lnTo>
                <a:lnTo>
                  <a:pt x="83" y="15"/>
                </a:lnTo>
                <a:lnTo>
                  <a:pt x="83" y="14"/>
                </a:lnTo>
                <a:lnTo>
                  <a:pt x="81" y="12"/>
                </a:lnTo>
                <a:lnTo>
                  <a:pt x="81" y="11"/>
                </a:lnTo>
                <a:lnTo>
                  <a:pt x="80" y="11"/>
                </a:lnTo>
                <a:lnTo>
                  <a:pt x="79" y="10"/>
                </a:lnTo>
                <a:lnTo>
                  <a:pt x="78" y="10"/>
                </a:lnTo>
                <a:lnTo>
                  <a:pt x="77" y="8"/>
                </a:lnTo>
                <a:lnTo>
                  <a:pt x="76" y="8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6" y="4"/>
                </a:lnTo>
                <a:lnTo>
                  <a:pt x="64" y="3"/>
                </a:lnTo>
                <a:lnTo>
                  <a:pt x="63" y="3"/>
                </a:lnTo>
                <a:lnTo>
                  <a:pt x="61" y="3"/>
                </a:lnTo>
                <a:lnTo>
                  <a:pt x="61" y="2"/>
                </a:lnTo>
                <a:lnTo>
                  <a:pt x="58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13" name="Freeform 55"/>
          <p:cNvSpPr>
            <a:spLocks/>
          </p:cNvSpPr>
          <p:nvPr/>
        </p:nvSpPr>
        <p:spPr bwMode="auto">
          <a:xfrm>
            <a:off x="6477000" y="1665288"/>
            <a:ext cx="120650" cy="71437"/>
          </a:xfrm>
          <a:custGeom>
            <a:avLst/>
            <a:gdLst>
              <a:gd name="T0" fmla="*/ 2147483647 w 88"/>
              <a:gd name="T1" fmla="*/ 0 h 45"/>
              <a:gd name="T2" fmla="*/ 2147483647 w 88"/>
              <a:gd name="T3" fmla="*/ 2147483647 h 45"/>
              <a:gd name="T4" fmla="*/ 2147483647 w 88"/>
              <a:gd name="T5" fmla="*/ 2147483647 h 45"/>
              <a:gd name="T6" fmla="*/ 2147483647 w 88"/>
              <a:gd name="T7" fmla="*/ 2147483647 h 45"/>
              <a:gd name="T8" fmla="*/ 2147483647 w 88"/>
              <a:gd name="T9" fmla="*/ 2147483647 h 45"/>
              <a:gd name="T10" fmla="*/ 2147483647 w 88"/>
              <a:gd name="T11" fmla="*/ 2147483647 h 45"/>
              <a:gd name="T12" fmla="*/ 2147483647 w 88"/>
              <a:gd name="T13" fmla="*/ 2147483647 h 45"/>
              <a:gd name="T14" fmla="*/ 2147483647 w 88"/>
              <a:gd name="T15" fmla="*/ 2147483647 h 45"/>
              <a:gd name="T16" fmla="*/ 2147483647 w 88"/>
              <a:gd name="T17" fmla="*/ 2147483647 h 45"/>
              <a:gd name="T18" fmla="*/ 2147483647 w 88"/>
              <a:gd name="T19" fmla="*/ 2147483647 h 45"/>
              <a:gd name="T20" fmla="*/ 2147483647 w 88"/>
              <a:gd name="T21" fmla="*/ 2147483647 h 45"/>
              <a:gd name="T22" fmla="*/ 2147483647 w 88"/>
              <a:gd name="T23" fmla="*/ 2147483647 h 45"/>
              <a:gd name="T24" fmla="*/ 2147483647 w 88"/>
              <a:gd name="T25" fmla="*/ 2147483647 h 45"/>
              <a:gd name="T26" fmla="*/ 0 w 88"/>
              <a:gd name="T27" fmla="*/ 2147483647 h 45"/>
              <a:gd name="T28" fmla="*/ 0 w 88"/>
              <a:gd name="T29" fmla="*/ 2147483647 h 45"/>
              <a:gd name="T30" fmla="*/ 2147483647 w 88"/>
              <a:gd name="T31" fmla="*/ 2147483647 h 45"/>
              <a:gd name="T32" fmla="*/ 2147483647 w 88"/>
              <a:gd name="T33" fmla="*/ 2147483647 h 45"/>
              <a:gd name="T34" fmla="*/ 2147483647 w 88"/>
              <a:gd name="T35" fmla="*/ 2147483647 h 45"/>
              <a:gd name="T36" fmla="*/ 2147483647 w 88"/>
              <a:gd name="T37" fmla="*/ 2147483647 h 45"/>
              <a:gd name="T38" fmla="*/ 2147483647 w 88"/>
              <a:gd name="T39" fmla="*/ 2147483647 h 45"/>
              <a:gd name="T40" fmla="*/ 2147483647 w 88"/>
              <a:gd name="T41" fmla="*/ 2147483647 h 45"/>
              <a:gd name="T42" fmla="*/ 2147483647 w 88"/>
              <a:gd name="T43" fmla="*/ 2147483647 h 45"/>
              <a:gd name="T44" fmla="*/ 2147483647 w 88"/>
              <a:gd name="T45" fmla="*/ 2147483647 h 45"/>
              <a:gd name="T46" fmla="*/ 2147483647 w 88"/>
              <a:gd name="T47" fmla="*/ 2147483647 h 45"/>
              <a:gd name="T48" fmla="*/ 2147483647 w 88"/>
              <a:gd name="T49" fmla="*/ 2147483647 h 45"/>
              <a:gd name="T50" fmla="*/ 2147483647 w 88"/>
              <a:gd name="T51" fmla="*/ 2147483647 h 45"/>
              <a:gd name="T52" fmla="*/ 2147483647 w 88"/>
              <a:gd name="T53" fmla="*/ 2147483647 h 45"/>
              <a:gd name="T54" fmla="*/ 2147483647 w 88"/>
              <a:gd name="T55" fmla="*/ 2147483647 h 45"/>
              <a:gd name="T56" fmla="*/ 2147483647 w 88"/>
              <a:gd name="T57" fmla="*/ 2147483647 h 45"/>
              <a:gd name="T58" fmla="*/ 2147483647 w 88"/>
              <a:gd name="T59" fmla="*/ 2147483647 h 45"/>
              <a:gd name="T60" fmla="*/ 2147483647 w 88"/>
              <a:gd name="T61" fmla="*/ 2147483647 h 45"/>
              <a:gd name="T62" fmla="*/ 2147483647 w 88"/>
              <a:gd name="T63" fmla="*/ 2147483647 h 45"/>
              <a:gd name="T64" fmla="*/ 2147483647 w 88"/>
              <a:gd name="T65" fmla="*/ 2147483647 h 45"/>
              <a:gd name="T66" fmla="*/ 2147483647 w 88"/>
              <a:gd name="T67" fmla="*/ 2147483647 h 45"/>
              <a:gd name="T68" fmla="*/ 2147483647 w 88"/>
              <a:gd name="T69" fmla="*/ 2147483647 h 45"/>
              <a:gd name="T70" fmla="*/ 2147483647 w 88"/>
              <a:gd name="T71" fmla="*/ 2147483647 h 45"/>
              <a:gd name="T72" fmla="*/ 2147483647 w 88"/>
              <a:gd name="T73" fmla="*/ 2147483647 h 45"/>
              <a:gd name="T74" fmla="*/ 2147483647 w 88"/>
              <a:gd name="T75" fmla="*/ 2147483647 h 45"/>
              <a:gd name="T76" fmla="*/ 2147483647 w 88"/>
              <a:gd name="T77" fmla="*/ 2147483647 h 45"/>
              <a:gd name="T78" fmla="*/ 2147483647 w 88"/>
              <a:gd name="T79" fmla="*/ 2147483647 h 45"/>
              <a:gd name="T80" fmla="*/ 2147483647 w 88"/>
              <a:gd name="T81" fmla="*/ 2147483647 h 45"/>
              <a:gd name="T82" fmla="*/ 2147483647 w 88"/>
              <a:gd name="T83" fmla="*/ 2147483647 h 45"/>
              <a:gd name="T84" fmla="*/ 2147483647 w 88"/>
              <a:gd name="T85" fmla="*/ 2147483647 h 45"/>
              <a:gd name="T86" fmla="*/ 2147483647 w 88"/>
              <a:gd name="T87" fmla="*/ 2147483647 h 45"/>
              <a:gd name="T88" fmla="*/ 2147483647 w 88"/>
              <a:gd name="T89" fmla="*/ 2147483647 h 45"/>
              <a:gd name="T90" fmla="*/ 2147483647 w 88"/>
              <a:gd name="T91" fmla="*/ 2147483647 h 45"/>
              <a:gd name="T92" fmla="*/ 2147483647 w 88"/>
              <a:gd name="T93" fmla="*/ 2147483647 h 45"/>
              <a:gd name="T94" fmla="*/ 2147483647 w 88"/>
              <a:gd name="T95" fmla="*/ 2147483647 h 45"/>
              <a:gd name="T96" fmla="*/ 2147483647 w 88"/>
              <a:gd name="T97" fmla="*/ 2147483647 h 45"/>
              <a:gd name="T98" fmla="*/ 2147483647 w 88"/>
              <a:gd name="T99" fmla="*/ 2147483647 h 45"/>
              <a:gd name="T100" fmla="*/ 2147483647 w 88"/>
              <a:gd name="T101" fmla="*/ 2147483647 h 45"/>
              <a:gd name="T102" fmla="*/ 2147483647 w 88"/>
              <a:gd name="T103" fmla="*/ 2147483647 h 45"/>
              <a:gd name="T104" fmla="*/ 2147483647 w 88"/>
              <a:gd name="T105" fmla="*/ 2147483647 h 45"/>
              <a:gd name="T106" fmla="*/ 2147483647 w 88"/>
              <a:gd name="T107" fmla="*/ 2147483647 h 45"/>
              <a:gd name="T108" fmla="*/ 2147483647 w 88"/>
              <a:gd name="T109" fmla="*/ 0 h 45"/>
              <a:gd name="T110" fmla="*/ 2147483647 w 88"/>
              <a:gd name="T111" fmla="*/ 0 h 4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8"/>
              <a:gd name="T169" fmla="*/ 0 h 45"/>
              <a:gd name="T170" fmla="*/ 88 w 88"/>
              <a:gd name="T171" fmla="*/ 45 h 4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8" h="45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4" y="2"/>
                </a:lnTo>
                <a:lnTo>
                  <a:pt x="24" y="3"/>
                </a:lnTo>
                <a:lnTo>
                  <a:pt x="22" y="3"/>
                </a:lnTo>
                <a:lnTo>
                  <a:pt x="21" y="3"/>
                </a:lnTo>
                <a:lnTo>
                  <a:pt x="21" y="4"/>
                </a:lnTo>
                <a:lnTo>
                  <a:pt x="19" y="4"/>
                </a:lnTo>
                <a:lnTo>
                  <a:pt x="18" y="4"/>
                </a:lnTo>
                <a:lnTo>
                  <a:pt x="17" y="4"/>
                </a:lnTo>
                <a:lnTo>
                  <a:pt x="15" y="5"/>
                </a:lnTo>
                <a:lnTo>
                  <a:pt x="12" y="7"/>
                </a:lnTo>
                <a:lnTo>
                  <a:pt x="8" y="9"/>
                </a:lnTo>
                <a:lnTo>
                  <a:pt x="8" y="10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2" y="16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1" y="27"/>
                </a:lnTo>
                <a:lnTo>
                  <a:pt x="2" y="28"/>
                </a:lnTo>
                <a:lnTo>
                  <a:pt x="2" y="29"/>
                </a:lnTo>
                <a:lnTo>
                  <a:pt x="3" y="29"/>
                </a:lnTo>
                <a:lnTo>
                  <a:pt x="5" y="32"/>
                </a:lnTo>
                <a:lnTo>
                  <a:pt x="9" y="36"/>
                </a:lnTo>
                <a:lnTo>
                  <a:pt x="10" y="36"/>
                </a:lnTo>
                <a:lnTo>
                  <a:pt x="12" y="37"/>
                </a:lnTo>
                <a:lnTo>
                  <a:pt x="13" y="38"/>
                </a:lnTo>
                <a:lnTo>
                  <a:pt x="14" y="38"/>
                </a:lnTo>
                <a:lnTo>
                  <a:pt x="15" y="38"/>
                </a:lnTo>
                <a:lnTo>
                  <a:pt x="15" y="39"/>
                </a:lnTo>
                <a:lnTo>
                  <a:pt x="16" y="39"/>
                </a:lnTo>
                <a:lnTo>
                  <a:pt x="18" y="40"/>
                </a:lnTo>
                <a:lnTo>
                  <a:pt x="21" y="40"/>
                </a:lnTo>
                <a:lnTo>
                  <a:pt x="23" y="41"/>
                </a:lnTo>
                <a:lnTo>
                  <a:pt x="26" y="42"/>
                </a:lnTo>
                <a:lnTo>
                  <a:pt x="30" y="43"/>
                </a:lnTo>
                <a:lnTo>
                  <a:pt x="34" y="43"/>
                </a:lnTo>
                <a:lnTo>
                  <a:pt x="38" y="43"/>
                </a:lnTo>
                <a:lnTo>
                  <a:pt x="38" y="44"/>
                </a:lnTo>
                <a:lnTo>
                  <a:pt x="49" y="44"/>
                </a:lnTo>
                <a:lnTo>
                  <a:pt x="49" y="43"/>
                </a:lnTo>
                <a:lnTo>
                  <a:pt x="53" y="43"/>
                </a:lnTo>
                <a:lnTo>
                  <a:pt x="57" y="43"/>
                </a:lnTo>
                <a:lnTo>
                  <a:pt x="59" y="43"/>
                </a:lnTo>
                <a:lnTo>
                  <a:pt x="59" y="42"/>
                </a:lnTo>
                <a:lnTo>
                  <a:pt x="63" y="42"/>
                </a:lnTo>
                <a:lnTo>
                  <a:pt x="63" y="41"/>
                </a:lnTo>
                <a:lnTo>
                  <a:pt x="66" y="41"/>
                </a:lnTo>
                <a:lnTo>
                  <a:pt x="66" y="40"/>
                </a:lnTo>
                <a:lnTo>
                  <a:pt x="68" y="40"/>
                </a:lnTo>
                <a:lnTo>
                  <a:pt x="69" y="40"/>
                </a:lnTo>
                <a:lnTo>
                  <a:pt x="70" y="40"/>
                </a:lnTo>
                <a:lnTo>
                  <a:pt x="70" y="39"/>
                </a:lnTo>
                <a:lnTo>
                  <a:pt x="72" y="39"/>
                </a:lnTo>
                <a:lnTo>
                  <a:pt x="72" y="38"/>
                </a:lnTo>
                <a:lnTo>
                  <a:pt x="75" y="37"/>
                </a:lnTo>
                <a:lnTo>
                  <a:pt x="77" y="37"/>
                </a:lnTo>
                <a:lnTo>
                  <a:pt x="77" y="36"/>
                </a:lnTo>
                <a:lnTo>
                  <a:pt x="79" y="34"/>
                </a:lnTo>
                <a:lnTo>
                  <a:pt x="84" y="31"/>
                </a:lnTo>
                <a:lnTo>
                  <a:pt x="84" y="30"/>
                </a:lnTo>
                <a:lnTo>
                  <a:pt x="85" y="29"/>
                </a:lnTo>
                <a:lnTo>
                  <a:pt x="85" y="28"/>
                </a:lnTo>
                <a:lnTo>
                  <a:pt x="86" y="28"/>
                </a:lnTo>
                <a:lnTo>
                  <a:pt x="86" y="26"/>
                </a:lnTo>
                <a:lnTo>
                  <a:pt x="87" y="26"/>
                </a:lnTo>
                <a:lnTo>
                  <a:pt x="87" y="24"/>
                </a:lnTo>
                <a:lnTo>
                  <a:pt x="87" y="19"/>
                </a:lnTo>
                <a:lnTo>
                  <a:pt x="87" y="18"/>
                </a:lnTo>
                <a:lnTo>
                  <a:pt x="86" y="18"/>
                </a:lnTo>
                <a:lnTo>
                  <a:pt x="86" y="17"/>
                </a:lnTo>
                <a:lnTo>
                  <a:pt x="85" y="15"/>
                </a:lnTo>
                <a:lnTo>
                  <a:pt x="85" y="14"/>
                </a:lnTo>
                <a:lnTo>
                  <a:pt x="84" y="14"/>
                </a:lnTo>
                <a:lnTo>
                  <a:pt x="83" y="12"/>
                </a:lnTo>
                <a:lnTo>
                  <a:pt x="82" y="12"/>
                </a:lnTo>
                <a:lnTo>
                  <a:pt x="78" y="8"/>
                </a:lnTo>
                <a:lnTo>
                  <a:pt x="77" y="8"/>
                </a:lnTo>
                <a:lnTo>
                  <a:pt x="77" y="7"/>
                </a:lnTo>
                <a:lnTo>
                  <a:pt x="75" y="7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69" y="4"/>
                </a:lnTo>
                <a:lnTo>
                  <a:pt x="66" y="4"/>
                </a:lnTo>
                <a:lnTo>
                  <a:pt x="66" y="3"/>
                </a:lnTo>
                <a:lnTo>
                  <a:pt x="64" y="3"/>
                </a:lnTo>
                <a:lnTo>
                  <a:pt x="61" y="2"/>
                </a:lnTo>
                <a:lnTo>
                  <a:pt x="57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14" name="Freeform 56"/>
          <p:cNvSpPr>
            <a:spLocks/>
          </p:cNvSpPr>
          <p:nvPr/>
        </p:nvSpPr>
        <p:spPr bwMode="auto">
          <a:xfrm>
            <a:off x="6629400" y="1665288"/>
            <a:ext cx="127000" cy="55562"/>
          </a:xfrm>
          <a:custGeom>
            <a:avLst/>
            <a:gdLst>
              <a:gd name="T0" fmla="*/ 2147483647 w 88"/>
              <a:gd name="T1" fmla="*/ 0 h 34"/>
              <a:gd name="T2" fmla="*/ 2147483647 w 88"/>
              <a:gd name="T3" fmla="*/ 2147483647 h 34"/>
              <a:gd name="T4" fmla="*/ 2147483647 w 88"/>
              <a:gd name="T5" fmla="*/ 2147483647 h 34"/>
              <a:gd name="T6" fmla="*/ 2147483647 w 88"/>
              <a:gd name="T7" fmla="*/ 2147483647 h 34"/>
              <a:gd name="T8" fmla="*/ 2147483647 w 88"/>
              <a:gd name="T9" fmla="*/ 2147483647 h 34"/>
              <a:gd name="T10" fmla="*/ 2147483647 w 88"/>
              <a:gd name="T11" fmla="*/ 2147483647 h 34"/>
              <a:gd name="T12" fmla="*/ 2147483647 w 88"/>
              <a:gd name="T13" fmla="*/ 2147483647 h 34"/>
              <a:gd name="T14" fmla="*/ 2147483647 w 88"/>
              <a:gd name="T15" fmla="*/ 2147483647 h 34"/>
              <a:gd name="T16" fmla="*/ 2147483647 w 88"/>
              <a:gd name="T17" fmla="*/ 2147483647 h 34"/>
              <a:gd name="T18" fmla="*/ 2147483647 w 88"/>
              <a:gd name="T19" fmla="*/ 2147483647 h 34"/>
              <a:gd name="T20" fmla="*/ 2147483647 w 88"/>
              <a:gd name="T21" fmla="*/ 2147483647 h 34"/>
              <a:gd name="T22" fmla="*/ 2147483647 w 88"/>
              <a:gd name="T23" fmla="*/ 2147483647 h 34"/>
              <a:gd name="T24" fmla="*/ 2147483647 w 88"/>
              <a:gd name="T25" fmla="*/ 2147483647 h 34"/>
              <a:gd name="T26" fmla="*/ 2147483647 w 88"/>
              <a:gd name="T27" fmla="*/ 2147483647 h 34"/>
              <a:gd name="T28" fmla="*/ 2147483647 w 88"/>
              <a:gd name="T29" fmla="*/ 2147483647 h 34"/>
              <a:gd name="T30" fmla="*/ 2147483647 w 88"/>
              <a:gd name="T31" fmla="*/ 2147483647 h 34"/>
              <a:gd name="T32" fmla="*/ 0 w 88"/>
              <a:gd name="T33" fmla="*/ 2147483647 h 34"/>
              <a:gd name="T34" fmla="*/ 2147483647 w 88"/>
              <a:gd name="T35" fmla="*/ 2147483647 h 34"/>
              <a:gd name="T36" fmla="*/ 2147483647 w 88"/>
              <a:gd name="T37" fmla="*/ 2147483647 h 34"/>
              <a:gd name="T38" fmla="*/ 2147483647 w 88"/>
              <a:gd name="T39" fmla="*/ 2147483647 h 34"/>
              <a:gd name="T40" fmla="*/ 2147483647 w 88"/>
              <a:gd name="T41" fmla="*/ 2147483647 h 34"/>
              <a:gd name="T42" fmla="*/ 2147483647 w 88"/>
              <a:gd name="T43" fmla="*/ 2147483647 h 34"/>
              <a:gd name="T44" fmla="*/ 2147483647 w 88"/>
              <a:gd name="T45" fmla="*/ 2147483647 h 34"/>
              <a:gd name="T46" fmla="*/ 2147483647 w 88"/>
              <a:gd name="T47" fmla="*/ 2147483647 h 34"/>
              <a:gd name="T48" fmla="*/ 2147483647 w 88"/>
              <a:gd name="T49" fmla="*/ 2147483647 h 34"/>
              <a:gd name="T50" fmla="*/ 2147483647 w 88"/>
              <a:gd name="T51" fmla="*/ 2147483647 h 34"/>
              <a:gd name="T52" fmla="*/ 2147483647 w 88"/>
              <a:gd name="T53" fmla="*/ 2147483647 h 34"/>
              <a:gd name="T54" fmla="*/ 2147483647 w 88"/>
              <a:gd name="T55" fmla="*/ 2147483647 h 34"/>
              <a:gd name="T56" fmla="*/ 2147483647 w 88"/>
              <a:gd name="T57" fmla="*/ 2147483647 h 34"/>
              <a:gd name="T58" fmla="*/ 2147483647 w 88"/>
              <a:gd name="T59" fmla="*/ 2147483647 h 34"/>
              <a:gd name="T60" fmla="*/ 2147483647 w 88"/>
              <a:gd name="T61" fmla="*/ 2147483647 h 34"/>
              <a:gd name="T62" fmla="*/ 2147483647 w 88"/>
              <a:gd name="T63" fmla="*/ 2147483647 h 34"/>
              <a:gd name="T64" fmla="*/ 2147483647 w 88"/>
              <a:gd name="T65" fmla="*/ 2147483647 h 34"/>
              <a:gd name="T66" fmla="*/ 2147483647 w 88"/>
              <a:gd name="T67" fmla="*/ 2147483647 h 34"/>
              <a:gd name="T68" fmla="*/ 2147483647 w 88"/>
              <a:gd name="T69" fmla="*/ 2147483647 h 34"/>
              <a:gd name="T70" fmla="*/ 2147483647 w 88"/>
              <a:gd name="T71" fmla="*/ 2147483647 h 34"/>
              <a:gd name="T72" fmla="*/ 2147483647 w 88"/>
              <a:gd name="T73" fmla="*/ 2147483647 h 34"/>
              <a:gd name="T74" fmla="*/ 2147483647 w 88"/>
              <a:gd name="T75" fmla="*/ 2147483647 h 34"/>
              <a:gd name="T76" fmla="*/ 2147483647 w 88"/>
              <a:gd name="T77" fmla="*/ 2147483647 h 34"/>
              <a:gd name="T78" fmla="*/ 2147483647 w 88"/>
              <a:gd name="T79" fmla="*/ 2147483647 h 34"/>
              <a:gd name="T80" fmla="*/ 2147483647 w 88"/>
              <a:gd name="T81" fmla="*/ 2147483647 h 34"/>
              <a:gd name="T82" fmla="*/ 2147483647 w 88"/>
              <a:gd name="T83" fmla="*/ 2147483647 h 34"/>
              <a:gd name="T84" fmla="*/ 2147483647 w 88"/>
              <a:gd name="T85" fmla="*/ 2147483647 h 34"/>
              <a:gd name="T86" fmla="*/ 2147483647 w 88"/>
              <a:gd name="T87" fmla="*/ 2147483647 h 34"/>
              <a:gd name="T88" fmla="*/ 2147483647 w 88"/>
              <a:gd name="T89" fmla="*/ 2147483647 h 34"/>
              <a:gd name="T90" fmla="*/ 2147483647 w 88"/>
              <a:gd name="T91" fmla="*/ 2147483647 h 34"/>
              <a:gd name="T92" fmla="*/ 2147483647 w 88"/>
              <a:gd name="T93" fmla="*/ 2147483647 h 34"/>
              <a:gd name="T94" fmla="*/ 2147483647 w 88"/>
              <a:gd name="T95" fmla="*/ 2147483647 h 34"/>
              <a:gd name="T96" fmla="*/ 2147483647 w 88"/>
              <a:gd name="T97" fmla="*/ 2147483647 h 34"/>
              <a:gd name="T98" fmla="*/ 2147483647 w 88"/>
              <a:gd name="T99" fmla="*/ 2147483647 h 34"/>
              <a:gd name="T100" fmla="*/ 2147483647 w 88"/>
              <a:gd name="T101" fmla="*/ 2147483647 h 34"/>
              <a:gd name="T102" fmla="*/ 2147483647 w 88"/>
              <a:gd name="T103" fmla="*/ 2147483647 h 34"/>
              <a:gd name="T104" fmla="*/ 2147483647 w 88"/>
              <a:gd name="T105" fmla="*/ 2147483647 h 34"/>
              <a:gd name="T106" fmla="*/ 2147483647 w 88"/>
              <a:gd name="T107" fmla="*/ 2147483647 h 34"/>
              <a:gd name="T108" fmla="*/ 2147483647 w 88"/>
              <a:gd name="T109" fmla="*/ 2147483647 h 34"/>
              <a:gd name="T110" fmla="*/ 2147483647 w 88"/>
              <a:gd name="T111" fmla="*/ 2147483647 h 34"/>
              <a:gd name="T112" fmla="*/ 2147483647 w 88"/>
              <a:gd name="T113" fmla="*/ 0 h 34"/>
              <a:gd name="T114" fmla="*/ 2147483647 w 88"/>
              <a:gd name="T115" fmla="*/ 0 h 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8"/>
              <a:gd name="T175" fmla="*/ 0 h 34"/>
              <a:gd name="T176" fmla="*/ 88 w 88"/>
              <a:gd name="T177" fmla="*/ 34 h 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8" h="34">
                <a:moveTo>
                  <a:pt x="38" y="0"/>
                </a:moveTo>
                <a:lnTo>
                  <a:pt x="38" y="0"/>
                </a:lnTo>
                <a:lnTo>
                  <a:pt x="34" y="0"/>
                </a:lnTo>
                <a:lnTo>
                  <a:pt x="34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4" y="3"/>
                </a:lnTo>
                <a:lnTo>
                  <a:pt x="21" y="3"/>
                </a:lnTo>
                <a:lnTo>
                  <a:pt x="20" y="3"/>
                </a:lnTo>
                <a:lnTo>
                  <a:pt x="18" y="3"/>
                </a:lnTo>
                <a:lnTo>
                  <a:pt x="18" y="4"/>
                </a:lnTo>
                <a:lnTo>
                  <a:pt x="17" y="4"/>
                </a:lnTo>
                <a:lnTo>
                  <a:pt x="17" y="5"/>
                </a:lnTo>
                <a:lnTo>
                  <a:pt x="15" y="5"/>
                </a:lnTo>
                <a:lnTo>
                  <a:pt x="15" y="6"/>
                </a:lnTo>
                <a:lnTo>
                  <a:pt x="9" y="8"/>
                </a:lnTo>
                <a:lnTo>
                  <a:pt x="8" y="9"/>
                </a:lnTo>
                <a:lnTo>
                  <a:pt x="7" y="9"/>
                </a:lnTo>
                <a:lnTo>
                  <a:pt x="5" y="11"/>
                </a:lnTo>
                <a:lnTo>
                  <a:pt x="5" y="12"/>
                </a:lnTo>
                <a:lnTo>
                  <a:pt x="4" y="13"/>
                </a:lnTo>
                <a:lnTo>
                  <a:pt x="4" y="14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1" y="17"/>
                </a:lnTo>
                <a:lnTo>
                  <a:pt x="1" y="19"/>
                </a:lnTo>
                <a:lnTo>
                  <a:pt x="0" y="19"/>
                </a:lnTo>
                <a:lnTo>
                  <a:pt x="0" y="23"/>
                </a:lnTo>
                <a:lnTo>
                  <a:pt x="1" y="23"/>
                </a:lnTo>
                <a:lnTo>
                  <a:pt x="1" y="25"/>
                </a:lnTo>
                <a:lnTo>
                  <a:pt x="1" y="26"/>
                </a:lnTo>
                <a:lnTo>
                  <a:pt x="2" y="26"/>
                </a:lnTo>
                <a:lnTo>
                  <a:pt x="2" y="27"/>
                </a:lnTo>
                <a:lnTo>
                  <a:pt x="3" y="27"/>
                </a:lnTo>
                <a:lnTo>
                  <a:pt x="3" y="28"/>
                </a:lnTo>
                <a:lnTo>
                  <a:pt x="5" y="30"/>
                </a:lnTo>
                <a:lnTo>
                  <a:pt x="5" y="31"/>
                </a:lnTo>
                <a:lnTo>
                  <a:pt x="6" y="31"/>
                </a:lnTo>
                <a:lnTo>
                  <a:pt x="7" y="33"/>
                </a:lnTo>
                <a:lnTo>
                  <a:pt x="9" y="33"/>
                </a:lnTo>
                <a:lnTo>
                  <a:pt x="9" y="32"/>
                </a:lnTo>
                <a:lnTo>
                  <a:pt x="12" y="32"/>
                </a:lnTo>
                <a:lnTo>
                  <a:pt x="17" y="31"/>
                </a:lnTo>
                <a:lnTo>
                  <a:pt x="21" y="31"/>
                </a:lnTo>
                <a:lnTo>
                  <a:pt x="24" y="31"/>
                </a:lnTo>
                <a:lnTo>
                  <a:pt x="24" y="30"/>
                </a:lnTo>
                <a:lnTo>
                  <a:pt x="27" y="30"/>
                </a:lnTo>
                <a:lnTo>
                  <a:pt x="34" y="30"/>
                </a:lnTo>
                <a:lnTo>
                  <a:pt x="38" y="30"/>
                </a:lnTo>
                <a:lnTo>
                  <a:pt x="45" y="30"/>
                </a:lnTo>
                <a:lnTo>
                  <a:pt x="45" y="29"/>
                </a:lnTo>
                <a:lnTo>
                  <a:pt x="48" y="29"/>
                </a:lnTo>
                <a:lnTo>
                  <a:pt x="55" y="29"/>
                </a:lnTo>
                <a:lnTo>
                  <a:pt x="55" y="28"/>
                </a:lnTo>
                <a:lnTo>
                  <a:pt x="57" y="28"/>
                </a:lnTo>
                <a:lnTo>
                  <a:pt x="59" y="28"/>
                </a:lnTo>
                <a:lnTo>
                  <a:pt x="59" y="27"/>
                </a:lnTo>
                <a:lnTo>
                  <a:pt x="61" y="27"/>
                </a:lnTo>
                <a:lnTo>
                  <a:pt x="64" y="27"/>
                </a:lnTo>
                <a:lnTo>
                  <a:pt x="67" y="26"/>
                </a:lnTo>
                <a:lnTo>
                  <a:pt x="70" y="25"/>
                </a:lnTo>
                <a:lnTo>
                  <a:pt x="71" y="25"/>
                </a:lnTo>
                <a:lnTo>
                  <a:pt x="73" y="25"/>
                </a:lnTo>
                <a:lnTo>
                  <a:pt x="77" y="24"/>
                </a:lnTo>
                <a:lnTo>
                  <a:pt x="78" y="24"/>
                </a:lnTo>
                <a:lnTo>
                  <a:pt x="78" y="23"/>
                </a:lnTo>
                <a:lnTo>
                  <a:pt x="81" y="23"/>
                </a:lnTo>
                <a:lnTo>
                  <a:pt x="81" y="22"/>
                </a:lnTo>
                <a:lnTo>
                  <a:pt x="82" y="22"/>
                </a:lnTo>
                <a:lnTo>
                  <a:pt x="84" y="22"/>
                </a:lnTo>
                <a:lnTo>
                  <a:pt x="84" y="21"/>
                </a:lnTo>
                <a:lnTo>
                  <a:pt x="86" y="21"/>
                </a:lnTo>
                <a:lnTo>
                  <a:pt x="86" y="20"/>
                </a:lnTo>
                <a:lnTo>
                  <a:pt x="87" y="20"/>
                </a:lnTo>
                <a:lnTo>
                  <a:pt x="87" y="19"/>
                </a:lnTo>
                <a:lnTo>
                  <a:pt x="87" y="17"/>
                </a:lnTo>
                <a:lnTo>
                  <a:pt x="86" y="17"/>
                </a:lnTo>
                <a:lnTo>
                  <a:pt x="86" y="16"/>
                </a:lnTo>
                <a:lnTo>
                  <a:pt x="85" y="14"/>
                </a:lnTo>
                <a:lnTo>
                  <a:pt x="84" y="14"/>
                </a:lnTo>
                <a:lnTo>
                  <a:pt x="83" y="12"/>
                </a:lnTo>
                <a:lnTo>
                  <a:pt x="82" y="12"/>
                </a:lnTo>
                <a:lnTo>
                  <a:pt x="82" y="11"/>
                </a:lnTo>
                <a:lnTo>
                  <a:pt x="80" y="9"/>
                </a:lnTo>
                <a:lnTo>
                  <a:pt x="79" y="9"/>
                </a:lnTo>
                <a:lnTo>
                  <a:pt x="78" y="8"/>
                </a:lnTo>
                <a:lnTo>
                  <a:pt x="77" y="8"/>
                </a:lnTo>
                <a:lnTo>
                  <a:pt x="75" y="7"/>
                </a:lnTo>
                <a:lnTo>
                  <a:pt x="74" y="7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8" y="3"/>
                </a:lnTo>
                <a:lnTo>
                  <a:pt x="66" y="3"/>
                </a:lnTo>
                <a:lnTo>
                  <a:pt x="64" y="3"/>
                </a:lnTo>
                <a:lnTo>
                  <a:pt x="63" y="3"/>
                </a:lnTo>
                <a:lnTo>
                  <a:pt x="63" y="2"/>
                </a:lnTo>
                <a:lnTo>
                  <a:pt x="60" y="2"/>
                </a:lnTo>
                <a:lnTo>
                  <a:pt x="60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15" name="Freeform 57"/>
          <p:cNvSpPr>
            <a:spLocks/>
          </p:cNvSpPr>
          <p:nvPr/>
        </p:nvSpPr>
        <p:spPr bwMode="auto">
          <a:xfrm>
            <a:off x="5634038" y="1760538"/>
            <a:ext cx="96837" cy="71437"/>
          </a:xfrm>
          <a:custGeom>
            <a:avLst/>
            <a:gdLst>
              <a:gd name="T0" fmla="*/ 2147483647 w 68"/>
              <a:gd name="T1" fmla="*/ 0 h 45"/>
              <a:gd name="T2" fmla="*/ 2147483647 w 68"/>
              <a:gd name="T3" fmla="*/ 2147483647 h 45"/>
              <a:gd name="T4" fmla="*/ 2147483647 w 68"/>
              <a:gd name="T5" fmla="*/ 2147483647 h 45"/>
              <a:gd name="T6" fmla="*/ 2147483647 w 68"/>
              <a:gd name="T7" fmla="*/ 2147483647 h 45"/>
              <a:gd name="T8" fmla="*/ 2147483647 w 68"/>
              <a:gd name="T9" fmla="*/ 2147483647 h 45"/>
              <a:gd name="T10" fmla="*/ 2147483647 w 68"/>
              <a:gd name="T11" fmla="*/ 2147483647 h 45"/>
              <a:gd name="T12" fmla="*/ 0 w 68"/>
              <a:gd name="T13" fmla="*/ 2147483647 h 45"/>
              <a:gd name="T14" fmla="*/ 2147483647 w 68"/>
              <a:gd name="T15" fmla="*/ 2147483647 h 45"/>
              <a:gd name="T16" fmla="*/ 2147483647 w 68"/>
              <a:gd name="T17" fmla="*/ 2147483647 h 45"/>
              <a:gd name="T18" fmla="*/ 2147483647 w 68"/>
              <a:gd name="T19" fmla="*/ 2147483647 h 45"/>
              <a:gd name="T20" fmla="*/ 2147483647 w 68"/>
              <a:gd name="T21" fmla="*/ 2147483647 h 45"/>
              <a:gd name="T22" fmla="*/ 2147483647 w 68"/>
              <a:gd name="T23" fmla="*/ 2147483647 h 45"/>
              <a:gd name="T24" fmla="*/ 2147483647 w 68"/>
              <a:gd name="T25" fmla="*/ 2147483647 h 45"/>
              <a:gd name="T26" fmla="*/ 2147483647 w 68"/>
              <a:gd name="T27" fmla="*/ 2147483647 h 45"/>
              <a:gd name="T28" fmla="*/ 2147483647 w 68"/>
              <a:gd name="T29" fmla="*/ 2147483647 h 45"/>
              <a:gd name="T30" fmla="*/ 2147483647 w 68"/>
              <a:gd name="T31" fmla="*/ 2147483647 h 45"/>
              <a:gd name="T32" fmla="*/ 2147483647 w 68"/>
              <a:gd name="T33" fmla="*/ 2147483647 h 45"/>
              <a:gd name="T34" fmla="*/ 2147483647 w 68"/>
              <a:gd name="T35" fmla="*/ 2147483647 h 45"/>
              <a:gd name="T36" fmla="*/ 2147483647 w 68"/>
              <a:gd name="T37" fmla="*/ 2147483647 h 45"/>
              <a:gd name="T38" fmla="*/ 2147483647 w 68"/>
              <a:gd name="T39" fmla="*/ 2147483647 h 45"/>
              <a:gd name="T40" fmla="*/ 2147483647 w 68"/>
              <a:gd name="T41" fmla="*/ 2147483647 h 45"/>
              <a:gd name="T42" fmla="*/ 2147483647 w 68"/>
              <a:gd name="T43" fmla="*/ 2147483647 h 45"/>
              <a:gd name="T44" fmla="*/ 2147483647 w 68"/>
              <a:gd name="T45" fmla="*/ 2147483647 h 45"/>
              <a:gd name="T46" fmla="*/ 2147483647 w 68"/>
              <a:gd name="T47" fmla="*/ 2147483647 h 45"/>
              <a:gd name="T48" fmla="*/ 2147483647 w 68"/>
              <a:gd name="T49" fmla="*/ 2147483647 h 45"/>
              <a:gd name="T50" fmla="*/ 2147483647 w 68"/>
              <a:gd name="T51" fmla="*/ 2147483647 h 45"/>
              <a:gd name="T52" fmla="*/ 2147483647 w 68"/>
              <a:gd name="T53" fmla="*/ 2147483647 h 45"/>
              <a:gd name="T54" fmla="*/ 2147483647 w 68"/>
              <a:gd name="T55" fmla="*/ 2147483647 h 45"/>
              <a:gd name="T56" fmla="*/ 2147483647 w 68"/>
              <a:gd name="T57" fmla="*/ 2147483647 h 45"/>
              <a:gd name="T58" fmla="*/ 2147483647 w 68"/>
              <a:gd name="T59" fmla="*/ 2147483647 h 45"/>
              <a:gd name="T60" fmla="*/ 2147483647 w 68"/>
              <a:gd name="T61" fmla="*/ 2147483647 h 45"/>
              <a:gd name="T62" fmla="*/ 2147483647 w 68"/>
              <a:gd name="T63" fmla="*/ 2147483647 h 45"/>
              <a:gd name="T64" fmla="*/ 2147483647 w 68"/>
              <a:gd name="T65" fmla="*/ 2147483647 h 45"/>
              <a:gd name="T66" fmla="*/ 2147483647 w 68"/>
              <a:gd name="T67" fmla="*/ 2147483647 h 45"/>
              <a:gd name="T68" fmla="*/ 2147483647 w 68"/>
              <a:gd name="T69" fmla="*/ 2147483647 h 45"/>
              <a:gd name="T70" fmla="*/ 2147483647 w 68"/>
              <a:gd name="T71" fmla="*/ 2147483647 h 45"/>
              <a:gd name="T72" fmla="*/ 2147483647 w 68"/>
              <a:gd name="T73" fmla="*/ 2147483647 h 45"/>
              <a:gd name="T74" fmla="*/ 2147483647 w 68"/>
              <a:gd name="T75" fmla="*/ 2147483647 h 45"/>
              <a:gd name="T76" fmla="*/ 2147483647 w 68"/>
              <a:gd name="T77" fmla="*/ 2147483647 h 45"/>
              <a:gd name="T78" fmla="*/ 2147483647 w 68"/>
              <a:gd name="T79" fmla="*/ 2147483647 h 45"/>
              <a:gd name="T80" fmla="*/ 2147483647 w 68"/>
              <a:gd name="T81" fmla="*/ 2147483647 h 45"/>
              <a:gd name="T82" fmla="*/ 2147483647 w 68"/>
              <a:gd name="T83" fmla="*/ 2147483647 h 45"/>
              <a:gd name="T84" fmla="*/ 2147483647 w 68"/>
              <a:gd name="T85" fmla="*/ 2147483647 h 45"/>
              <a:gd name="T86" fmla="*/ 2147483647 w 68"/>
              <a:gd name="T87" fmla="*/ 2147483647 h 45"/>
              <a:gd name="T88" fmla="*/ 2147483647 w 68"/>
              <a:gd name="T89" fmla="*/ 2147483647 h 45"/>
              <a:gd name="T90" fmla="*/ 2147483647 w 68"/>
              <a:gd name="T91" fmla="*/ 2147483647 h 45"/>
              <a:gd name="T92" fmla="*/ 2147483647 w 68"/>
              <a:gd name="T93" fmla="*/ 2147483647 h 45"/>
              <a:gd name="T94" fmla="*/ 2147483647 w 68"/>
              <a:gd name="T95" fmla="*/ 2147483647 h 45"/>
              <a:gd name="T96" fmla="*/ 2147483647 w 68"/>
              <a:gd name="T97" fmla="*/ 2147483647 h 45"/>
              <a:gd name="T98" fmla="*/ 2147483647 w 68"/>
              <a:gd name="T99" fmla="*/ 2147483647 h 45"/>
              <a:gd name="T100" fmla="*/ 2147483647 w 68"/>
              <a:gd name="T101" fmla="*/ 2147483647 h 45"/>
              <a:gd name="T102" fmla="*/ 2147483647 w 68"/>
              <a:gd name="T103" fmla="*/ 2147483647 h 45"/>
              <a:gd name="T104" fmla="*/ 2147483647 w 68"/>
              <a:gd name="T105" fmla="*/ 2147483647 h 45"/>
              <a:gd name="T106" fmla="*/ 2147483647 w 68"/>
              <a:gd name="T107" fmla="*/ 0 h 45"/>
              <a:gd name="T108" fmla="*/ 2147483647 w 68"/>
              <a:gd name="T109" fmla="*/ 0 h 4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8"/>
              <a:gd name="T166" fmla="*/ 0 h 45"/>
              <a:gd name="T167" fmla="*/ 68 w 68"/>
              <a:gd name="T168" fmla="*/ 45 h 4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8" h="45">
                <a:moveTo>
                  <a:pt x="19" y="0"/>
                </a:moveTo>
                <a:lnTo>
                  <a:pt x="19" y="0"/>
                </a:lnTo>
                <a:lnTo>
                  <a:pt x="15" y="0"/>
                </a:lnTo>
                <a:lnTo>
                  <a:pt x="15" y="1"/>
                </a:lnTo>
                <a:lnTo>
                  <a:pt x="12" y="1"/>
                </a:lnTo>
                <a:lnTo>
                  <a:pt x="10" y="1"/>
                </a:lnTo>
                <a:lnTo>
                  <a:pt x="10" y="2"/>
                </a:lnTo>
                <a:lnTo>
                  <a:pt x="8" y="2"/>
                </a:lnTo>
                <a:lnTo>
                  <a:pt x="5" y="2"/>
                </a:lnTo>
                <a:lnTo>
                  <a:pt x="5" y="3"/>
                </a:lnTo>
                <a:lnTo>
                  <a:pt x="2" y="3"/>
                </a:lnTo>
                <a:lnTo>
                  <a:pt x="2" y="4"/>
                </a:lnTo>
                <a:lnTo>
                  <a:pt x="0" y="4"/>
                </a:lnTo>
                <a:lnTo>
                  <a:pt x="0" y="5"/>
                </a:lnTo>
                <a:lnTo>
                  <a:pt x="1" y="5"/>
                </a:lnTo>
                <a:lnTo>
                  <a:pt x="2" y="6"/>
                </a:lnTo>
                <a:lnTo>
                  <a:pt x="3" y="7"/>
                </a:lnTo>
                <a:lnTo>
                  <a:pt x="3" y="8"/>
                </a:lnTo>
                <a:lnTo>
                  <a:pt x="4" y="9"/>
                </a:lnTo>
                <a:lnTo>
                  <a:pt x="4" y="10"/>
                </a:lnTo>
                <a:lnTo>
                  <a:pt x="5" y="10"/>
                </a:lnTo>
                <a:lnTo>
                  <a:pt x="6" y="11"/>
                </a:lnTo>
                <a:lnTo>
                  <a:pt x="9" y="15"/>
                </a:lnTo>
                <a:lnTo>
                  <a:pt x="10" y="17"/>
                </a:lnTo>
                <a:lnTo>
                  <a:pt x="11" y="18"/>
                </a:lnTo>
                <a:lnTo>
                  <a:pt x="12" y="18"/>
                </a:lnTo>
                <a:lnTo>
                  <a:pt x="13" y="20"/>
                </a:lnTo>
                <a:lnTo>
                  <a:pt x="14" y="20"/>
                </a:lnTo>
                <a:lnTo>
                  <a:pt x="14" y="21"/>
                </a:lnTo>
                <a:lnTo>
                  <a:pt x="14" y="22"/>
                </a:lnTo>
                <a:lnTo>
                  <a:pt x="15" y="24"/>
                </a:lnTo>
                <a:lnTo>
                  <a:pt x="16" y="26"/>
                </a:lnTo>
                <a:lnTo>
                  <a:pt x="17" y="27"/>
                </a:lnTo>
                <a:lnTo>
                  <a:pt x="17" y="28"/>
                </a:lnTo>
                <a:lnTo>
                  <a:pt x="18" y="28"/>
                </a:lnTo>
                <a:lnTo>
                  <a:pt x="18" y="30"/>
                </a:lnTo>
                <a:lnTo>
                  <a:pt x="18" y="31"/>
                </a:lnTo>
                <a:lnTo>
                  <a:pt x="19" y="31"/>
                </a:lnTo>
                <a:lnTo>
                  <a:pt x="19" y="33"/>
                </a:lnTo>
                <a:lnTo>
                  <a:pt x="20" y="35"/>
                </a:lnTo>
                <a:lnTo>
                  <a:pt x="20" y="37"/>
                </a:lnTo>
                <a:lnTo>
                  <a:pt x="20" y="39"/>
                </a:lnTo>
                <a:lnTo>
                  <a:pt x="21" y="39"/>
                </a:lnTo>
                <a:lnTo>
                  <a:pt x="21" y="40"/>
                </a:lnTo>
                <a:lnTo>
                  <a:pt x="21" y="41"/>
                </a:lnTo>
                <a:lnTo>
                  <a:pt x="22" y="41"/>
                </a:lnTo>
                <a:lnTo>
                  <a:pt x="24" y="44"/>
                </a:lnTo>
                <a:lnTo>
                  <a:pt x="30" y="44"/>
                </a:lnTo>
                <a:lnTo>
                  <a:pt x="30" y="43"/>
                </a:lnTo>
                <a:lnTo>
                  <a:pt x="35" y="43"/>
                </a:lnTo>
                <a:lnTo>
                  <a:pt x="38" y="43"/>
                </a:lnTo>
                <a:lnTo>
                  <a:pt x="38" y="42"/>
                </a:lnTo>
                <a:lnTo>
                  <a:pt x="40" y="42"/>
                </a:lnTo>
                <a:lnTo>
                  <a:pt x="42" y="42"/>
                </a:lnTo>
                <a:lnTo>
                  <a:pt x="45" y="41"/>
                </a:lnTo>
                <a:lnTo>
                  <a:pt x="48" y="40"/>
                </a:lnTo>
                <a:lnTo>
                  <a:pt x="49" y="40"/>
                </a:lnTo>
                <a:lnTo>
                  <a:pt x="50" y="40"/>
                </a:lnTo>
                <a:lnTo>
                  <a:pt x="52" y="39"/>
                </a:lnTo>
                <a:lnTo>
                  <a:pt x="54" y="38"/>
                </a:lnTo>
                <a:lnTo>
                  <a:pt x="58" y="35"/>
                </a:lnTo>
                <a:lnTo>
                  <a:pt x="59" y="34"/>
                </a:lnTo>
                <a:lnTo>
                  <a:pt x="60" y="34"/>
                </a:lnTo>
                <a:lnTo>
                  <a:pt x="60" y="33"/>
                </a:lnTo>
                <a:lnTo>
                  <a:pt x="62" y="33"/>
                </a:lnTo>
                <a:lnTo>
                  <a:pt x="62" y="32"/>
                </a:lnTo>
                <a:lnTo>
                  <a:pt x="64" y="31"/>
                </a:lnTo>
                <a:lnTo>
                  <a:pt x="64" y="30"/>
                </a:lnTo>
                <a:lnTo>
                  <a:pt x="65" y="29"/>
                </a:lnTo>
                <a:lnTo>
                  <a:pt x="65" y="28"/>
                </a:lnTo>
                <a:lnTo>
                  <a:pt x="65" y="27"/>
                </a:lnTo>
                <a:lnTo>
                  <a:pt x="66" y="27"/>
                </a:lnTo>
                <a:lnTo>
                  <a:pt x="66" y="26"/>
                </a:lnTo>
                <a:lnTo>
                  <a:pt x="67" y="26"/>
                </a:lnTo>
                <a:lnTo>
                  <a:pt x="67" y="24"/>
                </a:lnTo>
                <a:lnTo>
                  <a:pt x="67" y="19"/>
                </a:lnTo>
                <a:lnTo>
                  <a:pt x="67" y="18"/>
                </a:lnTo>
                <a:lnTo>
                  <a:pt x="66" y="18"/>
                </a:lnTo>
                <a:lnTo>
                  <a:pt x="66" y="17"/>
                </a:lnTo>
                <a:lnTo>
                  <a:pt x="65" y="15"/>
                </a:lnTo>
                <a:lnTo>
                  <a:pt x="65" y="14"/>
                </a:lnTo>
                <a:lnTo>
                  <a:pt x="64" y="14"/>
                </a:lnTo>
                <a:lnTo>
                  <a:pt x="62" y="11"/>
                </a:lnTo>
                <a:lnTo>
                  <a:pt x="61" y="11"/>
                </a:lnTo>
                <a:lnTo>
                  <a:pt x="60" y="10"/>
                </a:lnTo>
                <a:lnTo>
                  <a:pt x="59" y="10"/>
                </a:lnTo>
                <a:lnTo>
                  <a:pt x="58" y="8"/>
                </a:lnTo>
                <a:lnTo>
                  <a:pt x="57" y="8"/>
                </a:lnTo>
                <a:lnTo>
                  <a:pt x="56" y="6"/>
                </a:lnTo>
                <a:lnTo>
                  <a:pt x="55" y="6"/>
                </a:lnTo>
                <a:lnTo>
                  <a:pt x="54" y="6"/>
                </a:lnTo>
                <a:lnTo>
                  <a:pt x="54" y="5"/>
                </a:lnTo>
                <a:lnTo>
                  <a:pt x="53" y="5"/>
                </a:lnTo>
                <a:lnTo>
                  <a:pt x="52" y="5"/>
                </a:lnTo>
                <a:lnTo>
                  <a:pt x="52" y="4"/>
                </a:lnTo>
                <a:lnTo>
                  <a:pt x="51" y="4"/>
                </a:lnTo>
                <a:lnTo>
                  <a:pt x="49" y="4"/>
                </a:lnTo>
                <a:lnTo>
                  <a:pt x="46" y="3"/>
                </a:lnTo>
                <a:lnTo>
                  <a:pt x="45" y="3"/>
                </a:lnTo>
                <a:lnTo>
                  <a:pt x="45" y="2"/>
                </a:lnTo>
                <a:lnTo>
                  <a:pt x="44" y="2"/>
                </a:lnTo>
                <a:lnTo>
                  <a:pt x="40" y="2"/>
                </a:lnTo>
                <a:lnTo>
                  <a:pt x="40" y="1"/>
                </a:lnTo>
                <a:lnTo>
                  <a:pt x="35" y="1"/>
                </a:lnTo>
                <a:lnTo>
                  <a:pt x="35" y="0"/>
                </a:lnTo>
                <a:lnTo>
                  <a:pt x="30" y="0"/>
                </a:lnTo>
                <a:lnTo>
                  <a:pt x="19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16" name="Freeform 58"/>
          <p:cNvSpPr>
            <a:spLocks/>
          </p:cNvSpPr>
          <p:nvPr/>
        </p:nvSpPr>
        <p:spPr bwMode="auto">
          <a:xfrm>
            <a:off x="5762625" y="1760538"/>
            <a:ext cx="85725" cy="41275"/>
          </a:xfrm>
          <a:custGeom>
            <a:avLst/>
            <a:gdLst>
              <a:gd name="T0" fmla="*/ 2147483647 w 59"/>
              <a:gd name="T1" fmla="*/ 0 h 26"/>
              <a:gd name="T2" fmla="*/ 2147483647 w 59"/>
              <a:gd name="T3" fmla="*/ 2147483647 h 26"/>
              <a:gd name="T4" fmla="*/ 2147483647 w 59"/>
              <a:gd name="T5" fmla="*/ 2147483647 h 26"/>
              <a:gd name="T6" fmla="*/ 2147483647 w 59"/>
              <a:gd name="T7" fmla="*/ 2147483647 h 26"/>
              <a:gd name="T8" fmla="*/ 2147483647 w 59"/>
              <a:gd name="T9" fmla="*/ 2147483647 h 26"/>
              <a:gd name="T10" fmla="*/ 2147483647 w 59"/>
              <a:gd name="T11" fmla="*/ 2147483647 h 26"/>
              <a:gd name="T12" fmla="*/ 2147483647 w 59"/>
              <a:gd name="T13" fmla="*/ 2147483647 h 26"/>
              <a:gd name="T14" fmla="*/ 2147483647 w 59"/>
              <a:gd name="T15" fmla="*/ 2147483647 h 26"/>
              <a:gd name="T16" fmla="*/ 2147483647 w 59"/>
              <a:gd name="T17" fmla="*/ 2147483647 h 26"/>
              <a:gd name="T18" fmla="*/ 2147483647 w 59"/>
              <a:gd name="T19" fmla="*/ 2147483647 h 26"/>
              <a:gd name="T20" fmla="*/ 2147483647 w 59"/>
              <a:gd name="T21" fmla="*/ 2147483647 h 26"/>
              <a:gd name="T22" fmla="*/ 2147483647 w 59"/>
              <a:gd name="T23" fmla="*/ 2147483647 h 26"/>
              <a:gd name="T24" fmla="*/ 2147483647 w 59"/>
              <a:gd name="T25" fmla="*/ 2147483647 h 26"/>
              <a:gd name="T26" fmla="*/ 2147483647 w 59"/>
              <a:gd name="T27" fmla="*/ 2147483647 h 26"/>
              <a:gd name="T28" fmla="*/ 2147483647 w 59"/>
              <a:gd name="T29" fmla="*/ 2147483647 h 26"/>
              <a:gd name="T30" fmla="*/ 0 w 59"/>
              <a:gd name="T31" fmla="*/ 2147483647 h 26"/>
              <a:gd name="T32" fmla="*/ 2147483647 w 59"/>
              <a:gd name="T33" fmla="*/ 2147483647 h 26"/>
              <a:gd name="T34" fmla="*/ 2147483647 w 59"/>
              <a:gd name="T35" fmla="*/ 2147483647 h 26"/>
              <a:gd name="T36" fmla="*/ 2147483647 w 59"/>
              <a:gd name="T37" fmla="*/ 2147483647 h 26"/>
              <a:gd name="T38" fmla="*/ 2147483647 w 59"/>
              <a:gd name="T39" fmla="*/ 2147483647 h 26"/>
              <a:gd name="T40" fmla="*/ 2147483647 w 59"/>
              <a:gd name="T41" fmla="*/ 2147483647 h 26"/>
              <a:gd name="T42" fmla="*/ 2147483647 w 59"/>
              <a:gd name="T43" fmla="*/ 2147483647 h 26"/>
              <a:gd name="T44" fmla="*/ 2147483647 w 59"/>
              <a:gd name="T45" fmla="*/ 2147483647 h 26"/>
              <a:gd name="T46" fmla="*/ 2147483647 w 59"/>
              <a:gd name="T47" fmla="*/ 2147483647 h 26"/>
              <a:gd name="T48" fmla="*/ 2147483647 w 59"/>
              <a:gd name="T49" fmla="*/ 2147483647 h 26"/>
              <a:gd name="T50" fmla="*/ 2147483647 w 59"/>
              <a:gd name="T51" fmla="*/ 2147483647 h 26"/>
              <a:gd name="T52" fmla="*/ 2147483647 w 59"/>
              <a:gd name="T53" fmla="*/ 2147483647 h 26"/>
              <a:gd name="T54" fmla="*/ 2147483647 w 59"/>
              <a:gd name="T55" fmla="*/ 2147483647 h 26"/>
              <a:gd name="T56" fmla="*/ 2147483647 w 59"/>
              <a:gd name="T57" fmla="*/ 2147483647 h 26"/>
              <a:gd name="T58" fmla="*/ 2147483647 w 59"/>
              <a:gd name="T59" fmla="*/ 2147483647 h 26"/>
              <a:gd name="T60" fmla="*/ 2147483647 w 59"/>
              <a:gd name="T61" fmla="*/ 2147483647 h 26"/>
              <a:gd name="T62" fmla="*/ 2147483647 w 59"/>
              <a:gd name="T63" fmla="*/ 2147483647 h 26"/>
              <a:gd name="T64" fmla="*/ 2147483647 w 59"/>
              <a:gd name="T65" fmla="*/ 2147483647 h 26"/>
              <a:gd name="T66" fmla="*/ 2147483647 w 59"/>
              <a:gd name="T67" fmla="*/ 2147483647 h 26"/>
              <a:gd name="T68" fmla="*/ 2147483647 w 59"/>
              <a:gd name="T69" fmla="*/ 2147483647 h 26"/>
              <a:gd name="T70" fmla="*/ 2147483647 w 59"/>
              <a:gd name="T71" fmla="*/ 2147483647 h 26"/>
              <a:gd name="T72" fmla="*/ 2147483647 w 59"/>
              <a:gd name="T73" fmla="*/ 2147483647 h 26"/>
              <a:gd name="T74" fmla="*/ 2147483647 w 59"/>
              <a:gd name="T75" fmla="*/ 2147483647 h 26"/>
              <a:gd name="T76" fmla="*/ 2147483647 w 59"/>
              <a:gd name="T77" fmla="*/ 2147483647 h 26"/>
              <a:gd name="T78" fmla="*/ 2147483647 w 59"/>
              <a:gd name="T79" fmla="*/ 0 h 26"/>
              <a:gd name="T80" fmla="*/ 2147483647 w 59"/>
              <a:gd name="T81" fmla="*/ 0 h 2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9"/>
              <a:gd name="T124" fmla="*/ 0 h 26"/>
              <a:gd name="T125" fmla="*/ 59 w 59"/>
              <a:gd name="T126" fmla="*/ 26 h 2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9" h="26">
                <a:moveTo>
                  <a:pt x="36" y="0"/>
                </a:moveTo>
                <a:lnTo>
                  <a:pt x="36" y="0"/>
                </a:lnTo>
                <a:lnTo>
                  <a:pt x="32" y="0"/>
                </a:lnTo>
                <a:lnTo>
                  <a:pt x="32" y="1"/>
                </a:lnTo>
                <a:lnTo>
                  <a:pt x="29" y="1"/>
                </a:lnTo>
                <a:lnTo>
                  <a:pt x="27" y="1"/>
                </a:lnTo>
                <a:lnTo>
                  <a:pt x="27" y="2"/>
                </a:lnTo>
                <a:lnTo>
                  <a:pt x="25" y="2"/>
                </a:lnTo>
                <a:lnTo>
                  <a:pt x="22" y="2"/>
                </a:lnTo>
                <a:lnTo>
                  <a:pt x="19" y="2"/>
                </a:lnTo>
                <a:lnTo>
                  <a:pt x="19" y="3"/>
                </a:lnTo>
                <a:lnTo>
                  <a:pt x="17" y="3"/>
                </a:lnTo>
                <a:lnTo>
                  <a:pt x="17" y="4"/>
                </a:lnTo>
                <a:lnTo>
                  <a:pt x="15" y="4"/>
                </a:lnTo>
                <a:lnTo>
                  <a:pt x="15" y="5"/>
                </a:lnTo>
                <a:lnTo>
                  <a:pt x="13" y="5"/>
                </a:lnTo>
                <a:lnTo>
                  <a:pt x="13" y="6"/>
                </a:lnTo>
                <a:lnTo>
                  <a:pt x="9" y="7"/>
                </a:lnTo>
                <a:lnTo>
                  <a:pt x="9" y="8"/>
                </a:lnTo>
                <a:lnTo>
                  <a:pt x="8" y="9"/>
                </a:lnTo>
                <a:lnTo>
                  <a:pt x="7" y="9"/>
                </a:lnTo>
                <a:lnTo>
                  <a:pt x="5" y="10"/>
                </a:lnTo>
                <a:lnTo>
                  <a:pt x="3" y="12"/>
                </a:lnTo>
                <a:lnTo>
                  <a:pt x="3" y="13"/>
                </a:lnTo>
                <a:lnTo>
                  <a:pt x="2" y="13"/>
                </a:lnTo>
                <a:lnTo>
                  <a:pt x="2" y="14"/>
                </a:lnTo>
                <a:lnTo>
                  <a:pt x="2" y="15"/>
                </a:lnTo>
                <a:lnTo>
                  <a:pt x="1" y="16"/>
                </a:lnTo>
                <a:lnTo>
                  <a:pt x="1" y="18"/>
                </a:lnTo>
                <a:lnTo>
                  <a:pt x="0" y="18"/>
                </a:lnTo>
                <a:lnTo>
                  <a:pt x="0" y="22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2" y="25"/>
                </a:lnTo>
                <a:lnTo>
                  <a:pt x="5" y="23"/>
                </a:lnTo>
                <a:lnTo>
                  <a:pt x="7" y="23"/>
                </a:lnTo>
                <a:lnTo>
                  <a:pt x="8" y="23"/>
                </a:lnTo>
                <a:lnTo>
                  <a:pt x="8" y="22"/>
                </a:lnTo>
                <a:lnTo>
                  <a:pt x="12" y="20"/>
                </a:lnTo>
                <a:lnTo>
                  <a:pt x="13" y="20"/>
                </a:lnTo>
                <a:lnTo>
                  <a:pt x="13" y="19"/>
                </a:lnTo>
                <a:lnTo>
                  <a:pt x="15" y="19"/>
                </a:lnTo>
                <a:lnTo>
                  <a:pt x="17" y="19"/>
                </a:lnTo>
                <a:lnTo>
                  <a:pt x="17" y="18"/>
                </a:lnTo>
                <a:lnTo>
                  <a:pt x="19" y="18"/>
                </a:lnTo>
                <a:lnTo>
                  <a:pt x="19" y="17"/>
                </a:lnTo>
                <a:lnTo>
                  <a:pt x="20" y="17"/>
                </a:lnTo>
                <a:lnTo>
                  <a:pt x="26" y="15"/>
                </a:lnTo>
                <a:lnTo>
                  <a:pt x="26" y="14"/>
                </a:lnTo>
                <a:lnTo>
                  <a:pt x="28" y="14"/>
                </a:lnTo>
                <a:lnTo>
                  <a:pt x="28" y="13"/>
                </a:lnTo>
                <a:lnTo>
                  <a:pt x="30" y="13"/>
                </a:lnTo>
                <a:lnTo>
                  <a:pt x="30" y="12"/>
                </a:lnTo>
                <a:lnTo>
                  <a:pt x="31" y="12"/>
                </a:lnTo>
                <a:lnTo>
                  <a:pt x="33" y="11"/>
                </a:lnTo>
                <a:lnTo>
                  <a:pt x="35" y="10"/>
                </a:lnTo>
                <a:lnTo>
                  <a:pt x="36" y="10"/>
                </a:lnTo>
                <a:lnTo>
                  <a:pt x="43" y="7"/>
                </a:lnTo>
                <a:lnTo>
                  <a:pt x="43" y="6"/>
                </a:lnTo>
                <a:lnTo>
                  <a:pt x="45" y="6"/>
                </a:lnTo>
                <a:lnTo>
                  <a:pt x="47" y="6"/>
                </a:lnTo>
                <a:lnTo>
                  <a:pt x="48" y="5"/>
                </a:lnTo>
                <a:lnTo>
                  <a:pt x="49" y="5"/>
                </a:lnTo>
                <a:lnTo>
                  <a:pt x="49" y="4"/>
                </a:lnTo>
                <a:lnTo>
                  <a:pt x="51" y="4"/>
                </a:lnTo>
                <a:lnTo>
                  <a:pt x="53" y="3"/>
                </a:lnTo>
                <a:lnTo>
                  <a:pt x="54" y="2"/>
                </a:lnTo>
                <a:lnTo>
                  <a:pt x="56" y="2"/>
                </a:lnTo>
                <a:lnTo>
                  <a:pt x="58" y="2"/>
                </a:lnTo>
                <a:lnTo>
                  <a:pt x="56" y="2"/>
                </a:lnTo>
                <a:lnTo>
                  <a:pt x="56" y="1"/>
                </a:lnTo>
                <a:lnTo>
                  <a:pt x="51" y="1"/>
                </a:lnTo>
                <a:lnTo>
                  <a:pt x="51" y="0"/>
                </a:lnTo>
                <a:lnTo>
                  <a:pt x="47" y="0"/>
                </a:lnTo>
                <a:lnTo>
                  <a:pt x="36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17" name="Freeform 59"/>
          <p:cNvSpPr>
            <a:spLocks/>
          </p:cNvSpPr>
          <p:nvPr/>
        </p:nvSpPr>
        <p:spPr bwMode="auto">
          <a:xfrm>
            <a:off x="6153150" y="1760538"/>
            <a:ext cx="47625" cy="47625"/>
          </a:xfrm>
          <a:custGeom>
            <a:avLst/>
            <a:gdLst>
              <a:gd name="T0" fmla="*/ 2147483647 w 29"/>
              <a:gd name="T1" fmla="*/ 2147483647 h 30"/>
              <a:gd name="T2" fmla="*/ 2147483647 w 29"/>
              <a:gd name="T3" fmla="*/ 2147483647 h 30"/>
              <a:gd name="T4" fmla="*/ 2147483647 w 29"/>
              <a:gd name="T5" fmla="*/ 2147483647 h 30"/>
              <a:gd name="T6" fmla="*/ 2147483647 w 29"/>
              <a:gd name="T7" fmla="*/ 2147483647 h 30"/>
              <a:gd name="T8" fmla="*/ 2147483647 w 29"/>
              <a:gd name="T9" fmla="*/ 2147483647 h 30"/>
              <a:gd name="T10" fmla="*/ 2147483647 w 29"/>
              <a:gd name="T11" fmla="*/ 2147483647 h 30"/>
              <a:gd name="T12" fmla="*/ 2147483647 w 29"/>
              <a:gd name="T13" fmla="*/ 2147483647 h 30"/>
              <a:gd name="T14" fmla="*/ 2147483647 w 29"/>
              <a:gd name="T15" fmla="*/ 2147483647 h 30"/>
              <a:gd name="T16" fmla="*/ 2147483647 w 29"/>
              <a:gd name="T17" fmla="*/ 2147483647 h 30"/>
              <a:gd name="T18" fmla="*/ 2147483647 w 29"/>
              <a:gd name="T19" fmla="*/ 2147483647 h 30"/>
              <a:gd name="T20" fmla="*/ 2147483647 w 29"/>
              <a:gd name="T21" fmla="*/ 2147483647 h 30"/>
              <a:gd name="T22" fmla="*/ 2147483647 w 29"/>
              <a:gd name="T23" fmla="*/ 2147483647 h 30"/>
              <a:gd name="T24" fmla="*/ 2147483647 w 29"/>
              <a:gd name="T25" fmla="*/ 2147483647 h 30"/>
              <a:gd name="T26" fmla="*/ 2147483647 w 29"/>
              <a:gd name="T27" fmla="*/ 2147483647 h 30"/>
              <a:gd name="T28" fmla="*/ 2147483647 w 29"/>
              <a:gd name="T29" fmla="*/ 2147483647 h 30"/>
              <a:gd name="T30" fmla="*/ 2147483647 w 29"/>
              <a:gd name="T31" fmla="*/ 2147483647 h 30"/>
              <a:gd name="T32" fmla="*/ 2147483647 w 29"/>
              <a:gd name="T33" fmla="*/ 2147483647 h 30"/>
              <a:gd name="T34" fmla="*/ 2147483647 w 29"/>
              <a:gd name="T35" fmla="*/ 2147483647 h 30"/>
              <a:gd name="T36" fmla="*/ 2147483647 w 29"/>
              <a:gd name="T37" fmla="*/ 2147483647 h 30"/>
              <a:gd name="T38" fmla="*/ 2147483647 w 29"/>
              <a:gd name="T39" fmla="*/ 2147483647 h 30"/>
              <a:gd name="T40" fmla="*/ 2147483647 w 29"/>
              <a:gd name="T41" fmla="*/ 2147483647 h 30"/>
              <a:gd name="T42" fmla="*/ 2147483647 w 29"/>
              <a:gd name="T43" fmla="*/ 2147483647 h 30"/>
              <a:gd name="T44" fmla="*/ 2147483647 w 29"/>
              <a:gd name="T45" fmla="*/ 2147483647 h 30"/>
              <a:gd name="T46" fmla="*/ 2147483647 w 29"/>
              <a:gd name="T47" fmla="*/ 2147483647 h 30"/>
              <a:gd name="T48" fmla="*/ 2147483647 w 29"/>
              <a:gd name="T49" fmla="*/ 2147483647 h 30"/>
              <a:gd name="T50" fmla="*/ 2147483647 w 29"/>
              <a:gd name="T51" fmla="*/ 2147483647 h 30"/>
              <a:gd name="T52" fmla="*/ 2147483647 w 29"/>
              <a:gd name="T53" fmla="*/ 2147483647 h 30"/>
              <a:gd name="T54" fmla="*/ 2147483647 w 29"/>
              <a:gd name="T55" fmla="*/ 2147483647 h 30"/>
              <a:gd name="T56" fmla="*/ 2147483647 w 29"/>
              <a:gd name="T57" fmla="*/ 2147483647 h 30"/>
              <a:gd name="T58" fmla="*/ 2147483647 w 29"/>
              <a:gd name="T59" fmla="*/ 2147483647 h 30"/>
              <a:gd name="T60" fmla="*/ 2147483647 w 29"/>
              <a:gd name="T61" fmla="*/ 2147483647 h 30"/>
              <a:gd name="T62" fmla="*/ 2147483647 w 29"/>
              <a:gd name="T63" fmla="*/ 0 h 3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9"/>
              <a:gd name="T97" fmla="*/ 0 h 30"/>
              <a:gd name="T98" fmla="*/ 29 w 29"/>
              <a:gd name="T99" fmla="*/ 30 h 3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9" h="30">
                <a:moveTo>
                  <a:pt x="0" y="0"/>
                </a:moveTo>
                <a:lnTo>
                  <a:pt x="2" y="2"/>
                </a:lnTo>
                <a:lnTo>
                  <a:pt x="3" y="2"/>
                </a:lnTo>
                <a:lnTo>
                  <a:pt x="3" y="3"/>
                </a:lnTo>
                <a:lnTo>
                  <a:pt x="4" y="4"/>
                </a:lnTo>
                <a:lnTo>
                  <a:pt x="4" y="5"/>
                </a:lnTo>
                <a:lnTo>
                  <a:pt x="5" y="5"/>
                </a:lnTo>
                <a:lnTo>
                  <a:pt x="5" y="6"/>
                </a:lnTo>
                <a:lnTo>
                  <a:pt x="5" y="7"/>
                </a:lnTo>
                <a:lnTo>
                  <a:pt x="10" y="12"/>
                </a:lnTo>
                <a:lnTo>
                  <a:pt x="11" y="12"/>
                </a:lnTo>
                <a:lnTo>
                  <a:pt x="11" y="13"/>
                </a:lnTo>
                <a:lnTo>
                  <a:pt x="12" y="15"/>
                </a:lnTo>
                <a:lnTo>
                  <a:pt x="12" y="16"/>
                </a:lnTo>
                <a:lnTo>
                  <a:pt x="13" y="16"/>
                </a:lnTo>
                <a:lnTo>
                  <a:pt x="14" y="19"/>
                </a:lnTo>
                <a:lnTo>
                  <a:pt x="15" y="19"/>
                </a:lnTo>
                <a:lnTo>
                  <a:pt x="15" y="20"/>
                </a:lnTo>
                <a:lnTo>
                  <a:pt x="17" y="22"/>
                </a:lnTo>
                <a:lnTo>
                  <a:pt x="18" y="22"/>
                </a:lnTo>
                <a:lnTo>
                  <a:pt x="18" y="23"/>
                </a:lnTo>
                <a:lnTo>
                  <a:pt x="20" y="26"/>
                </a:lnTo>
                <a:lnTo>
                  <a:pt x="21" y="26"/>
                </a:lnTo>
                <a:lnTo>
                  <a:pt x="23" y="29"/>
                </a:lnTo>
                <a:lnTo>
                  <a:pt x="24" y="29"/>
                </a:lnTo>
                <a:lnTo>
                  <a:pt x="24" y="28"/>
                </a:lnTo>
                <a:lnTo>
                  <a:pt x="25" y="28"/>
                </a:lnTo>
                <a:lnTo>
                  <a:pt x="25" y="27"/>
                </a:lnTo>
                <a:lnTo>
                  <a:pt x="26" y="27"/>
                </a:lnTo>
                <a:lnTo>
                  <a:pt x="26" y="26"/>
                </a:lnTo>
                <a:lnTo>
                  <a:pt x="26" y="25"/>
                </a:lnTo>
                <a:lnTo>
                  <a:pt x="27" y="23"/>
                </a:lnTo>
                <a:lnTo>
                  <a:pt x="27" y="22"/>
                </a:lnTo>
                <a:lnTo>
                  <a:pt x="28" y="22"/>
                </a:lnTo>
                <a:lnTo>
                  <a:pt x="28" y="17"/>
                </a:lnTo>
                <a:lnTo>
                  <a:pt x="27" y="17"/>
                </a:lnTo>
                <a:lnTo>
                  <a:pt x="27" y="16"/>
                </a:lnTo>
                <a:lnTo>
                  <a:pt x="27" y="15"/>
                </a:lnTo>
                <a:lnTo>
                  <a:pt x="26" y="15"/>
                </a:lnTo>
                <a:lnTo>
                  <a:pt x="26" y="13"/>
                </a:lnTo>
                <a:lnTo>
                  <a:pt x="26" y="12"/>
                </a:lnTo>
                <a:lnTo>
                  <a:pt x="25" y="12"/>
                </a:lnTo>
                <a:lnTo>
                  <a:pt x="23" y="10"/>
                </a:lnTo>
                <a:lnTo>
                  <a:pt x="22" y="8"/>
                </a:lnTo>
                <a:lnTo>
                  <a:pt x="21" y="8"/>
                </a:lnTo>
                <a:lnTo>
                  <a:pt x="20" y="7"/>
                </a:lnTo>
                <a:lnTo>
                  <a:pt x="19" y="7"/>
                </a:lnTo>
                <a:lnTo>
                  <a:pt x="18" y="5"/>
                </a:lnTo>
                <a:lnTo>
                  <a:pt x="17" y="5"/>
                </a:lnTo>
                <a:lnTo>
                  <a:pt x="16" y="5"/>
                </a:lnTo>
                <a:lnTo>
                  <a:pt x="16" y="4"/>
                </a:lnTo>
                <a:lnTo>
                  <a:pt x="15" y="4"/>
                </a:lnTo>
                <a:lnTo>
                  <a:pt x="14" y="4"/>
                </a:lnTo>
                <a:lnTo>
                  <a:pt x="14" y="3"/>
                </a:lnTo>
                <a:lnTo>
                  <a:pt x="11" y="2"/>
                </a:lnTo>
                <a:lnTo>
                  <a:pt x="9" y="2"/>
                </a:lnTo>
                <a:lnTo>
                  <a:pt x="8" y="2"/>
                </a:lnTo>
                <a:lnTo>
                  <a:pt x="8" y="1"/>
                </a:lnTo>
                <a:lnTo>
                  <a:pt x="6" y="1"/>
                </a:lnTo>
                <a:lnTo>
                  <a:pt x="4" y="1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18" name="Freeform 60"/>
          <p:cNvSpPr>
            <a:spLocks/>
          </p:cNvSpPr>
          <p:nvPr/>
        </p:nvSpPr>
        <p:spPr bwMode="auto">
          <a:xfrm>
            <a:off x="6232525" y="1760538"/>
            <a:ext cx="123825" cy="71437"/>
          </a:xfrm>
          <a:custGeom>
            <a:avLst/>
            <a:gdLst>
              <a:gd name="T0" fmla="*/ 2147483647 w 87"/>
              <a:gd name="T1" fmla="*/ 0 h 45"/>
              <a:gd name="T2" fmla="*/ 2147483647 w 87"/>
              <a:gd name="T3" fmla="*/ 2147483647 h 45"/>
              <a:gd name="T4" fmla="*/ 2147483647 w 87"/>
              <a:gd name="T5" fmla="*/ 2147483647 h 45"/>
              <a:gd name="T6" fmla="*/ 2147483647 w 87"/>
              <a:gd name="T7" fmla="*/ 2147483647 h 45"/>
              <a:gd name="T8" fmla="*/ 2147483647 w 87"/>
              <a:gd name="T9" fmla="*/ 2147483647 h 45"/>
              <a:gd name="T10" fmla="*/ 2147483647 w 87"/>
              <a:gd name="T11" fmla="*/ 2147483647 h 45"/>
              <a:gd name="T12" fmla="*/ 2147483647 w 87"/>
              <a:gd name="T13" fmla="*/ 2147483647 h 45"/>
              <a:gd name="T14" fmla="*/ 2147483647 w 87"/>
              <a:gd name="T15" fmla="*/ 2147483647 h 45"/>
              <a:gd name="T16" fmla="*/ 2147483647 w 87"/>
              <a:gd name="T17" fmla="*/ 2147483647 h 45"/>
              <a:gd name="T18" fmla="*/ 2147483647 w 87"/>
              <a:gd name="T19" fmla="*/ 2147483647 h 45"/>
              <a:gd name="T20" fmla="*/ 2147483647 w 87"/>
              <a:gd name="T21" fmla="*/ 2147483647 h 45"/>
              <a:gd name="T22" fmla="*/ 2147483647 w 87"/>
              <a:gd name="T23" fmla="*/ 2147483647 h 45"/>
              <a:gd name="T24" fmla="*/ 2147483647 w 87"/>
              <a:gd name="T25" fmla="*/ 2147483647 h 45"/>
              <a:gd name="T26" fmla="*/ 2147483647 w 87"/>
              <a:gd name="T27" fmla="*/ 2147483647 h 45"/>
              <a:gd name="T28" fmla="*/ 2147483647 w 87"/>
              <a:gd name="T29" fmla="*/ 2147483647 h 45"/>
              <a:gd name="T30" fmla="*/ 2147483647 w 87"/>
              <a:gd name="T31" fmla="*/ 2147483647 h 45"/>
              <a:gd name="T32" fmla="*/ 0 w 87"/>
              <a:gd name="T33" fmla="*/ 2147483647 h 45"/>
              <a:gd name="T34" fmla="*/ 2147483647 w 87"/>
              <a:gd name="T35" fmla="*/ 2147483647 h 45"/>
              <a:gd name="T36" fmla="*/ 2147483647 w 87"/>
              <a:gd name="T37" fmla="*/ 2147483647 h 45"/>
              <a:gd name="T38" fmla="*/ 2147483647 w 87"/>
              <a:gd name="T39" fmla="*/ 2147483647 h 45"/>
              <a:gd name="T40" fmla="*/ 2147483647 w 87"/>
              <a:gd name="T41" fmla="*/ 2147483647 h 45"/>
              <a:gd name="T42" fmla="*/ 2147483647 w 87"/>
              <a:gd name="T43" fmla="*/ 2147483647 h 45"/>
              <a:gd name="T44" fmla="*/ 2147483647 w 87"/>
              <a:gd name="T45" fmla="*/ 2147483647 h 45"/>
              <a:gd name="T46" fmla="*/ 2147483647 w 87"/>
              <a:gd name="T47" fmla="*/ 2147483647 h 45"/>
              <a:gd name="T48" fmla="*/ 2147483647 w 87"/>
              <a:gd name="T49" fmla="*/ 2147483647 h 45"/>
              <a:gd name="T50" fmla="*/ 2147483647 w 87"/>
              <a:gd name="T51" fmla="*/ 2147483647 h 45"/>
              <a:gd name="T52" fmla="*/ 2147483647 w 87"/>
              <a:gd name="T53" fmla="*/ 2147483647 h 45"/>
              <a:gd name="T54" fmla="*/ 2147483647 w 87"/>
              <a:gd name="T55" fmla="*/ 2147483647 h 45"/>
              <a:gd name="T56" fmla="*/ 2147483647 w 87"/>
              <a:gd name="T57" fmla="*/ 2147483647 h 45"/>
              <a:gd name="T58" fmla="*/ 2147483647 w 87"/>
              <a:gd name="T59" fmla="*/ 2147483647 h 45"/>
              <a:gd name="T60" fmla="*/ 2147483647 w 87"/>
              <a:gd name="T61" fmla="*/ 2147483647 h 45"/>
              <a:gd name="T62" fmla="*/ 2147483647 w 87"/>
              <a:gd name="T63" fmla="*/ 2147483647 h 45"/>
              <a:gd name="T64" fmla="*/ 2147483647 w 87"/>
              <a:gd name="T65" fmla="*/ 2147483647 h 45"/>
              <a:gd name="T66" fmla="*/ 2147483647 w 87"/>
              <a:gd name="T67" fmla="*/ 2147483647 h 45"/>
              <a:gd name="T68" fmla="*/ 2147483647 w 87"/>
              <a:gd name="T69" fmla="*/ 2147483647 h 45"/>
              <a:gd name="T70" fmla="*/ 2147483647 w 87"/>
              <a:gd name="T71" fmla="*/ 2147483647 h 45"/>
              <a:gd name="T72" fmla="*/ 2147483647 w 87"/>
              <a:gd name="T73" fmla="*/ 2147483647 h 45"/>
              <a:gd name="T74" fmla="*/ 2147483647 w 87"/>
              <a:gd name="T75" fmla="*/ 2147483647 h 45"/>
              <a:gd name="T76" fmla="*/ 2147483647 w 87"/>
              <a:gd name="T77" fmla="*/ 2147483647 h 45"/>
              <a:gd name="T78" fmla="*/ 2147483647 w 87"/>
              <a:gd name="T79" fmla="*/ 2147483647 h 45"/>
              <a:gd name="T80" fmla="*/ 2147483647 w 87"/>
              <a:gd name="T81" fmla="*/ 2147483647 h 45"/>
              <a:gd name="T82" fmla="*/ 2147483647 w 87"/>
              <a:gd name="T83" fmla="*/ 2147483647 h 45"/>
              <a:gd name="T84" fmla="*/ 2147483647 w 87"/>
              <a:gd name="T85" fmla="*/ 2147483647 h 45"/>
              <a:gd name="T86" fmla="*/ 2147483647 w 87"/>
              <a:gd name="T87" fmla="*/ 2147483647 h 45"/>
              <a:gd name="T88" fmla="*/ 2147483647 w 87"/>
              <a:gd name="T89" fmla="*/ 2147483647 h 45"/>
              <a:gd name="T90" fmla="*/ 2147483647 w 87"/>
              <a:gd name="T91" fmla="*/ 2147483647 h 45"/>
              <a:gd name="T92" fmla="*/ 2147483647 w 87"/>
              <a:gd name="T93" fmla="*/ 2147483647 h 45"/>
              <a:gd name="T94" fmla="*/ 2147483647 w 87"/>
              <a:gd name="T95" fmla="*/ 2147483647 h 45"/>
              <a:gd name="T96" fmla="*/ 2147483647 w 87"/>
              <a:gd name="T97" fmla="*/ 2147483647 h 45"/>
              <a:gd name="T98" fmla="*/ 2147483647 w 87"/>
              <a:gd name="T99" fmla="*/ 2147483647 h 45"/>
              <a:gd name="T100" fmla="*/ 2147483647 w 87"/>
              <a:gd name="T101" fmla="*/ 2147483647 h 45"/>
              <a:gd name="T102" fmla="*/ 2147483647 w 87"/>
              <a:gd name="T103" fmla="*/ 2147483647 h 45"/>
              <a:gd name="T104" fmla="*/ 2147483647 w 87"/>
              <a:gd name="T105" fmla="*/ 2147483647 h 45"/>
              <a:gd name="T106" fmla="*/ 2147483647 w 87"/>
              <a:gd name="T107" fmla="*/ 2147483647 h 45"/>
              <a:gd name="T108" fmla="*/ 2147483647 w 87"/>
              <a:gd name="T109" fmla="*/ 2147483647 h 45"/>
              <a:gd name="T110" fmla="*/ 2147483647 w 87"/>
              <a:gd name="T111" fmla="*/ 2147483647 h 45"/>
              <a:gd name="T112" fmla="*/ 2147483647 w 87"/>
              <a:gd name="T113" fmla="*/ 2147483647 h 45"/>
              <a:gd name="T114" fmla="*/ 2147483647 w 87"/>
              <a:gd name="T115" fmla="*/ 2147483647 h 45"/>
              <a:gd name="T116" fmla="*/ 2147483647 w 87"/>
              <a:gd name="T117" fmla="*/ 2147483647 h 45"/>
              <a:gd name="T118" fmla="*/ 2147483647 w 87"/>
              <a:gd name="T119" fmla="*/ 2147483647 h 45"/>
              <a:gd name="T120" fmla="*/ 2147483647 w 87"/>
              <a:gd name="T121" fmla="*/ 2147483647 h 45"/>
              <a:gd name="T122" fmla="*/ 2147483647 w 87"/>
              <a:gd name="T123" fmla="*/ 2147483647 h 45"/>
              <a:gd name="T124" fmla="*/ 2147483647 w 87"/>
              <a:gd name="T125" fmla="*/ 0 h 4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7"/>
              <a:gd name="T190" fmla="*/ 0 h 45"/>
              <a:gd name="T191" fmla="*/ 87 w 87"/>
              <a:gd name="T192" fmla="*/ 45 h 4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7" h="45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3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4" y="2"/>
                </a:lnTo>
                <a:lnTo>
                  <a:pt x="24" y="3"/>
                </a:lnTo>
                <a:lnTo>
                  <a:pt x="21" y="3"/>
                </a:lnTo>
                <a:lnTo>
                  <a:pt x="21" y="4"/>
                </a:lnTo>
                <a:lnTo>
                  <a:pt x="20" y="4"/>
                </a:lnTo>
                <a:lnTo>
                  <a:pt x="19" y="4"/>
                </a:lnTo>
                <a:lnTo>
                  <a:pt x="17" y="4"/>
                </a:lnTo>
                <a:lnTo>
                  <a:pt x="17" y="5"/>
                </a:lnTo>
                <a:lnTo>
                  <a:pt x="15" y="5"/>
                </a:lnTo>
                <a:lnTo>
                  <a:pt x="15" y="6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7" y="10"/>
                </a:lnTo>
                <a:lnTo>
                  <a:pt x="6" y="11"/>
                </a:lnTo>
                <a:lnTo>
                  <a:pt x="4" y="13"/>
                </a:lnTo>
                <a:lnTo>
                  <a:pt x="4" y="14"/>
                </a:lnTo>
                <a:lnTo>
                  <a:pt x="3" y="14"/>
                </a:lnTo>
                <a:lnTo>
                  <a:pt x="3" y="15"/>
                </a:lnTo>
                <a:lnTo>
                  <a:pt x="2" y="15"/>
                </a:lnTo>
                <a:lnTo>
                  <a:pt x="2" y="16"/>
                </a:lnTo>
                <a:lnTo>
                  <a:pt x="1" y="18"/>
                </a:lnTo>
                <a:lnTo>
                  <a:pt x="1" y="19"/>
                </a:lnTo>
                <a:lnTo>
                  <a:pt x="0" y="19"/>
                </a:lnTo>
                <a:lnTo>
                  <a:pt x="0" y="24"/>
                </a:lnTo>
                <a:lnTo>
                  <a:pt x="1" y="24"/>
                </a:lnTo>
                <a:lnTo>
                  <a:pt x="1" y="26"/>
                </a:lnTo>
                <a:lnTo>
                  <a:pt x="2" y="26"/>
                </a:lnTo>
                <a:lnTo>
                  <a:pt x="2" y="28"/>
                </a:lnTo>
                <a:lnTo>
                  <a:pt x="3" y="28"/>
                </a:lnTo>
                <a:lnTo>
                  <a:pt x="3" y="29"/>
                </a:lnTo>
                <a:lnTo>
                  <a:pt x="5" y="32"/>
                </a:lnTo>
                <a:lnTo>
                  <a:pt x="6" y="32"/>
                </a:lnTo>
                <a:lnTo>
                  <a:pt x="6" y="33"/>
                </a:lnTo>
                <a:lnTo>
                  <a:pt x="7" y="34"/>
                </a:lnTo>
                <a:lnTo>
                  <a:pt x="8" y="34"/>
                </a:lnTo>
                <a:lnTo>
                  <a:pt x="10" y="36"/>
                </a:lnTo>
                <a:lnTo>
                  <a:pt x="11" y="36"/>
                </a:lnTo>
                <a:lnTo>
                  <a:pt x="12" y="37"/>
                </a:lnTo>
                <a:lnTo>
                  <a:pt x="13" y="37"/>
                </a:lnTo>
                <a:lnTo>
                  <a:pt x="15" y="38"/>
                </a:lnTo>
                <a:lnTo>
                  <a:pt x="16" y="38"/>
                </a:lnTo>
                <a:lnTo>
                  <a:pt x="16" y="39"/>
                </a:lnTo>
                <a:lnTo>
                  <a:pt x="17" y="39"/>
                </a:lnTo>
                <a:lnTo>
                  <a:pt x="18" y="39"/>
                </a:lnTo>
                <a:lnTo>
                  <a:pt x="18" y="40"/>
                </a:lnTo>
                <a:lnTo>
                  <a:pt x="20" y="40"/>
                </a:lnTo>
                <a:lnTo>
                  <a:pt x="22" y="40"/>
                </a:lnTo>
                <a:lnTo>
                  <a:pt x="22" y="41"/>
                </a:lnTo>
                <a:lnTo>
                  <a:pt x="24" y="41"/>
                </a:lnTo>
                <a:lnTo>
                  <a:pt x="25" y="41"/>
                </a:lnTo>
                <a:lnTo>
                  <a:pt x="25" y="42"/>
                </a:lnTo>
                <a:lnTo>
                  <a:pt x="28" y="42"/>
                </a:lnTo>
                <a:lnTo>
                  <a:pt x="33" y="43"/>
                </a:lnTo>
                <a:lnTo>
                  <a:pt x="37" y="43"/>
                </a:lnTo>
                <a:lnTo>
                  <a:pt x="37" y="44"/>
                </a:lnTo>
                <a:lnTo>
                  <a:pt x="49" y="44"/>
                </a:lnTo>
                <a:lnTo>
                  <a:pt x="49" y="43"/>
                </a:lnTo>
                <a:lnTo>
                  <a:pt x="54" y="43"/>
                </a:lnTo>
                <a:lnTo>
                  <a:pt x="56" y="43"/>
                </a:lnTo>
                <a:lnTo>
                  <a:pt x="56" y="42"/>
                </a:lnTo>
                <a:lnTo>
                  <a:pt x="59" y="42"/>
                </a:lnTo>
                <a:lnTo>
                  <a:pt x="60" y="42"/>
                </a:lnTo>
                <a:lnTo>
                  <a:pt x="63" y="41"/>
                </a:lnTo>
                <a:lnTo>
                  <a:pt x="66" y="40"/>
                </a:lnTo>
                <a:lnTo>
                  <a:pt x="67" y="40"/>
                </a:lnTo>
                <a:lnTo>
                  <a:pt x="68" y="40"/>
                </a:lnTo>
                <a:lnTo>
                  <a:pt x="70" y="39"/>
                </a:lnTo>
                <a:lnTo>
                  <a:pt x="73" y="38"/>
                </a:lnTo>
                <a:lnTo>
                  <a:pt x="78" y="35"/>
                </a:lnTo>
                <a:lnTo>
                  <a:pt x="78" y="34"/>
                </a:lnTo>
                <a:lnTo>
                  <a:pt x="79" y="34"/>
                </a:lnTo>
                <a:lnTo>
                  <a:pt x="79" y="33"/>
                </a:lnTo>
                <a:lnTo>
                  <a:pt x="81" y="33"/>
                </a:lnTo>
                <a:lnTo>
                  <a:pt x="81" y="32"/>
                </a:lnTo>
                <a:lnTo>
                  <a:pt x="83" y="31"/>
                </a:lnTo>
                <a:lnTo>
                  <a:pt x="83" y="30"/>
                </a:lnTo>
                <a:lnTo>
                  <a:pt x="84" y="29"/>
                </a:lnTo>
                <a:lnTo>
                  <a:pt x="84" y="28"/>
                </a:lnTo>
                <a:lnTo>
                  <a:pt x="84" y="27"/>
                </a:lnTo>
                <a:lnTo>
                  <a:pt x="85" y="27"/>
                </a:lnTo>
                <a:lnTo>
                  <a:pt x="85" y="26"/>
                </a:lnTo>
                <a:lnTo>
                  <a:pt x="86" y="26"/>
                </a:lnTo>
                <a:lnTo>
                  <a:pt x="86" y="24"/>
                </a:lnTo>
                <a:lnTo>
                  <a:pt x="86" y="19"/>
                </a:lnTo>
                <a:lnTo>
                  <a:pt x="86" y="18"/>
                </a:lnTo>
                <a:lnTo>
                  <a:pt x="85" y="18"/>
                </a:lnTo>
                <a:lnTo>
                  <a:pt x="85" y="17"/>
                </a:lnTo>
                <a:lnTo>
                  <a:pt x="84" y="15"/>
                </a:lnTo>
                <a:lnTo>
                  <a:pt x="84" y="14"/>
                </a:lnTo>
                <a:lnTo>
                  <a:pt x="82" y="11"/>
                </a:lnTo>
                <a:lnTo>
                  <a:pt x="81" y="11"/>
                </a:lnTo>
                <a:lnTo>
                  <a:pt x="79" y="10"/>
                </a:lnTo>
                <a:lnTo>
                  <a:pt x="78" y="10"/>
                </a:lnTo>
                <a:lnTo>
                  <a:pt x="77" y="8"/>
                </a:lnTo>
                <a:lnTo>
                  <a:pt x="76" y="8"/>
                </a:lnTo>
                <a:lnTo>
                  <a:pt x="75" y="6"/>
                </a:lnTo>
                <a:lnTo>
                  <a:pt x="74" y="6"/>
                </a:lnTo>
                <a:lnTo>
                  <a:pt x="73" y="6"/>
                </a:lnTo>
                <a:lnTo>
                  <a:pt x="73" y="5"/>
                </a:lnTo>
                <a:lnTo>
                  <a:pt x="71" y="5"/>
                </a:lnTo>
                <a:lnTo>
                  <a:pt x="70" y="5"/>
                </a:lnTo>
                <a:lnTo>
                  <a:pt x="70" y="4"/>
                </a:lnTo>
                <a:lnTo>
                  <a:pt x="69" y="4"/>
                </a:lnTo>
                <a:lnTo>
                  <a:pt x="67" y="4"/>
                </a:lnTo>
                <a:lnTo>
                  <a:pt x="65" y="3"/>
                </a:lnTo>
                <a:lnTo>
                  <a:pt x="63" y="3"/>
                </a:lnTo>
                <a:lnTo>
                  <a:pt x="63" y="2"/>
                </a:lnTo>
                <a:lnTo>
                  <a:pt x="62" y="2"/>
                </a:lnTo>
                <a:lnTo>
                  <a:pt x="59" y="2"/>
                </a:lnTo>
                <a:lnTo>
                  <a:pt x="59" y="1"/>
                </a:lnTo>
                <a:lnTo>
                  <a:pt x="54" y="1"/>
                </a:lnTo>
                <a:lnTo>
                  <a:pt x="54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19" name="Freeform 61"/>
          <p:cNvSpPr>
            <a:spLocks/>
          </p:cNvSpPr>
          <p:nvPr/>
        </p:nvSpPr>
        <p:spPr bwMode="auto">
          <a:xfrm>
            <a:off x="6388100" y="1760538"/>
            <a:ext cx="114300" cy="58737"/>
          </a:xfrm>
          <a:custGeom>
            <a:avLst/>
            <a:gdLst>
              <a:gd name="T0" fmla="*/ 2147483647 w 81"/>
              <a:gd name="T1" fmla="*/ 0 h 37"/>
              <a:gd name="T2" fmla="*/ 2147483647 w 81"/>
              <a:gd name="T3" fmla="*/ 2147483647 h 37"/>
              <a:gd name="T4" fmla="*/ 2147483647 w 81"/>
              <a:gd name="T5" fmla="*/ 2147483647 h 37"/>
              <a:gd name="T6" fmla="*/ 2147483647 w 81"/>
              <a:gd name="T7" fmla="*/ 2147483647 h 37"/>
              <a:gd name="T8" fmla="*/ 2147483647 w 81"/>
              <a:gd name="T9" fmla="*/ 2147483647 h 37"/>
              <a:gd name="T10" fmla="*/ 2147483647 w 81"/>
              <a:gd name="T11" fmla="*/ 2147483647 h 37"/>
              <a:gd name="T12" fmla="*/ 2147483647 w 81"/>
              <a:gd name="T13" fmla="*/ 2147483647 h 37"/>
              <a:gd name="T14" fmla="*/ 2147483647 w 81"/>
              <a:gd name="T15" fmla="*/ 2147483647 h 37"/>
              <a:gd name="T16" fmla="*/ 2147483647 w 81"/>
              <a:gd name="T17" fmla="*/ 2147483647 h 37"/>
              <a:gd name="T18" fmla="*/ 2147483647 w 81"/>
              <a:gd name="T19" fmla="*/ 2147483647 h 37"/>
              <a:gd name="T20" fmla="*/ 2147483647 w 81"/>
              <a:gd name="T21" fmla="*/ 2147483647 h 37"/>
              <a:gd name="T22" fmla="*/ 2147483647 w 81"/>
              <a:gd name="T23" fmla="*/ 2147483647 h 37"/>
              <a:gd name="T24" fmla="*/ 2147483647 w 81"/>
              <a:gd name="T25" fmla="*/ 2147483647 h 37"/>
              <a:gd name="T26" fmla="*/ 2147483647 w 81"/>
              <a:gd name="T27" fmla="*/ 2147483647 h 37"/>
              <a:gd name="T28" fmla="*/ 2147483647 w 81"/>
              <a:gd name="T29" fmla="*/ 2147483647 h 37"/>
              <a:gd name="T30" fmla="*/ 0 w 81"/>
              <a:gd name="T31" fmla="*/ 2147483647 h 37"/>
              <a:gd name="T32" fmla="*/ 0 w 81"/>
              <a:gd name="T33" fmla="*/ 2147483647 h 37"/>
              <a:gd name="T34" fmla="*/ 2147483647 w 81"/>
              <a:gd name="T35" fmla="*/ 2147483647 h 37"/>
              <a:gd name="T36" fmla="*/ 2147483647 w 81"/>
              <a:gd name="T37" fmla="*/ 2147483647 h 37"/>
              <a:gd name="T38" fmla="*/ 2147483647 w 81"/>
              <a:gd name="T39" fmla="*/ 2147483647 h 37"/>
              <a:gd name="T40" fmla="*/ 2147483647 w 81"/>
              <a:gd name="T41" fmla="*/ 2147483647 h 37"/>
              <a:gd name="T42" fmla="*/ 2147483647 w 81"/>
              <a:gd name="T43" fmla="*/ 2147483647 h 37"/>
              <a:gd name="T44" fmla="*/ 2147483647 w 81"/>
              <a:gd name="T45" fmla="*/ 2147483647 h 37"/>
              <a:gd name="T46" fmla="*/ 2147483647 w 81"/>
              <a:gd name="T47" fmla="*/ 2147483647 h 37"/>
              <a:gd name="T48" fmla="*/ 2147483647 w 81"/>
              <a:gd name="T49" fmla="*/ 2147483647 h 37"/>
              <a:gd name="T50" fmla="*/ 2147483647 w 81"/>
              <a:gd name="T51" fmla="*/ 2147483647 h 37"/>
              <a:gd name="T52" fmla="*/ 2147483647 w 81"/>
              <a:gd name="T53" fmla="*/ 2147483647 h 37"/>
              <a:gd name="T54" fmla="*/ 2147483647 w 81"/>
              <a:gd name="T55" fmla="*/ 2147483647 h 37"/>
              <a:gd name="T56" fmla="*/ 2147483647 w 81"/>
              <a:gd name="T57" fmla="*/ 2147483647 h 37"/>
              <a:gd name="T58" fmla="*/ 2147483647 w 81"/>
              <a:gd name="T59" fmla="*/ 2147483647 h 37"/>
              <a:gd name="T60" fmla="*/ 2147483647 w 81"/>
              <a:gd name="T61" fmla="*/ 2147483647 h 37"/>
              <a:gd name="T62" fmla="*/ 2147483647 w 81"/>
              <a:gd name="T63" fmla="*/ 2147483647 h 37"/>
              <a:gd name="T64" fmla="*/ 2147483647 w 81"/>
              <a:gd name="T65" fmla="*/ 2147483647 h 37"/>
              <a:gd name="T66" fmla="*/ 2147483647 w 81"/>
              <a:gd name="T67" fmla="*/ 2147483647 h 37"/>
              <a:gd name="T68" fmla="*/ 2147483647 w 81"/>
              <a:gd name="T69" fmla="*/ 2147483647 h 37"/>
              <a:gd name="T70" fmla="*/ 2147483647 w 81"/>
              <a:gd name="T71" fmla="*/ 2147483647 h 37"/>
              <a:gd name="T72" fmla="*/ 2147483647 w 81"/>
              <a:gd name="T73" fmla="*/ 2147483647 h 37"/>
              <a:gd name="T74" fmla="*/ 2147483647 w 81"/>
              <a:gd name="T75" fmla="*/ 2147483647 h 37"/>
              <a:gd name="T76" fmla="*/ 2147483647 w 81"/>
              <a:gd name="T77" fmla="*/ 2147483647 h 37"/>
              <a:gd name="T78" fmla="*/ 2147483647 w 81"/>
              <a:gd name="T79" fmla="*/ 2147483647 h 37"/>
              <a:gd name="T80" fmla="*/ 2147483647 w 81"/>
              <a:gd name="T81" fmla="*/ 2147483647 h 37"/>
              <a:gd name="T82" fmla="*/ 2147483647 w 81"/>
              <a:gd name="T83" fmla="*/ 2147483647 h 37"/>
              <a:gd name="T84" fmla="*/ 2147483647 w 81"/>
              <a:gd name="T85" fmla="*/ 2147483647 h 37"/>
              <a:gd name="T86" fmla="*/ 2147483647 w 81"/>
              <a:gd name="T87" fmla="*/ 2147483647 h 37"/>
              <a:gd name="T88" fmla="*/ 2147483647 w 81"/>
              <a:gd name="T89" fmla="*/ 2147483647 h 37"/>
              <a:gd name="T90" fmla="*/ 2147483647 w 81"/>
              <a:gd name="T91" fmla="*/ 2147483647 h 37"/>
              <a:gd name="T92" fmla="*/ 2147483647 w 81"/>
              <a:gd name="T93" fmla="*/ 2147483647 h 37"/>
              <a:gd name="T94" fmla="*/ 2147483647 w 81"/>
              <a:gd name="T95" fmla="*/ 2147483647 h 37"/>
              <a:gd name="T96" fmla="*/ 2147483647 w 81"/>
              <a:gd name="T97" fmla="*/ 2147483647 h 37"/>
              <a:gd name="T98" fmla="*/ 2147483647 w 81"/>
              <a:gd name="T99" fmla="*/ 2147483647 h 37"/>
              <a:gd name="T100" fmla="*/ 2147483647 w 81"/>
              <a:gd name="T101" fmla="*/ 2147483647 h 37"/>
              <a:gd name="T102" fmla="*/ 2147483647 w 81"/>
              <a:gd name="T103" fmla="*/ 2147483647 h 37"/>
              <a:gd name="T104" fmla="*/ 2147483647 w 81"/>
              <a:gd name="T105" fmla="*/ 2147483647 h 37"/>
              <a:gd name="T106" fmla="*/ 2147483647 w 81"/>
              <a:gd name="T107" fmla="*/ 2147483647 h 37"/>
              <a:gd name="T108" fmla="*/ 2147483647 w 81"/>
              <a:gd name="T109" fmla="*/ 2147483647 h 37"/>
              <a:gd name="T110" fmla="*/ 2147483647 w 81"/>
              <a:gd name="T111" fmla="*/ 0 h 37"/>
              <a:gd name="T112" fmla="*/ 2147483647 w 81"/>
              <a:gd name="T113" fmla="*/ 0 h 3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1"/>
              <a:gd name="T172" fmla="*/ 0 h 37"/>
              <a:gd name="T173" fmla="*/ 81 w 81"/>
              <a:gd name="T174" fmla="*/ 37 h 3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1" h="37">
                <a:moveTo>
                  <a:pt x="37" y="0"/>
                </a:moveTo>
                <a:lnTo>
                  <a:pt x="37" y="0"/>
                </a:lnTo>
                <a:lnTo>
                  <a:pt x="33" y="0"/>
                </a:lnTo>
                <a:lnTo>
                  <a:pt x="33" y="1"/>
                </a:lnTo>
                <a:lnTo>
                  <a:pt x="30" y="1"/>
                </a:lnTo>
                <a:lnTo>
                  <a:pt x="28" y="1"/>
                </a:lnTo>
                <a:lnTo>
                  <a:pt x="28" y="2"/>
                </a:lnTo>
                <a:lnTo>
                  <a:pt x="26" y="2"/>
                </a:lnTo>
                <a:lnTo>
                  <a:pt x="23" y="2"/>
                </a:lnTo>
                <a:lnTo>
                  <a:pt x="23" y="3"/>
                </a:lnTo>
                <a:lnTo>
                  <a:pt x="20" y="3"/>
                </a:lnTo>
                <a:lnTo>
                  <a:pt x="19" y="3"/>
                </a:lnTo>
                <a:lnTo>
                  <a:pt x="18" y="3"/>
                </a:lnTo>
                <a:lnTo>
                  <a:pt x="18" y="4"/>
                </a:lnTo>
                <a:lnTo>
                  <a:pt x="16" y="4"/>
                </a:lnTo>
                <a:lnTo>
                  <a:pt x="16" y="5"/>
                </a:lnTo>
                <a:lnTo>
                  <a:pt x="14" y="5"/>
                </a:lnTo>
                <a:lnTo>
                  <a:pt x="14" y="6"/>
                </a:lnTo>
                <a:lnTo>
                  <a:pt x="9" y="8"/>
                </a:lnTo>
                <a:lnTo>
                  <a:pt x="9" y="9"/>
                </a:lnTo>
                <a:lnTo>
                  <a:pt x="8" y="9"/>
                </a:lnTo>
                <a:lnTo>
                  <a:pt x="7" y="9"/>
                </a:lnTo>
                <a:lnTo>
                  <a:pt x="5" y="11"/>
                </a:lnTo>
                <a:lnTo>
                  <a:pt x="3" y="13"/>
                </a:lnTo>
                <a:lnTo>
                  <a:pt x="3" y="14"/>
                </a:lnTo>
                <a:lnTo>
                  <a:pt x="2" y="14"/>
                </a:lnTo>
                <a:lnTo>
                  <a:pt x="2" y="15"/>
                </a:lnTo>
                <a:lnTo>
                  <a:pt x="1" y="15"/>
                </a:lnTo>
                <a:lnTo>
                  <a:pt x="1" y="17"/>
                </a:lnTo>
                <a:lnTo>
                  <a:pt x="0" y="17"/>
                </a:lnTo>
                <a:lnTo>
                  <a:pt x="0" y="19"/>
                </a:lnTo>
                <a:lnTo>
                  <a:pt x="0" y="23"/>
                </a:lnTo>
                <a:lnTo>
                  <a:pt x="0" y="25"/>
                </a:lnTo>
                <a:lnTo>
                  <a:pt x="1" y="25"/>
                </a:lnTo>
                <a:lnTo>
                  <a:pt x="1" y="26"/>
                </a:lnTo>
                <a:lnTo>
                  <a:pt x="2" y="27"/>
                </a:lnTo>
                <a:lnTo>
                  <a:pt x="2" y="28"/>
                </a:lnTo>
                <a:lnTo>
                  <a:pt x="3" y="28"/>
                </a:lnTo>
                <a:lnTo>
                  <a:pt x="5" y="31"/>
                </a:lnTo>
                <a:lnTo>
                  <a:pt x="5" y="32"/>
                </a:lnTo>
                <a:lnTo>
                  <a:pt x="7" y="33"/>
                </a:lnTo>
                <a:lnTo>
                  <a:pt x="8" y="33"/>
                </a:lnTo>
                <a:lnTo>
                  <a:pt x="9" y="35"/>
                </a:lnTo>
                <a:lnTo>
                  <a:pt x="10" y="35"/>
                </a:lnTo>
                <a:lnTo>
                  <a:pt x="11" y="36"/>
                </a:lnTo>
                <a:lnTo>
                  <a:pt x="14" y="36"/>
                </a:lnTo>
                <a:lnTo>
                  <a:pt x="17" y="35"/>
                </a:lnTo>
                <a:lnTo>
                  <a:pt x="21" y="34"/>
                </a:lnTo>
                <a:lnTo>
                  <a:pt x="22" y="34"/>
                </a:lnTo>
                <a:lnTo>
                  <a:pt x="22" y="33"/>
                </a:lnTo>
                <a:lnTo>
                  <a:pt x="24" y="33"/>
                </a:lnTo>
                <a:lnTo>
                  <a:pt x="25" y="33"/>
                </a:lnTo>
                <a:lnTo>
                  <a:pt x="28" y="32"/>
                </a:lnTo>
                <a:lnTo>
                  <a:pt x="29" y="32"/>
                </a:lnTo>
                <a:lnTo>
                  <a:pt x="29" y="31"/>
                </a:lnTo>
                <a:lnTo>
                  <a:pt x="32" y="31"/>
                </a:lnTo>
                <a:lnTo>
                  <a:pt x="34" y="31"/>
                </a:lnTo>
                <a:lnTo>
                  <a:pt x="34" y="30"/>
                </a:lnTo>
                <a:lnTo>
                  <a:pt x="35" y="30"/>
                </a:lnTo>
                <a:lnTo>
                  <a:pt x="35" y="29"/>
                </a:lnTo>
                <a:lnTo>
                  <a:pt x="37" y="29"/>
                </a:lnTo>
                <a:lnTo>
                  <a:pt x="37" y="28"/>
                </a:lnTo>
                <a:lnTo>
                  <a:pt x="39" y="28"/>
                </a:lnTo>
                <a:lnTo>
                  <a:pt x="39" y="27"/>
                </a:lnTo>
                <a:lnTo>
                  <a:pt x="42" y="27"/>
                </a:lnTo>
                <a:lnTo>
                  <a:pt x="44" y="27"/>
                </a:lnTo>
                <a:lnTo>
                  <a:pt x="44" y="26"/>
                </a:lnTo>
                <a:lnTo>
                  <a:pt x="46" y="26"/>
                </a:lnTo>
                <a:lnTo>
                  <a:pt x="47" y="26"/>
                </a:lnTo>
                <a:lnTo>
                  <a:pt x="47" y="25"/>
                </a:lnTo>
                <a:lnTo>
                  <a:pt x="48" y="25"/>
                </a:lnTo>
                <a:lnTo>
                  <a:pt x="50" y="24"/>
                </a:lnTo>
                <a:lnTo>
                  <a:pt x="52" y="23"/>
                </a:lnTo>
                <a:lnTo>
                  <a:pt x="53" y="22"/>
                </a:lnTo>
                <a:lnTo>
                  <a:pt x="54" y="22"/>
                </a:lnTo>
                <a:lnTo>
                  <a:pt x="54" y="21"/>
                </a:lnTo>
                <a:lnTo>
                  <a:pt x="64" y="18"/>
                </a:lnTo>
                <a:lnTo>
                  <a:pt x="64" y="17"/>
                </a:lnTo>
                <a:lnTo>
                  <a:pt x="65" y="17"/>
                </a:lnTo>
                <a:lnTo>
                  <a:pt x="65" y="16"/>
                </a:lnTo>
                <a:lnTo>
                  <a:pt x="68" y="16"/>
                </a:lnTo>
                <a:lnTo>
                  <a:pt x="70" y="15"/>
                </a:lnTo>
                <a:lnTo>
                  <a:pt x="72" y="15"/>
                </a:lnTo>
                <a:lnTo>
                  <a:pt x="74" y="14"/>
                </a:lnTo>
                <a:lnTo>
                  <a:pt x="76" y="13"/>
                </a:lnTo>
                <a:lnTo>
                  <a:pt x="77" y="13"/>
                </a:lnTo>
                <a:lnTo>
                  <a:pt x="77" y="12"/>
                </a:lnTo>
                <a:lnTo>
                  <a:pt x="80" y="11"/>
                </a:lnTo>
                <a:lnTo>
                  <a:pt x="79" y="9"/>
                </a:lnTo>
                <a:lnTo>
                  <a:pt x="78" y="9"/>
                </a:lnTo>
                <a:lnTo>
                  <a:pt x="77" y="8"/>
                </a:lnTo>
                <a:lnTo>
                  <a:pt x="76" y="8"/>
                </a:lnTo>
                <a:lnTo>
                  <a:pt x="75" y="6"/>
                </a:lnTo>
                <a:lnTo>
                  <a:pt x="74" y="6"/>
                </a:lnTo>
                <a:lnTo>
                  <a:pt x="73" y="6"/>
                </a:lnTo>
                <a:lnTo>
                  <a:pt x="72" y="5"/>
                </a:lnTo>
                <a:lnTo>
                  <a:pt x="71" y="5"/>
                </a:lnTo>
                <a:lnTo>
                  <a:pt x="71" y="4"/>
                </a:lnTo>
                <a:lnTo>
                  <a:pt x="70" y="4"/>
                </a:lnTo>
                <a:lnTo>
                  <a:pt x="66" y="3"/>
                </a:lnTo>
                <a:lnTo>
                  <a:pt x="64" y="3"/>
                </a:lnTo>
                <a:lnTo>
                  <a:pt x="63" y="3"/>
                </a:lnTo>
                <a:lnTo>
                  <a:pt x="63" y="2"/>
                </a:lnTo>
                <a:lnTo>
                  <a:pt x="61" y="2"/>
                </a:lnTo>
                <a:lnTo>
                  <a:pt x="58" y="2"/>
                </a:lnTo>
                <a:lnTo>
                  <a:pt x="58" y="1"/>
                </a:lnTo>
                <a:lnTo>
                  <a:pt x="53" y="1"/>
                </a:lnTo>
                <a:lnTo>
                  <a:pt x="53" y="0"/>
                </a:lnTo>
                <a:lnTo>
                  <a:pt x="49" y="0"/>
                </a:lnTo>
                <a:lnTo>
                  <a:pt x="3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20" name="Freeform 62"/>
          <p:cNvSpPr>
            <a:spLocks/>
          </p:cNvSpPr>
          <p:nvPr/>
        </p:nvSpPr>
        <p:spPr bwMode="auto">
          <a:xfrm>
            <a:off x="5287963" y="2652713"/>
            <a:ext cx="2928937" cy="454025"/>
          </a:xfrm>
          <a:custGeom>
            <a:avLst/>
            <a:gdLst>
              <a:gd name="T0" fmla="*/ 0 w 2075"/>
              <a:gd name="T1" fmla="*/ 2147483647 h 287"/>
              <a:gd name="T2" fmla="*/ 2147483647 w 2075"/>
              <a:gd name="T3" fmla="*/ 2147483647 h 287"/>
              <a:gd name="T4" fmla="*/ 2147483647 w 2075"/>
              <a:gd name="T5" fmla="*/ 0 h 287"/>
              <a:gd name="T6" fmla="*/ 2147483647 w 2075"/>
              <a:gd name="T7" fmla="*/ 0 h 287"/>
              <a:gd name="T8" fmla="*/ 2147483647 w 2075"/>
              <a:gd name="T9" fmla="*/ 2147483647 h 287"/>
              <a:gd name="T10" fmla="*/ 2147483647 w 2075"/>
              <a:gd name="T11" fmla="*/ 2147483647 h 287"/>
              <a:gd name="T12" fmla="*/ 2147483647 w 2075"/>
              <a:gd name="T13" fmla="*/ 2147483647 h 287"/>
              <a:gd name="T14" fmla="*/ 0 w 2075"/>
              <a:gd name="T15" fmla="*/ 2147483647 h 287"/>
              <a:gd name="T16" fmla="*/ 0 w 2075"/>
              <a:gd name="T17" fmla="*/ 2147483647 h 2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75"/>
              <a:gd name="T28" fmla="*/ 0 h 287"/>
              <a:gd name="T29" fmla="*/ 2075 w 2075"/>
              <a:gd name="T30" fmla="*/ 287 h 2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75" h="287">
                <a:moveTo>
                  <a:pt x="0" y="83"/>
                </a:moveTo>
                <a:lnTo>
                  <a:pt x="253" y="83"/>
                </a:lnTo>
                <a:lnTo>
                  <a:pt x="511" y="0"/>
                </a:lnTo>
                <a:lnTo>
                  <a:pt x="2074" y="0"/>
                </a:lnTo>
                <a:lnTo>
                  <a:pt x="2074" y="286"/>
                </a:lnTo>
                <a:lnTo>
                  <a:pt x="511" y="286"/>
                </a:lnTo>
                <a:lnTo>
                  <a:pt x="253" y="196"/>
                </a:lnTo>
                <a:lnTo>
                  <a:pt x="0" y="196"/>
                </a:lnTo>
                <a:lnTo>
                  <a:pt x="0" y="83"/>
                </a:lnTo>
              </a:path>
            </a:pathLst>
          </a:custGeom>
          <a:solidFill>
            <a:srgbClr val="808080"/>
          </a:solidFill>
          <a:ln w="12700" cap="rnd">
            <a:solidFill>
              <a:srgbClr val="808080"/>
            </a:solidFill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21" name="Rectangle 63"/>
          <p:cNvSpPr>
            <a:spLocks noChangeArrowheads="1"/>
          </p:cNvSpPr>
          <p:nvPr/>
        </p:nvSpPr>
        <p:spPr bwMode="auto">
          <a:xfrm>
            <a:off x="4808538" y="2498725"/>
            <a:ext cx="796925" cy="749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022" name="Freeform 64"/>
          <p:cNvSpPr>
            <a:spLocks/>
          </p:cNvSpPr>
          <p:nvPr/>
        </p:nvSpPr>
        <p:spPr bwMode="auto">
          <a:xfrm>
            <a:off x="4803775" y="2493963"/>
            <a:ext cx="809625" cy="755650"/>
          </a:xfrm>
          <a:custGeom>
            <a:avLst/>
            <a:gdLst>
              <a:gd name="T0" fmla="*/ 0 w 575"/>
              <a:gd name="T1" fmla="*/ 0 h 477"/>
              <a:gd name="T2" fmla="*/ 0 w 575"/>
              <a:gd name="T3" fmla="*/ 2147483647 h 477"/>
              <a:gd name="T4" fmla="*/ 2147483647 w 575"/>
              <a:gd name="T5" fmla="*/ 2147483647 h 477"/>
              <a:gd name="T6" fmla="*/ 2147483647 w 575"/>
              <a:gd name="T7" fmla="*/ 0 h 477"/>
              <a:gd name="T8" fmla="*/ 0 w 575"/>
              <a:gd name="T9" fmla="*/ 0 h 477"/>
              <a:gd name="T10" fmla="*/ 2147483647 w 575"/>
              <a:gd name="T11" fmla="*/ 2147483647 h 477"/>
              <a:gd name="T12" fmla="*/ 2147483647 w 575"/>
              <a:gd name="T13" fmla="*/ 2147483647 h 477"/>
              <a:gd name="T14" fmla="*/ 2147483647 w 575"/>
              <a:gd name="T15" fmla="*/ 2147483647 h 477"/>
              <a:gd name="T16" fmla="*/ 2147483647 w 575"/>
              <a:gd name="T17" fmla="*/ 2147483647 h 477"/>
              <a:gd name="T18" fmla="*/ 2147483647 w 575"/>
              <a:gd name="T19" fmla="*/ 2147483647 h 477"/>
              <a:gd name="T20" fmla="*/ 2147483647 w 575"/>
              <a:gd name="T21" fmla="*/ 2147483647 h 477"/>
              <a:gd name="T22" fmla="*/ 2147483647 w 575"/>
              <a:gd name="T23" fmla="*/ 2147483647 h 477"/>
              <a:gd name="T24" fmla="*/ 2147483647 w 575"/>
              <a:gd name="T25" fmla="*/ 2147483647 h 477"/>
              <a:gd name="T26" fmla="*/ 2147483647 w 575"/>
              <a:gd name="T27" fmla="*/ 2147483647 h 477"/>
              <a:gd name="T28" fmla="*/ 0 w 575"/>
              <a:gd name="T29" fmla="*/ 0 h 47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75"/>
              <a:gd name="T46" fmla="*/ 0 h 477"/>
              <a:gd name="T47" fmla="*/ 575 w 575"/>
              <a:gd name="T48" fmla="*/ 477 h 47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75" h="477">
                <a:moveTo>
                  <a:pt x="0" y="0"/>
                </a:moveTo>
                <a:lnTo>
                  <a:pt x="0" y="476"/>
                </a:lnTo>
                <a:lnTo>
                  <a:pt x="574" y="476"/>
                </a:lnTo>
                <a:lnTo>
                  <a:pt x="574" y="0"/>
                </a:lnTo>
                <a:lnTo>
                  <a:pt x="0" y="0"/>
                </a:lnTo>
                <a:lnTo>
                  <a:pt x="3" y="6"/>
                </a:lnTo>
                <a:lnTo>
                  <a:pt x="571" y="6"/>
                </a:lnTo>
                <a:lnTo>
                  <a:pt x="567" y="3"/>
                </a:lnTo>
                <a:lnTo>
                  <a:pt x="567" y="474"/>
                </a:lnTo>
                <a:lnTo>
                  <a:pt x="571" y="470"/>
                </a:lnTo>
                <a:lnTo>
                  <a:pt x="3" y="470"/>
                </a:lnTo>
                <a:lnTo>
                  <a:pt x="7" y="474"/>
                </a:lnTo>
                <a:lnTo>
                  <a:pt x="7" y="3"/>
                </a:lnTo>
                <a:lnTo>
                  <a:pt x="3" y="6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23" name="Freeform 65"/>
          <p:cNvSpPr>
            <a:spLocks/>
          </p:cNvSpPr>
          <p:nvPr/>
        </p:nvSpPr>
        <p:spPr bwMode="auto">
          <a:xfrm>
            <a:off x="4968875" y="2654300"/>
            <a:ext cx="477838" cy="439738"/>
          </a:xfrm>
          <a:custGeom>
            <a:avLst/>
            <a:gdLst>
              <a:gd name="T0" fmla="*/ 2147483647 w 340"/>
              <a:gd name="T1" fmla="*/ 2147483647 h 276"/>
              <a:gd name="T2" fmla="*/ 2147483647 w 340"/>
              <a:gd name="T3" fmla="*/ 2147483647 h 276"/>
              <a:gd name="T4" fmla="*/ 2147483647 w 340"/>
              <a:gd name="T5" fmla="*/ 2147483647 h 276"/>
              <a:gd name="T6" fmla="*/ 2147483647 w 340"/>
              <a:gd name="T7" fmla="*/ 2147483647 h 276"/>
              <a:gd name="T8" fmla="*/ 2147483647 w 340"/>
              <a:gd name="T9" fmla="*/ 2147483647 h 276"/>
              <a:gd name="T10" fmla="*/ 2147483647 w 340"/>
              <a:gd name="T11" fmla="*/ 2147483647 h 276"/>
              <a:gd name="T12" fmla="*/ 0 w 340"/>
              <a:gd name="T13" fmla="*/ 2147483647 h 276"/>
              <a:gd name="T14" fmla="*/ 0 w 340"/>
              <a:gd name="T15" fmla="*/ 2147483647 h 276"/>
              <a:gd name="T16" fmla="*/ 0 w 340"/>
              <a:gd name="T17" fmla="*/ 2147483647 h 276"/>
              <a:gd name="T18" fmla="*/ 0 w 340"/>
              <a:gd name="T19" fmla="*/ 0 h 276"/>
              <a:gd name="T20" fmla="*/ 2147483647 w 340"/>
              <a:gd name="T21" fmla="*/ 2147483647 h 276"/>
              <a:gd name="T22" fmla="*/ 2147483647 w 340"/>
              <a:gd name="T23" fmla="*/ 2147483647 h 276"/>
              <a:gd name="T24" fmla="*/ 2147483647 w 340"/>
              <a:gd name="T25" fmla="*/ 2147483647 h 276"/>
              <a:gd name="T26" fmla="*/ 2147483647 w 340"/>
              <a:gd name="T27" fmla="*/ 2147483647 h 276"/>
              <a:gd name="T28" fmla="*/ 2147483647 w 340"/>
              <a:gd name="T29" fmla="*/ 2147483647 h 276"/>
              <a:gd name="T30" fmla="*/ 2147483647 w 340"/>
              <a:gd name="T31" fmla="*/ 2147483647 h 276"/>
              <a:gd name="T32" fmla="*/ 2147483647 w 340"/>
              <a:gd name="T33" fmla="*/ 2147483647 h 27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0"/>
              <a:gd name="T52" fmla="*/ 0 h 276"/>
              <a:gd name="T53" fmla="*/ 340 w 340"/>
              <a:gd name="T54" fmla="*/ 276 h 27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0" h="276">
                <a:moveTo>
                  <a:pt x="339" y="138"/>
                </a:moveTo>
                <a:lnTo>
                  <a:pt x="338" y="170"/>
                </a:lnTo>
                <a:lnTo>
                  <a:pt x="229" y="169"/>
                </a:lnTo>
                <a:lnTo>
                  <a:pt x="229" y="269"/>
                </a:lnTo>
                <a:lnTo>
                  <a:pt x="148" y="269"/>
                </a:lnTo>
                <a:lnTo>
                  <a:pt x="148" y="169"/>
                </a:lnTo>
                <a:lnTo>
                  <a:pt x="0" y="275"/>
                </a:lnTo>
                <a:lnTo>
                  <a:pt x="0" y="138"/>
                </a:lnTo>
                <a:lnTo>
                  <a:pt x="0" y="137"/>
                </a:lnTo>
                <a:lnTo>
                  <a:pt x="0" y="0"/>
                </a:lnTo>
                <a:lnTo>
                  <a:pt x="148" y="106"/>
                </a:lnTo>
                <a:lnTo>
                  <a:pt x="148" y="5"/>
                </a:lnTo>
                <a:lnTo>
                  <a:pt x="229" y="5"/>
                </a:lnTo>
                <a:lnTo>
                  <a:pt x="229" y="101"/>
                </a:lnTo>
                <a:lnTo>
                  <a:pt x="338" y="101"/>
                </a:lnTo>
                <a:lnTo>
                  <a:pt x="339" y="137"/>
                </a:lnTo>
                <a:lnTo>
                  <a:pt x="339" y="138"/>
                </a:lnTo>
              </a:path>
            </a:pathLst>
          </a:custGeom>
          <a:solidFill>
            <a:srgbClr val="40404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24" name="Freeform 66"/>
          <p:cNvSpPr>
            <a:spLocks/>
          </p:cNvSpPr>
          <p:nvPr/>
        </p:nvSpPr>
        <p:spPr bwMode="auto">
          <a:xfrm>
            <a:off x="5446713" y="2771775"/>
            <a:ext cx="1984375" cy="214313"/>
          </a:xfrm>
          <a:custGeom>
            <a:avLst/>
            <a:gdLst>
              <a:gd name="T0" fmla="*/ 0 w 1405"/>
              <a:gd name="T1" fmla="*/ 2147483647 h 134"/>
              <a:gd name="T2" fmla="*/ 2147483647 w 1405"/>
              <a:gd name="T3" fmla="*/ 2147483647 h 134"/>
              <a:gd name="T4" fmla="*/ 2147483647 w 1405"/>
              <a:gd name="T5" fmla="*/ 0 h 134"/>
              <a:gd name="T6" fmla="*/ 2147483647 w 1405"/>
              <a:gd name="T7" fmla="*/ 0 h 134"/>
              <a:gd name="T8" fmla="*/ 2147483647 w 1405"/>
              <a:gd name="T9" fmla="*/ 2147483647 h 134"/>
              <a:gd name="T10" fmla="*/ 2147483647 w 1405"/>
              <a:gd name="T11" fmla="*/ 2147483647 h 134"/>
              <a:gd name="T12" fmla="*/ 2147483647 w 1405"/>
              <a:gd name="T13" fmla="*/ 2147483647 h 134"/>
              <a:gd name="T14" fmla="*/ 0 w 1405"/>
              <a:gd name="T15" fmla="*/ 2147483647 h 134"/>
              <a:gd name="T16" fmla="*/ 0 w 1405"/>
              <a:gd name="T17" fmla="*/ 2147483647 h 1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05"/>
              <a:gd name="T28" fmla="*/ 0 h 134"/>
              <a:gd name="T29" fmla="*/ 1405 w 1405"/>
              <a:gd name="T30" fmla="*/ 134 h 1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05" h="134">
                <a:moveTo>
                  <a:pt x="0" y="28"/>
                </a:moveTo>
                <a:lnTo>
                  <a:pt x="190" y="28"/>
                </a:lnTo>
                <a:lnTo>
                  <a:pt x="389" y="0"/>
                </a:lnTo>
                <a:lnTo>
                  <a:pt x="1403" y="0"/>
                </a:lnTo>
                <a:lnTo>
                  <a:pt x="1404" y="133"/>
                </a:lnTo>
                <a:lnTo>
                  <a:pt x="390" y="133"/>
                </a:lnTo>
                <a:lnTo>
                  <a:pt x="190" y="96"/>
                </a:lnTo>
                <a:lnTo>
                  <a:pt x="0" y="96"/>
                </a:lnTo>
                <a:lnTo>
                  <a:pt x="0" y="28"/>
                </a:lnTo>
              </a:path>
            </a:pathLst>
          </a:custGeom>
          <a:solidFill>
            <a:srgbClr val="40404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25" name="Rectangle 67"/>
          <p:cNvSpPr>
            <a:spLocks noChangeArrowheads="1"/>
          </p:cNvSpPr>
          <p:nvPr/>
        </p:nvSpPr>
        <p:spPr bwMode="auto">
          <a:xfrm>
            <a:off x="7431088" y="2771775"/>
            <a:ext cx="766762" cy="2111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026" name="Rectangle 68"/>
          <p:cNvSpPr>
            <a:spLocks noChangeArrowheads="1"/>
          </p:cNvSpPr>
          <p:nvPr/>
        </p:nvSpPr>
        <p:spPr bwMode="auto">
          <a:xfrm>
            <a:off x="6324600" y="2808288"/>
            <a:ext cx="1924050" cy="142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027" name="Freeform 69"/>
          <p:cNvSpPr>
            <a:spLocks/>
          </p:cNvSpPr>
          <p:nvPr/>
        </p:nvSpPr>
        <p:spPr bwMode="auto">
          <a:xfrm>
            <a:off x="6316663" y="2803525"/>
            <a:ext cx="1938337" cy="155575"/>
          </a:xfrm>
          <a:custGeom>
            <a:avLst/>
            <a:gdLst>
              <a:gd name="T0" fmla="*/ 0 w 1374"/>
              <a:gd name="T1" fmla="*/ 0 h 97"/>
              <a:gd name="T2" fmla="*/ 0 w 1374"/>
              <a:gd name="T3" fmla="*/ 2147483647 h 97"/>
              <a:gd name="T4" fmla="*/ 2147483647 w 1374"/>
              <a:gd name="T5" fmla="*/ 2147483647 h 97"/>
              <a:gd name="T6" fmla="*/ 2147483647 w 1374"/>
              <a:gd name="T7" fmla="*/ 0 h 97"/>
              <a:gd name="T8" fmla="*/ 0 w 1374"/>
              <a:gd name="T9" fmla="*/ 0 h 97"/>
              <a:gd name="T10" fmla="*/ 2147483647 w 1374"/>
              <a:gd name="T11" fmla="*/ 2147483647 h 97"/>
              <a:gd name="T12" fmla="*/ 2147483647 w 1374"/>
              <a:gd name="T13" fmla="*/ 2147483647 h 97"/>
              <a:gd name="T14" fmla="*/ 2147483647 w 1374"/>
              <a:gd name="T15" fmla="*/ 2147483647 h 97"/>
              <a:gd name="T16" fmla="*/ 2147483647 w 1374"/>
              <a:gd name="T17" fmla="*/ 2147483647 h 97"/>
              <a:gd name="T18" fmla="*/ 2147483647 w 1374"/>
              <a:gd name="T19" fmla="*/ 2147483647 h 97"/>
              <a:gd name="T20" fmla="*/ 2147483647 w 1374"/>
              <a:gd name="T21" fmla="*/ 2147483647 h 97"/>
              <a:gd name="T22" fmla="*/ 2147483647 w 1374"/>
              <a:gd name="T23" fmla="*/ 2147483647 h 97"/>
              <a:gd name="T24" fmla="*/ 2147483647 w 1374"/>
              <a:gd name="T25" fmla="*/ 2147483647 h 97"/>
              <a:gd name="T26" fmla="*/ 2147483647 w 1374"/>
              <a:gd name="T27" fmla="*/ 2147483647 h 97"/>
              <a:gd name="T28" fmla="*/ 0 w 1374"/>
              <a:gd name="T29" fmla="*/ 0 h 9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374"/>
              <a:gd name="T46" fmla="*/ 0 h 97"/>
              <a:gd name="T47" fmla="*/ 1374 w 1374"/>
              <a:gd name="T48" fmla="*/ 97 h 9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374" h="97">
                <a:moveTo>
                  <a:pt x="0" y="0"/>
                </a:moveTo>
                <a:lnTo>
                  <a:pt x="0" y="96"/>
                </a:lnTo>
                <a:lnTo>
                  <a:pt x="1373" y="96"/>
                </a:lnTo>
                <a:lnTo>
                  <a:pt x="1373" y="0"/>
                </a:lnTo>
                <a:lnTo>
                  <a:pt x="0" y="0"/>
                </a:lnTo>
                <a:lnTo>
                  <a:pt x="3" y="6"/>
                </a:lnTo>
                <a:lnTo>
                  <a:pt x="1370" y="6"/>
                </a:lnTo>
                <a:lnTo>
                  <a:pt x="1366" y="3"/>
                </a:lnTo>
                <a:lnTo>
                  <a:pt x="1366" y="93"/>
                </a:lnTo>
                <a:lnTo>
                  <a:pt x="1370" y="90"/>
                </a:lnTo>
                <a:lnTo>
                  <a:pt x="3" y="90"/>
                </a:lnTo>
                <a:lnTo>
                  <a:pt x="7" y="93"/>
                </a:lnTo>
                <a:lnTo>
                  <a:pt x="7" y="3"/>
                </a:lnTo>
                <a:lnTo>
                  <a:pt x="3" y="6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28" name="Freeform 70"/>
          <p:cNvSpPr>
            <a:spLocks/>
          </p:cNvSpPr>
          <p:nvPr/>
        </p:nvSpPr>
        <p:spPr bwMode="auto">
          <a:xfrm>
            <a:off x="6359525" y="2792413"/>
            <a:ext cx="212725" cy="176212"/>
          </a:xfrm>
          <a:custGeom>
            <a:avLst/>
            <a:gdLst>
              <a:gd name="T0" fmla="*/ 0 w 150"/>
              <a:gd name="T1" fmla="*/ 2147483647 h 111"/>
              <a:gd name="T2" fmla="*/ 2147483647 w 150"/>
              <a:gd name="T3" fmla="*/ 2147483647 h 111"/>
              <a:gd name="T4" fmla="*/ 2147483647 w 150"/>
              <a:gd name="T5" fmla="*/ 2147483647 h 111"/>
              <a:gd name="T6" fmla="*/ 2147483647 w 150"/>
              <a:gd name="T7" fmla="*/ 2147483647 h 111"/>
              <a:gd name="T8" fmla="*/ 2147483647 w 150"/>
              <a:gd name="T9" fmla="*/ 2147483647 h 111"/>
              <a:gd name="T10" fmla="*/ 2147483647 w 150"/>
              <a:gd name="T11" fmla="*/ 2147483647 h 111"/>
              <a:gd name="T12" fmla="*/ 2147483647 w 150"/>
              <a:gd name="T13" fmla="*/ 2147483647 h 111"/>
              <a:gd name="T14" fmla="*/ 2147483647 w 150"/>
              <a:gd name="T15" fmla="*/ 2147483647 h 111"/>
              <a:gd name="T16" fmla="*/ 2147483647 w 150"/>
              <a:gd name="T17" fmla="*/ 2147483647 h 111"/>
              <a:gd name="T18" fmla="*/ 2147483647 w 150"/>
              <a:gd name="T19" fmla="*/ 2147483647 h 111"/>
              <a:gd name="T20" fmla="*/ 2147483647 w 150"/>
              <a:gd name="T21" fmla="*/ 2147483647 h 111"/>
              <a:gd name="T22" fmla="*/ 2147483647 w 150"/>
              <a:gd name="T23" fmla="*/ 2147483647 h 111"/>
              <a:gd name="T24" fmla="*/ 2147483647 w 150"/>
              <a:gd name="T25" fmla="*/ 2147483647 h 111"/>
              <a:gd name="T26" fmla="*/ 2147483647 w 150"/>
              <a:gd name="T27" fmla="*/ 2147483647 h 111"/>
              <a:gd name="T28" fmla="*/ 2147483647 w 150"/>
              <a:gd name="T29" fmla="*/ 2147483647 h 111"/>
              <a:gd name="T30" fmla="*/ 2147483647 w 150"/>
              <a:gd name="T31" fmla="*/ 2147483647 h 111"/>
              <a:gd name="T32" fmla="*/ 2147483647 w 150"/>
              <a:gd name="T33" fmla="*/ 2147483647 h 111"/>
              <a:gd name="T34" fmla="*/ 2147483647 w 150"/>
              <a:gd name="T35" fmla="*/ 2147483647 h 111"/>
              <a:gd name="T36" fmla="*/ 2147483647 w 150"/>
              <a:gd name="T37" fmla="*/ 2147483647 h 111"/>
              <a:gd name="T38" fmla="*/ 2147483647 w 150"/>
              <a:gd name="T39" fmla="*/ 2147483647 h 111"/>
              <a:gd name="T40" fmla="*/ 2147483647 w 150"/>
              <a:gd name="T41" fmla="*/ 2147483647 h 111"/>
              <a:gd name="T42" fmla="*/ 2147483647 w 150"/>
              <a:gd name="T43" fmla="*/ 2147483647 h 111"/>
              <a:gd name="T44" fmla="*/ 2147483647 w 150"/>
              <a:gd name="T45" fmla="*/ 2147483647 h 111"/>
              <a:gd name="T46" fmla="*/ 2147483647 w 150"/>
              <a:gd name="T47" fmla="*/ 0 h 111"/>
              <a:gd name="T48" fmla="*/ 2147483647 w 150"/>
              <a:gd name="T49" fmla="*/ 0 h 111"/>
              <a:gd name="T50" fmla="*/ 2147483647 w 150"/>
              <a:gd name="T51" fmla="*/ 2147483647 h 111"/>
              <a:gd name="T52" fmla="*/ 2147483647 w 150"/>
              <a:gd name="T53" fmla="*/ 2147483647 h 111"/>
              <a:gd name="T54" fmla="*/ 0 w 150"/>
              <a:gd name="T55" fmla="*/ 2147483647 h 1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50"/>
              <a:gd name="T85" fmla="*/ 0 h 111"/>
              <a:gd name="T86" fmla="*/ 150 w 150"/>
              <a:gd name="T87" fmla="*/ 111 h 11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50" h="111">
                <a:moveTo>
                  <a:pt x="0" y="5"/>
                </a:moveTo>
                <a:lnTo>
                  <a:pt x="4" y="6"/>
                </a:lnTo>
                <a:lnTo>
                  <a:pt x="8" y="7"/>
                </a:lnTo>
                <a:lnTo>
                  <a:pt x="13" y="9"/>
                </a:lnTo>
                <a:lnTo>
                  <a:pt x="17" y="10"/>
                </a:lnTo>
                <a:lnTo>
                  <a:pt x="19" y="12"/>
                </a:lnTo>
                <a:lnTo>
                  <a:pt x="23" y="15"/>
                </a:lnTo>
                <a:lnTo>
                  <a:pt x="35" y="34"/>
                </a:lnTo>
                <a:lnTo>
                  <a:pt x="50" y="56"/>
                </a:lnTo>
                <a:lnTo>
                  <a:pt x="78" y="101"/>
                </a:lnTo>
                <a:lnTo>
                  <a:pt x="79" y="104"/>
                </a:lnTo>
                <a:lnTo>
                  <a:pt x="83" y="106"/>
                </a:lnTo>
                <a:lnTo>
                  <a:pt x="85" y="107"/>
                </a:lnTo>
                <a:lnTo>
                  <a:pt x="89" y="108"/>
                </a:lnTo>
                <a:lnTo>
                  <a:pt x="94" y="109"/>
                </a:lnTo>
                <a:lnTo>
                  <a:pt x="101" y="109"/>
                </a:lnTo>
                <a:lnTo>
                  <a:pt x="107" y="110"/>
                </a:lnTo>
                <a:lnTo>
                  <a:pt x="114" y="109"/>
                </a:lnTo>
                <a:lnTo>
                  <a:pt x="125" y="109"/>
                </a:lnTo>
                <a:lnTo>
                  <a:pt x="136" y="107"/>
                </a:lnTo>
                <a:lnTo>
                  <a:pt x="149" y="104"/>
                </a:lnTo>
                <a:lnTo>
                  <a:pt x="136" y="99"/>
                </a:lnTo>
                <a:lnTo>
                  <a:pt x="80" y="10"/>
                </a:lnTo>
                <a:lnTo>
                  <a:pt x="55" y="0"/>
                </a:lnTo>
                <a:lnTo>
                  <a:pt x="40" y="0"/>
                </a:lnTo>
                <a:lnTo>
                  <a:pt x="25" y="1"/>
                </a:lnTo>
                <a:lnTo>
                  <a:pt x="12" y="3"/>
                </a:lnTo>
                <a:lnTo>
                  <a:pt x="0" y="5"/>
                </a:lnTo>
              </a:path>
            </a:pathLst>
          </a:custGeom>
          <a:solidFill>
            <a:srgbClr val="FFFFFF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29" name="Freeform 71"/>
          <p:cNvSpPr>
            <a:spLocks/>
          </p:cNvSpPr>
          <p:nvPr/>
        </p:nvSpPr>
        <p:spPr bwMode="auto">
          <a:xfrm>
            <a:off x="6356350" y="2786063"/>
            <a:ext cx="222250" cy="184150"/>
          </a:xfrm>
          <a:custGeom>
            <a:avLst/>
            <a:gdLst>
              <a:gd name="T0" fmla="*/ 2147483647 w 158"/>
              <a:gd name="T1" fmla="*/ 2147483647 h 117"/>
              <a:gd name="T2" fmla="*/ 2147483647 w 158"/>
              <a:gd name="T3" fmla="*/ 2147483647 h 117"/>
              <a:gd name="T4" fmla="*/ 0 w 158"/>
              <a:gd name="T5" fmla="*/ 2147483647 h 117"/>
              <a:gd name="T6" fmla="*/ 2147483647 w 158"/>
              <a:gd name="T7" fmla="*/ 2147483647 h 117"/>
              <a:gd name="T8" fmla="*/ 2147483647 w 158"/>
              <a:gd name="T9" fmla="*/ 2147483647 h 117"/>
              <a:gd name="T10" fmla="*/ 2147483647 w 158"/>
              <a:gd name="T11" fmla="*/ 2147483647 h 117"/>
              <a:gd name="T12" fmla="*/ 2147483647 w 158"/>
              <a:gd name="T13" fmla="*/ 2147483647 h 117"/>
              <a:gd name="T14" fmla="*/ 2147483647 w 158"/>
              <a:gd name="T15" fmla="*/ 2147483647 h 117"/>
              <a:gd name="T16" fmla="*/ 2147483647 w 158"/>
              <a:gd name="T17" fmla="*/ 2147483647 h 117"/>
              <a:gd name="T18" fmla="*/ 2147483647 w 158"/>
              <a:gd name="T19" fmla="*/ 2147483647 h 117"/>
              <a:gd name="T20" fmla="*/ 2147483647 w 158"/>
              <a:gd name="T21" fmla="*/ 2147483647 h 117"/>
              <a:gd name="T22" fmla="*/ 2147483647 w 158"/>
              <a:gd name="T23" fmla="*/ 2147483647 h 117"/>
              <a:gd name="T24" fmla="*/ 2147483647 w 158"/>
              <a:gd name="T25" fmla="*/ 2147483647 h 117"/>
              <a:gd name="T26" fmla="*/ 2147483647 w 158"/>
              <a:gd name="T27" fmla="*/ 2147483647 h 117"/>
              <a:gd name="T28" fmla="*/ 2147483647 w 158"/>
              <a:gd name="T29" fmla="*/ 2147483647 h 117"/>
              <a:gd name="T30" fmla="*/ 2147483647 w 158"/>
              <a:gd name="T31" fmla="*/ 2147483647 h 117"/>
              <a:gd name="T32" fmla="*/ 2147483647 w 158"/>
              <a:gd name="T33" fmla="*/ 2147483647 h 117"/>
              <a:gd name="T34" fmla="*/ 2147483647 w 158"/>
              <a:gd name="T35" fmla="*/ 2147483647 h 117"/>
              <a:gd name="T36" fmla="*/ 2147483647 w 158"/>
              <a:gd name="T37" fmla="*/ 2147483647 h 117"/>
              <a:gd name="T38" fmla="*/ 2147483647 w 158"/>
              <a:gd name="T39" fmla="*/ 2147483647 h 117"/>
              <a:gd name="T40" fmla="*/ 2147483647 w 158"/>
              <a:gd name="T41" fmla="*/ 2147483647 h 117"/>
              <a:gd name="T42" fmla="*/ 2147483647 w 158"/>
              <a:gd name="T43" fmla="*/ 2147483647 h 117"/>
              <a:gd name="T44" fmla="*/ 2147483647 w 158"/>
              <a:gd name="T45" fmla="*/ 2147483647 h 117"/>
              <a:gd name="T46" fmla="*/ 2147483647 w 158"/>
              <a:gd name="T47" fmla="*/ 2147483647 h 117"/>
              <a:gd name="T48" fmla="*/ 2147483647 w 158"/>
              <a:gd name="T49" fmla="*/ 2147483647 h 117"/>
              <a:gd name="T50" fmla="*/ 2147483647 w 158"/>
              <a:gd name="T51" fmla="*/ 0 h 117"/>
              <a:gd name="T52" fmla="*/ 2147483647 w 158"/>
              <a:gd name="T53" fmla="*/ 2147483647 h 117"/>
              <a:gd name="T54" fmla="*/ 2147483647 w 158"/>
              <a:gd name="T55" fmla="*/ 2147483647 h 117"/>
              <a:gd name="T56" fmla="*/ 2147483647 w 158"/>
              <a:gd name="T57" fmla="*/ 2147483647 h 117"/>
              <a:gd name="T58" fmla="*/ 2147483647 w 158"/>
              <a:gd name="T59" fmla="*/ 2147483647 h 117"/>
              <a:gd name="T60" fmla="*/ 2147483647 w 158"/>
              <a:gd name="T61" fmla="*/ 2147483647 h 117"/>
              <a:gd name="T62" fmla="*/ 2147483647 w 158"/>
              <a:gd name="T63" fmla="*/ 2147483647 h 117"/>
              <a:gd name="T64" fmla="*/ 2147483647 w 158"/>
              <a:gd name="T65" fmla="*/ 2147483647 h 117"/>
              <a:gd name="T66" fmla="*/ 2147483647 w 158"/>
              <a:gd name="T67" fmla="*/ 2147483647 h 117"/>
              <a:gd name="T68" fmla="*/ 2147483647 w 158"/>
              <a:gd name="T69" fmla="*/ 2147483647 h 117"/>
              <a:gd name="T70" fmla="*/ 2147483647 w 158"/>
              <a:gd name="T71" fmla="*/ 2147483647 h 117"/>
              <a:gd name="T72" fmla="*/ 2147483647 w 158"/>
              <a:gd name="T73" fmla="*/ 2147483647 h 117"/>
              <a:gd name="T74" fmla="*/ 2147483647 w 158"/>
              <a:gd name="T75" fmla="*/ 2147483647 h 117"/>
              <a:gd name="T76" fmla="*/ 2147483647 w 158"/>
              <a:gd name="T77" fmla="*/ 2147483647 h 117"/>
              <a:gd name="T78" fmla="*/ 2147483647 w 158"/>
              <a:gd name="T79" fmla="*/ 2147483647 h 117"/>
              <a:gd name="T80" fmla="*/ 2147483647 w 158"/>
              <a:gd name="T81" fmla="*/ 2147483647 h 117"/>
              <a:gd name="T82" fmla="*/ 2147483647 w 158"/>
              <a:gd name="T83" fmla="*/ 2147483647 h 117"/>
              <a:gd name="T84" fmla="*/ 2147483647 w 158"/>
              <a:gd name="T85" fmla="*/ 2147483647 h 117"/>
              <a:gd name="T86" fmla="*/ 2147483647 w 158"/>
              <a:gd name="T87" fmla="*/ 2147483647 h 117"/>
              <a:gd name="T88" fmla="*/ 2147483647 w 158"/>
              <a:gd name="T89" fmla="*/ 2147483647 h 117"/>
              <a:gd name="T90" fmla="*/ 2147483647 w 158"/>
              <a:gd name="T91" fmla="*/ 2147483647 h 117"/>
              <a:gd name="T92" fmla="*/ 2147483647 w 158"/>
              <a:gd name="T93" fmla="*/ 2147483647 h 117"/>
              <a:gd name="T94" fmla="*/ 2147483647 w 158"/>
              <a:gd name="T95" fmla="*/ 2147483647 h 11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8"/>
              <a:gd name="T145" fmla="*/ 0 h 117"/>
              <a:gd name="T146" fmla="*/ 158 w 158"/>
              <a:gd name="T147" fmla="*/ 117 h 11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8" h="117">
                <a:moveTo>
                  <a:pt x="3" y="5"/>
                </a:moveTo>
                <a:lnTo>
                  <a:pt x="2" y="6"/>
                </a:lnTo>
                <a:lnTo>
                  <a:pt x="1" y="6"/>
                </a:lnTo>
                <a:lnTo>
                  <a:pt x="1" y="7"/>
                </a:lnTo>
                <a:lnTo>
                  <a:pt x="0" y="8"/>
                </a:lnTo>
                <a:lnTo>
                  <a:pt x="0" y="9"/>
                </a:lnTo>
                <a:lnTo>
                  <a:pt x="1" y="10"/>
                </a:lnTo>
                <a:lnTo>
                  <a:pt x="2" y="10"/>
                </a:lnTo>
                <a:lnTo>
                  <a:pt x="2" y="11"/>
                </a:lnTo>
                <a:lnTo>
                  <a:pt x="6" y="12"/>
                </a:lnTo>
                <a:lnTo>
                  <a:pt x="10" y="13"/>
                </a:lnTo>
                <a:lnTo>
                  <a:pt x="15" y="14"/>
                </a:lnTo>
                <a:lnTo>
                  <a:pt x="19" y="16"/>
                </a:lnTo>
                <a:lnTo>
                  <a:pt x="18" y="16"/>
                </a:lnTo>
                <a:lnTo>
                  <a:pt x="21" y="18"/>
                </a:lnTo>
                <a:lnTo>
                  <a:pt x="21" y="17"/>
                </a:lnTo>
                <a:lnTo>
                  <a:pt x="23" y="20"/>
                </a:lnTo>
                <a:lnTo>
                  <a:pt x="37" y="39"/>
                </a:lnTo>
                <a:lnTo>
                  <a:pt x="51" y="61"/>
                </a:lnTo>
                <a:lnTo>
                  <a:pt x="51" y="60"/>
                </a:lnTo>
                <a:lnTo>
                  <a:pt x="79" y="106"/>
                </a:lnTo>
                <a:lnTo>
                  <a:pt x="80" y="108"/>
                </a:lnTo>
                <a:lnTo>
                  <a:pt x="81" y="109"/>
                </a:lnTo>
                <a:lnTo>
                  <a:pt x="84" y="112"/>
                </a:lnTo>
                <a:lnTo>
                  <a:pt x="88" y="113"/>
                </a:lnTo>
                <a:lnTo>
                  <a:pt x="89" y="113"/>
                </a:lnTo>
                <a:lnTo>
                  <a:pt x="92" y="114"/>
                </a:lnTo>
                <a:lnTo>
                  <a:pt x="93" y="114"/>
                </a:lnTo>
                <a:lnTo>
                  <a:pt x="97" y="115"/>
                </a:lnTo>
                <a:lnTo>
                  <a:pt x="104" y="116"/>
                </a:lnTo>
                <a:lnTo>
                  <a:pt x="112" y="116"/>
                </a:lnTo>
                <a:lnTo>
                  <a:pt x="113" y="116"/>
                </a:lnTo>
                <a:lnTo>
                  <a:pt x="119" y="116"/>
                </a:lnTo>
                <a:lnTo>
                  <a:pt x="130" y="115"/>
                </a:lnTo>
                <a:lnTo>
                  <a:pt x="142" y="113"/>
                </a:lnTo>
                <a:lnTo>
                  <a:pt x="154" y="111"/>
                </a:lnTo>
                <a:lnTo>
                  <a:pt x="155" y="110"/>
                </a:lnTo>
                <a:lnTo>
                  <a:pt x="156" y="110"/>
                </a:lnTo>
                <a:lnTo>
                  <a:pt x="157" y="109"/>
                </a:lnTo>
                <a:lnTo>
                  <a:pt x="157" y="108"/>
                </a:lnTo>
                <a:lnTo>
                  <a:pt x="157" y="107"/>
                </a:lnTo>
                <a:lnTo>
                  <a:pt x="157" y="106"/>
                </a:lnTo>
                <a:lnTo>
                  <a:pt x="156" y="106"/>
                </a:lnTo>
                <a:lnTo>
                  <a:pt x="143" y="99"/>
                </a:lnTo>
                <a:lnTo>
                  <a:pt x="144" y="100"/>
                </a:lnTo>
                <a:lnTo>
                  <a:pt x="88" y="11"/>
                </a:lnTo>
                <a:lnTo>
                  <a:pt x="88" y="10"/>
                </a:lnTo>
                <a:lnTo>
                  <a:pt x="87" y="10"/>
                </a:lnTo>
                <a:lnTo>
                  <a:pt x="61" y="1"/>
                </a:lnTo>
                <a:lnTo>
                  <a:pt x="60" y="0"/>
                </a:lnTo>
                <a:lnTo>
                  <a:pt x="58" y="0"/>
                </a:lnTo>
                <a:lnTo>
                  <a:pt x="43" y="0"/>
                </a:lnTo>
                <a:lnTo>
                  <a:pt x="28" y="1"/>
                </a:lnTo>
                <a:lnTo>
                  <a:pt x="14" y="3"/>
                </a:lnTo>
                <a:lnTo>
                  <a:pt x="3" y="5"/>
                </a:lnTo>
                <a:lnTo>
                  <a:pt x="4" y="11"/>
                </a:lnTo>
                <a:lnTo>
                  <a:pt x="15" y="9"/>
                </a:lnTo>
                <a:lnTo>
                  <a:pt x="29" y="7"/>
                </a:lnTo>
                <a:lnTo>
                  <a:pt x="28" y="7"/>
                </a:lnTo>
                <a:lnTo>
                  <a:pt x="43" y="6"/>
                </a:lnTo>
                <a:lnTo>
                  <a:pt x="58" y="7"/>
                </a:lnTo>
                <a:lnTo>
                  <a:pt x="57" y="6"/>
                </a:lnTo>
                <a:lnTo>
                  <a:pt x="83" y="15"/>
                </a:lnTo>
                <a:lnTo>
                  <a:pt x="82" y="14"/>
                </a:lnTo>
                <a:lnTo>
                  <a:pt x="138" y="103"/>
                </a:lnTo>
                <a:lnTo>
                  <a:pt x="139" y="104"/>
                </a:lnTo>
                <a:lnTo>
                  <a:pt x="152" y="110"/>
                </a:lnTo>
                <a:lnTo>
                  <a:pt x="153" y="105"/>
                </a:lnTo>
                <a:lnTo>
                  <a:pt x="141" y="107"/>
                </a:lnTo>
                <a:lnTo>
                  <a:pt x="129" y="108"/>
                </a:lnTo>
                <a:lnTo>
                  <a:pt x="118" y="109"/>
                </a:lnTo>
                <a:lnTo>
                  <a:pt x="112" y="110"/>
                </a:lnTo>
                <a:lnTo>
                  <a:pt x="113" y="110"/>
                </a:lnTo>
                <a:lnTo>
                  <a:pt x="105" y="109"/>
                </a:lnTo>
                <a:lnTo>
                  <a:pt x="99" y="109"/>
                </a:lnTo>
                <a:lnTo>
                  <a:pt x="94" y="108"/>
                </a:lnTo>
                <a:lnTo>
                  <a:pt x="90" y="107"/>
                </a:lnTo>
                <a:lnTo>
                  <a:pt x="91" y="107"/>
                </a:lnTo>
                <a:lnTo>
                  <a:pt x="89" y="106"/>
                </a:lnTo>
                <a:lnTo>
                  <a:pt x="86" y="105"/>
                </a:lnTo>
                <a:lnTo>
                  <a:pt x="87" y="106"/>
                </a:lnTo>
                <a:lnTo>
                  <a:pt x="84" y="103"/>
                </a:lnTo>
                <a:lnTo>
                  <a:pt x="57" y="57"/>
                </a:lnTo>
                <a:lnTo>
                  <a:pt x="42" y="35"/>
                </a:lnTo>
                <a:lnTo>
                  <a:pt x="28" y="16"/>
                </a:lnTo>
                <a:lnTo>
                  <a:pt x="26" y="13"/>
                </a:lnTo>
                <a:lnTo>
                  <a:pt x="24" y="11"/>
                </a:lnTo>
                <a:lnTo>
                  <a:pt x="23" y="11"/>
                </a:lnTo>
                <a:lnTo>
                  <a:pt x="18" y="9"/>
                </a:lnTo>
                <a:lnTo>
                  <a:pt x="17" y="9"/>
                </a:lnTo>
                <a:lnTo>
                  <a:pt x="12" y="7"/>
                </a:lnTo>
                <a:lnTo>
                  <a:pt x="9" y="6"/>
                </a:lnTo>
                <a:lnTo>
                  <a:pt x="4" y="5"/>
                </a:lnTo>
                <a:lnTo>
                  <a:pt x="4" y="11"/>
                </a:lnTo>
                <a:lnTo>
                  <a:pt x="3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30" name="Freeform 72"/>
          <p:cNvSpPr>
            <a:spLocks/>
          </p:cNvSpPr>
          <p:nvPr/>
        </p:nvSpPr>
        <p:spPr bwMode="auto">
          <a:xfrm>
            <a:off x="6661150" y="2792413"/>
            <a:ext cx="214313" cy="176212"/>
          </a:xfrm>
          <a:custGeom>
            <a:avLst/>
            <a:gdLst>
              <a:gd name="T0" fmla="*/ 0 w 150"/>
              <a:gd name="T1" fmla="*/ 2147483647 h 111"/>
              <a:gd name="T2" fmla="*/ 2147483647 w 150"/>
              <a:gd name="T3" fmla="*/ 2147483647 h 111"/>
              <a:gd name="T4" fmla="*/ 2147483647 w 150"/>
              <a:gd name="T5" fmla="*/ 2147483647 h 111"/>
              <a:gd name="T6" fmla="*/ 2147483647 w 150"/>
              <a:gd name="T7" fmla="*/ 2147483647 h 111"/>
              <a:gd name="T8" fmla="*/ 2147483647 w 150"/>
              <a:gd name="T9" fmla="*/ 2147483647 h 111"/>
              <a:gd name="T10" fmla="*/ 2147483647 w 150"/>
              <a:gd name="T11" fmla="*/ 2147483647 h 111"/>
              <a:gd name="T12" fmla="*/ 2147483647 w 150"/>
              <a:gd name="T13" fmla="*/ 2147483647 h 111"/>
              <a:gd name="T14" fmla="*/ 2147483647 w 150"/>
              <a:gd name="T15" fmla="*/ 2147483647 h 111"/>
              <a:gd name="T16" fmla="*/ 2147483647 w 150"/>
              <a:gd name="T17" fmla="*/ 2147483647 h 111"/>
              <a:gd name="T18" fmla="*/ 2147483647 w 150"/>
              <a:gd name="T19" fmla="*/ 2147483647 h 111"/>
              <a:gd name="T20" fmla="*/ 2147483647 w 150"/>
              <a:gd name="T21" fmla="*/ 2147483647 h 111"/>
              <a:gd name="T22" fmla="*/ 2147483647 w 150"/>
              <a:gd name="T23" fmla="*/ 2147483647 h 111"/>
              <a:gd name="T24" fmla="*/ 2147483647 w 150"/>
              <a:gd name="T25" fmla="*/ 2147483647 h 111"/>
              <a:gd name="T26" fmla="*/ 2147483647 w 150"/>
              <a:gd name="T27" fmla="*/ 2147483647 h 111"/>
              <a:gd name="T28" fmla="*/ 2147483647 w 150"/>
              <a:gd name="T29" fmla="*/ 2147483647 h 111"/>
              <a:gd name="T30" fmla="*/ 2147483647 w 150"/>
              <a:gd name="T31" fmla="*/ 2147483647 h 111"/>
              <a:gd name="T32" fmla="*/ 2147483647 w 150"/>
              <a:gd name="T33" fmla="*/ 2147483647 h 111"/>
              <a:gd name="T34" fmla="*/ 2147483647 w 150"/>
              <a:gd name="T35" fmla="*/ 2147483647 h 111"/>
              <a:gd name="T36" fmla="*/ 2147483647 w 150"/>
              <a:gd name="T37" fmla="*/ 2147483647 h 111"/>
              <a:gd name="T38" fmla="*/ 2147483647 w 150"/>
              <a:gd name="T39" fmla="*/ 2147483647 h 111"/>
              <a:gd name="T40" fmla="*/ 2147483647 w 150"/>
              <a:gd name="T41" fmla="*/ 2147483647 h 111"/>
              <a:gd name="T42" fmla="*/ 2147483647 w 150"/>
              <a:gd name="T43" fmla="*/ 2147483647 h 111"/>
              <a:gd name="T44" fmla="*/ 2147483647 w 150"/>
              <a:gd name="T45" fmla="*/ 0 h 111"/>
              <a:gd name="T46" fmla="*/ 2147483647 w 150"/>
              <a:gd name="T47" fmla="*/ 0 h 111"/>
              <a:gd name="T48" fmla="*/ 2147483647 w 150"/>
              <a:gd name="T49" fmla="*/ 2147483647 h 111"/>
              <a:gd name="T50" fmla="*/ 2147483647 w 150"/>
              <a:gd name="T51" fmla="*/ 2147483647 h 111"/>
              <a:gd name="T52" fmla="*/ 0 w 150"/>
              <a:gd name="T53" fmla="*/ 2147483647 h 11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0"/>
              <a:gd name="T82" fmla="*/ 0 h 111"/>
              <a:gd name="T83" fmla="*/ 150 w 150"/>
              <a:gd name="T84" fmla="*/ 111 h 11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0" h="111">
                <a:moveTo>
                  <a:pt x="0" y="5"/>
                </a:moveTo>
                <a:lnTo>
                  <a:pt x="4" y="6"/>
                </a:lnTo>
                <a:lnTo>
                  <a:pt x="8" y="7"/>
                </a:lnTo>
                <a:lnTo>
                  <a:pt x="13" y="9"/>
                </a:lnTo>
                <a:lnTo>
                  <a:pt x="17" y="10"/>
                </a:lnTo>
                <a:lnTo>
                  <a:pt x="21" y="15"/>
                </a:lnTo>
                <a:lnTo>
                  <a:pt x="35" y="34"/>
                </a:lnTo>
                <a:lnTo>
                  <a:pt x="50" y="56"/>
                </a:lnTo>
                <a:lnTo>
                  <a:pt x="77" y="101"/>
                </a:lnTo>
                <a:lnTo>
                  <a:pt x="79" y="104"/>
                </a:lnTo>
                <a:lnTo>
                  <a:pt x="83" y="106"/>
                </a:lnTo>
                <a:lnTo>
                  <a:pt x="85" y="107"/>
                </a:lnTo>
                <a:lnTo>
                  <a:pt x="89" y="108"/>
                </a:lnTo>
                <a:lnTo>
                  <a:pt x="93" y="109"/>
                </a:lnTo>
                <a:lnTo>
                  <a:pt x="100" y="109"/>
                </a:lnTo>
                <a:lnTo>
                  <a:pt x="107" y="110"/>
                </a:lnTo>
                <a:lnTo>
                  <a:pt x="114" y="109"/>
                </a:lnTo>
                <a:lnTo>
                  <a:pt x="125" y="109"/>
                </a:lnTo>
                <a:lnTo>
                  <a:pt x="136" y="107"/>
                </a:lnTo>
                <a:lnTo>
                  <a:pt x="149" y="104"/>
                </a:lnTo>
                <a:lnTo>
                  <a:pt x="136" y="99"/>
                </a:lnTo>
                <a:lnTo>
                  <a:pt x="80" y="10"/>
                </a:lnTo>
                <a:lnTo>
                  <a:pt x="55" y="0"/>
                </a:lnTo>
                <a:lnTo>
                  <a:pt x="40" y="0"/>
                </a:lnTo>
                <a:lnTo>
                  <a:pt x="25" y="1"/>
                </a:lnTo>
                <a:lnTo>
                  <a:pt x="11" y="3"/>
                </a:lnTo>
                <a:lnTo>
                  <a:pt x="0" y="5"/>
                </a:lnTo>
              </a:path>
            </a:pathLst>
          </a:custGeom>
          <a:solidFill>
            <a:srgbClr val="FFFFFF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31" name="Freeform 73"/>
          <p:cNvSpPr>
            <a:spLocks/>
          </p:cNvSpPr>
          <p:nvPr/>
        </p:nvSpPr>
        <p:spPr bwMode="auto">
          <a:xfrm>
            <a:off x="6661150" y="2786063"/>
            <a:ext cx="222250" cy="184150"/>
          </a:xfrm>
          <a:custGeom>
            <a:avLst/>
            <a:gdLst>
              <a:gd name="T0" fmla="*/ 2147483647 w 158"/>
              <a:gd name="T1" fmla="*/ 2147483647 h 117"/>
              <a:gd name="T2" fmla="*/ 0 w 158"/>
              <a:gd name="T3" fmla="*/ 2147483647 h 117"/>
              <a:gd name="T4" fmla="*/ 0 w 158"/>
              <a:gd name="T5" fmla="*/ 2147483647 h 117"/>
              <a:gd name="T6" fmla="*/ 0 w 158"/>
              <a:gd name="T7" fmla="*/ 2147483647 h 117"/>
              <a:gd name="T8" fmla="*/ 2147483647 w 158"/>
              <a:gd name="T9" fmla="*/ 2147483647 h 117"/>
              <a:gd name="T10" fmla="*/ 2147483647 w 158"/>
              <a:gd name="T11" fmla="*/ 2147483647 h 117"/>
              <a:gd name="T12" fmla="*/ 2147483647 w 158"/>
              <a:gd name="T13" fmla="*/ 2147483647 h 117"/>
              <a:gd name="T14" fmla="*/ 2147483647 w 158"/>
              <a:gd name="T15" fmla="*/ 2147483647 h 117"/>
              <a:gd name="T16" fmla="*/ 2147483647 w 158"/>
              <a:gd name="T17" fmla="*/ 2147483647 h 117"/>
              <a:gd name="T18" fmla="*/ 2147483647 w 158"/>
              <a:gd name="T19" fmla="*/ 2147483647 h 117"/>
              <a:gd name="T20" fmla="*/ 2147483647 w 158"/>
              <a:gd name="T21" fmla="*/ 2147483647 h 117"/>
              <a:gd name="T22" fmla="*/ 2147483647 w 158"/>
              <a:gd name="T23" fmla="*/ 2147483647 h 117"/>
              <a:gd name="T24" fmla="*/ 2147483647 w 158"/>
              <a:gd name="T25" fmla="*/ 2147483647 h 117"/>
              <a:gd name="T26" fmla="*/ 2147483647 w 158"/>
              <a:gd name="T27" fmla="*/ 2147483647 h 117"/>
              <a:gd name="T28" fmla="*/ 2147483647 w 158"/>
              <a:gd name="T29" fmla="*/ 2147483647 h 117"/>
              <a:gd name="T30" fmla="*/ 2147483647 w 158"/>
              <a:gd name="T31" fmla="*/ 2147483647 h 117"/>
              <a:gd name="T32" fmla="*/ 2147483647 w 158"/>
              <a:gd name="T33" fmla="*/ 2147483647 h 117"/>
              <a:gd name="T34" fmla="*/ 2147483647 w 158"/>
              <a:gd name="T35" fmla="*/ 2147483647 h 117"/>
              <a:gd name="T36" fmla="*/ 2147483647 w 158"/>
              <a:gd name="T37" fmla="*/ 2147483647 h 117"/>
              <a:gd name="T38" fmla="*/ 2147483647 w 158"/>
              <a:gd name="T39" fmla="*/ 2147483647 h 117"/>
              <a:gd name="T40" fmla="*/ 2147483647 w 158"/>
              <a:gd name="T41" fmla="*/ 2147483647 h 117"/>
              <a:gd name="T42" fmla="*/ 2147483647 w 158"/>
              <a:gd name="T43" fmla="*/ 2147483647 h 117"/>
              <a:gd name="T44" fmla="*/ 2147483647 w 158"/>
              <a:gd name="T45" fmla="*/ 2147483647 h 117"/>
              <a:gd name="T46" fmla="*/ 2147483647 w 158"/>
              <a:gd name="T47" fmla="*/ 2147483647 h 117"/>
              <a:gd name="T48" fmla="*/ 2147483647 w 158"/>
              <a:gd name="T49" fmla="*/ 0 h 117"/>
              <a:gd name="T50" fmla="*/ 2147483647 w 158"/>
              <a:gd name="T51" fmla="*/ 2147483647 h 117"/>
              <a:gd name="T52" fmla="*/ 2147483647 w 158"/>
              <a:gd name="T53" fmla="*/ 2147483647 h 117"/>
              <a:gd name="T54" fmla="*/ 2147483647 w 158"/>
              <a:gd name="T55" fmla="*/ 2147483647 h 117"/>
              <a:gd name="T56" fmla="*/ 2147483647 w 158"/>
              <a:gd name="T57" fmla="*/ 2147483647 h 117"/>
              <a:gd name="T58" fmla="*/ 2147483647 w 158"/>
              <a:gd name="T59" fmla="*/ 2147483647 h 117"/>
              <a:gd name="T60" fmla="*/ 2147483647 w 158"/>
              <a:gd name="T61" fmla="*/ 2147483647 h 117"/>
              <a:gd name="T62" fmla="*/ 2147483647 w 158"/>
              <a:gd name="T63" fmla="*/ 2147483647 h 117"/>
              <a:gd name="T64" fmla="*/ 2147483647 w 158"/>
              <a:gd name="T65" fmla="*/ 2147483647 h 117"/>
              <a:gd name="T66" fmla="*/ 2147483647 w 158"/>
              <a:gd name="T67" fmla="*/ 2147483647 h 117"/>
              <a:gd name="T68" fmla="*/ 2147483647 w 158"/>
              <a:gd name="T69" fmla="*/ 2147483647 h 117"/>
              <a:gd name="T70" fmla="*/ 2147483647 w 158"/>
              <a:gd name="T71" fmla="*/ 2147483647 h 117"/>
              <a:gd name="T72" fmla="*/ 2147483647 w 158"/>
              <a:gd name="T73" fmla="*/ 2147483647 h 117"/>
              <a:gd name="T74" fmla="*/ 2147483647 w 158"/>
              <a:gd name="T75" fmla="*/ 2147483647 h 117"/>
              <a:gd name="T76" fmla="*/ 2147483647 w 158"/>
              <a:gd name="T77" fmla="*/ 2147483647 h 117"/>
              <a:gd name="T78" fmla="*/ 2147483647 w 158"/>
              <a:gd name="T79" fmla="*/ 2147483647 h 117"/>
              <a:gd name="T80" fmla="*/ 2147483647 w 158"/>
              <a:gd name="T81" fmla="*/ 2147483647 h 117"/>
              <a:gd name="T82" fmla="*/ 2147483647 w 158"/>
              <a:gd name="T83" fmla="*/ 2147483647 h 117"/>
              <a:gd name="T84" fmla="*/ 2147483647 w 158"/>
              <a:gd name="T85" fmla="*/ 2147483647 h 117"/>
              <a:gd name="T86" fmla="*/ 2147483647 w 158"/>
              <a:gd name="T87" fmla="*/ 2147483647 h 117"/>
              <a:gd name="T88" fmla="*/ 2147483647 w 158"/>
              <a:gd name="T89" fmla="*/ 2147483647 h 117"/>
              <a:gd name="T90" fmla="*/ 2147483647 w 158"/>
              <a:gd name="T91" fmla="*/ 2147483647 h 117"/>
              <a:gd name="T92" fmla="*/ 2147483647 w 158"/>
              <a:gd name="T93" fmla="*/ 2147483647 h 117"/>
              <a:gd name="T94" fmla="*/ 2147483647 w 158"/>
              <a:gd name="T95" fmla="*/ 2147483647 h 11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8"/>
              <a:gd name="T145" fmla="*/ 0 h 117"/>
              <a:gd name="T146" fmla="*/ 158 w 158"/>
              <a:gd name="T147" fmla="*/ 117 h 11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8" h="117">
                <a:moveTo>
                  <a:pt x="2" y="5"/>
                </a:moveTo>
                <a:lnTo>
                  <a:pt x="1" y="6"/>
                </a:lnTo>
                <a:lnTo>
                  <a:pt x="0" y="6"/>
                </a:lnTo>
                <a:lnTo>
                  <a:pt x="0" y="7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1" y="10"/>
                </a:lnTo>
                <a:lnTo>
                  <a:pt x="2" y="11"/>
                </a:lnTo>
                <a:lnTo>
                  <a:pt x="6" y="12"/>
                </a:lnTo>
                <a:lnTo>
                  <a:pt x="10" y="13"/>
                </a:lnTo>
                <a:lnTo>
                  <a:pt x="15" y="14"/>
                </a:lnTo>
                <a:lnTo>
                  <a:pt x="19" y="16"/>
                </a:lnTo>
                <a:lnTo>
                  <a:pt x="18" y="15"/>
                </a:lnTo>
                <a:lnTo>
                  <a:pt x="23" y="20"/>
                </a:lnTo>
                <a:lnTo>
                  <a:pt x="22" y="20"/>
                </a:lnTo>
                <a:lnTo>
                  <a:pt x="37" y="39"/>
                </a:lnTo>
                <a:lnTo>
                  <a:pt x="51" y="61"/>
                </a:lnTo>
                <a:lnTo>
                  <a:pt x="51" y="60"/>
                </a:lnTo>
                <a:lnTo>
                  <a:pt x="79" y="106"/>
                </a:lnTo>
                <a:lnTo>
                  <a:pt x="80" y="108"/>
                </a:lnTo>
                <a:lnTo>
                  <a:pt x="81" y="109"/>
                </a:lnTo>
                <a:lnTo>
                  <a:pt x="84" y="111"/>
                </a:lnTo>
                <a:lnTo>
                  <a:pt x="84" y="112"/>
                </a:lnTo>
                <a:lnTo>
                  <a:pt x="87" y="113"/>
                </a:lnTo>
                <a:lnTo>
                  <a:pt x="88" y="113"/>
                </a:lnTo>
                <a:lnTo>
                  <a:pt x="92" y="114"/>
                </a:lnTo>
                <a:lnTo>
                  <a:pt x="97" y="115"/>
                </a:lnTo>
                <a:lnTo>
                  <a:pt x="104" y="116"/>
                </a:lnTo>
                <a:lnTo>
                  <a:pt x="110" y="116"/>
                </a:lnTo>
                <a:lnTo>
                  <a:pt x="112" y="116"/>
                </a:lnTo>
                <a:lnTo>
                  <a:pt x="118" y="116"/>
                </a:lnTo>
                <a:lnTo>
                  <a:pt x="130" y="115"/>
                </a:lnTo>
                <a:lnTo>
                  <a:pt x="142" y="113"/>
                </a:lnTo>
                <a:lnTo>
                  <a:pt x="154" y="111"/>
                </a:lnTo>
                <a:lnTo>
                  <a:pt x="155" y="110"/>
                </a:lnTo>
                <a:lnTo>
                  <a:pt x="156" y="110"/>
                </a:lnTo>
                <a:lnTo>
                  <a:pt x="156" y="109"/>
                </a:lnTo>
                <a:lnTo>
                  <a:pt x="157" y="108"/>
                </a:lnTo>
                <a:lnTo>
                  <a:pt x="157" y="107"/>
                </a:lnTo>
                <a:lnTo>
                  <a:pt x="156" y="106"/>
                </a:lnTo>
                <a:lnTo>
                  <a:pt x="143" y="99"/>
                </a:lnTo>
                <a:lnTo>
                  <a:pt x="143" y="100"/>
                </a:lnTo>
                <a:lnTo>
                  <a:pt x="88" y="11"/>
                </a:lnTo>
                <a:lnTo>
                  <a:pt x="87" y="10"/>
                </a:lnTo>
                <a:lnTo>
                  <a:pt x="61" y="1"/>
                </a:lnTo>
                <a:lnTo>
                  <a:pt x="60" y="0"/>
                </a:lnTo>
                <a:lnTo>
                  <a:pt x="58" y="0"/>
                </a:lnTo>
                <a:lnTo>
                  <a:pt x="43" y="0"/>
                </a:lnTo>
                <a:lnTo>
                  <a:pt x="28" y="1"/>
                </a:lnTo>
                <a:lnTo>
                  <a:pt x="27" y="1"/>
                </a:lnTo>
                <a:lnTo>
                  <a:pt x="14" y="3"/>
                </a:lnTo>
                <a:lnTo>
                  <a:pt x="2" y="5"/>
                </a:lnTo>
                <a:lnTo>
                  <a:pt x="3" y="11"/>
                </a:lnTo>
                <a:lnTo>
                  <a:pt x="15" y="9"/>
                </a:lnTo>
                <a:lnTo>
                  <a:pt x="28" y="7"/>
                </a:lnTo>
                <a:lnTo>
                  <a:pt x="43" y="6"/>
                </a:lnTo>
                <a:lnTo>
                  <a:pt x="58" y="7"/>
                </a:lnTo>
                <a:lnTo>
                  <a:pt x="57" y="6"/>
                </a:lnTo>
                <a:lnTo>
                  <a:pt x="83" y="15"/>
                </a:lnTo>
                <a:lnTo>
                  <a:pt x="81" y="14"/>
                </a:lnTo>
                <a:lnTo>
                  <a:pt x="138" y="103"/>
                </a:lnTo>
                <a:lnTo>
                  <a:pt x="139" y="104"/>
                </a:lnTo>
                <a:lnTo>
                  <a:pt x="152" y="110"/>
                </a:lnTo>
                <a:lnTo>
                  <a:pt x="153" y="105"/>
                </a:lnTo>
                <a:lnTo>
                  <a:pt x="141" y="107"/>
                </a:lnTo>
                <a:lnTo>
                  <a:pt x="129" y="108"/>
                </a:lnTo>
                <a:lnTo>
                  <a:pt x="117" y="109"/>
                </a:lnTo>
                <a:lnTo>
                  <a:pt x="110" y="110"/>
                </a:lnTo>
                <a:lnTo>
                  <a:pt x="112" y="110"/>
                </a:lnTo>
                <a:lnTo>
                  <a:pt x="105" y="109"/>
                </a:lnTo>
                <a:lnTo>
                  <a:pt x="99" y="109"/>
                </a:lnTo>
                <a:lnTo>
                  <a:pt x="93" y="108"/>
                </a:lnTo>
                <a:lnTo>
                  <a:pt x="90" y="107"/>
                </a:lnTo>
                <a:lnTo>
                  <a:pt x="91" y="107"/>
                </a:lnTo>
                <a:lnTo>
                  <a:pt x="88" y="106"/>
                </a:lnTo>
                <a:lnTo>
                  <a:pt x="88" y="107"/>
                </a:lnTo>
                <a:lnTo>
                  <a:pt x="86" y="105"/>
                </a:lnTo>
                <a:lnTo>
                  <a:pt x="87" y="106"/>
                </a:lnTo>
                <a:lnTo>
                  <a:pt x="84" y="103"/>
                </a:lnTo>
                <a:lnTo>
                  <a:pt x="56" y="57"/>
                </a:lnTo>
                <a:lnTo>
                  <a:pt x="42" y="35"/>
                </a:lnTo>
                <a:lnTo>
                  <a:pt x="28" y="16"/>
                </a:lnTo>
                <a:lnTo>
                  <a:pt x="27" y="16"/>
                </a:lnTo>
                <a:lnTo>
                  <a:pt x="24" y="12"/>
                </a:lnTo>
                <a:lnTo>
                  <a:pt x="24" y="11"/>
                </a:lnTo>
                <a:lnTo>
                  <a:pt x="23" y="11"/>
                </a:lnTo>
                <a:lnTo>
                  <a:pt x="18" y="9"/>
                </a:lnTo>
                <a:lnTo>
                  <a:pt x="17" y="9"/>
                </a:lnTo>
                <a:lnTo>
                  <a:pt x="12" y="7"/>
                </a:lnTo>
                <a:lnTo>
                  <a:pt x="9" y="6"/>
                </a:lnTo>
                <a:lnTo>
                  <a:pt x="4" y="5"/>
                </a:lnTo>
                <a:lnTo>
                  <a:pt x="3" y="11"/>
                </a:lnTo>
                <a:lnTo>
                  <a:pt x="2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32" name="Freeform 74"/>
          <p:cNvSpPr>
            <a:spLocks/>
          </p:cNvSpPr>
          <p:nvPr/>
        </p:nvSpPr>
        <p:spPr bwMode="auto">
          <a:xfrm>
            <a:off x="6969125" y="2792413"/>
            <a:ext cx="215900" cy="171450"/>
          </a:xfrm>
          <a:custGeom>
            <a:avLst/>
            <a:gdLst>
              <a:gd name="T0" fmla="*/ 0 w 150"/>
              <a:gd name="T1" fmla="*/ 2147483647 h 110"/>
              <a:gd name="T2" fmla="*/ 2147483647 w 150"/>
              <a:gd name="T3" fmla="*/ 2147483647 h 110"/>
              <a:gd name="T4" fmla="*/ 2147483647 w 150"/>
              <a:gd name="T5" fmla="*/ 2147483647 h 110"/>
              <a:gd name="T6" fmla="*/ 2147483647 w 150"/>
              <a:gd name="T7" fmla="*/ 2147483647 h 110"/>
              <a:gd name="T8" fmla="*/ 2147483647 w 150"/>
              <a:gd name="T9" fmla="*/ 2147483647 h 110"/>
              <a:gd name="T10" fmla="*/ 2147483647 w 150"/>
              <a:gd name="T11" fmla="*/ 2147483647 h 110"/>
              <a:gd name="T12" fmla="*/ 2147483647 w 150"/>
              <a:gd name="T13" fmla="*/ 2147483647 h 110"/>
              <a:gd name="T14" fmla="*/ 2147483647 w 150"/>
              <a:gd name="T15" fmla="*/ 2147483647 h 110"/>
              <a:gd name="T16" fmla="*/ 2147483647 w 150"/>
              <a:gd name="T17" fmla="*/ 2147483647 h 110"/>
              <a:gd name="T18" fmla="*/ 2147483647 w 150"/>
              <a:gd name="T19" fmla="*/ 2147483647 h 110"/>
              <a:gd name="T20" fmla="*/ 2147483647 w 150"/>
              <a:gd name="T21" fmla="*/ 2147483647 h 110"/>
              <a:gd name="T22" fmla="*/ 2147483647 w 150"/>
              <a:gd name="T23" fmla="*/ 2147483647 h 110"/>
              <a:gd name="T24" fmla="*/ 2147483647 w 150"/>
              <a:gd name="T25" fmla="*/ 2147483647 h 110"/>
              <a:gd name="T26" fmla="*/ 2147483647 w 150"/>
              <a:gd name="T27" fmla="*/ 2147483647 h 110"/>
              <a:gd name="T28" fmla="*/ 2147483647 w 150"/>
              <a:gd name="T29" fmla="*/ 2147483647 h 110"/>
              <a:gd name="T30" fmla="*/ 2147483647 w 150"/>
              <a:gd name="T31" fmla="*/ 2147483647 h 110"/>
              <a:gd name="T32" fmla="*/ 2147483647 w 150"/>
              <a:gd name="T33" fmla="*/ 2147483647 h 110"/>
              <a:gd name="T34" fmla="*/ 2147483647 w 150"/>
              <a:gd name="T35" fmla="*/ 2147483647 h 110"/>
              <a:gd name="T36" fmla="*/ 2147483647 w 150"/>
              <a:gd name="T37" fmla="*/ 2147483647 h 110"/>
              <a:gd name="T38" fmla="*/ 2147483647 w 150"/>
              <a:gd name="T39" fmla="*/ 2147483647 h 110"/>
              <a:gd name="T40" fmla="*/ 2147483647 w 150"/>
              <a:gd name="T41" fmla="*/ 2147483647 h 110"/>
              <a:gd name="T42" fmla="*/ 2147483647 w 150"/>
              <a:gd name="T43" fmla="*/ 0 h 110"/>
              <a:gd name="T44" fmla="*/ 2147483647 w 150"/>
              <a:gd name="T45" fmla="*/ 0 h 110"/>
              <a:gd name="T46" fmla="*/ 2147483647 w 150"/>
              <a:gd name="T47" fmla="*/ 2147483647 h 110"/>
              <a:gd name="T48" fmla="*/ 2147483647 w 150"/>
              <a:gd name="T49" fmla="*/ 2147483647 h 110"/>
              <a:gd name="T50" fmla="*/ 0 w 150"/>
              <a:gd name="T51" fmla="*/ 2147483647 h 1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50"/>
              <a:gd name="T79" fmla="*/ 0 h 110"/>
              <a:gd name="T80" fmla="*/ 150 w 150"/>
              <a:gd name="T81" fmla="*/ 110 h 11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50" h="110">
                <a:moveTo>
                  <a:pt x="0" y="5"/>
                </a:moveTo>
                <a:lnTo>
                  <a:pt x="3" y="6"/>
                </a:lnTo>
                <a:lnTo>
                  <a:pt x="6" y="7"/>
                </a:lnTo>
                <a:lnTo>
                  <a:pt x="13" y="9"/>
                </a:lnTo>
                <a:lnTo>
                  <a:pt x="17" y="10"/>
                </a:lnTo>
                <a:lnTo>
                  <a:pt x="21" y="15"/>
                </a:lnTo>
                <a:lnTo>
                  <a:pt x="35" y="34"/>
                </a:lnTo>
                <a:lnTo>
                  <a:pt x="49" y="56"/>
                </a:lnTo>
                <a:lnTo>
                  <a:pt x="77" y="100"/>
                </a:lnTo>
                <a:lnTo>
                  <a:pt x="78" y="104"/>
                </a:lnTo>
                <a:lnTo>
                  <a:pt x="81" y="106"/>
                </a:lnTo>
                <a:lnTo>
                  <a:pt x="85" y="107"/>
                </a:lnTo>
                <a:lnTo>
                  <a:pt x="88" y="108"/>
                </a:lnTo>
                <a:lnTo>
                  <a:pt x="93" y="109"/>
                </a:lnTo>
                <a:lnTo>
                  <a:pt x="100" y="109"/>
                </a:lnTo>
                <a:lnTo>
                  <a:pt x="113" y="109"/>
                </a:lnTo>
                <a:lnTo>
                  <a:pt x="124" y="109"/>
                </a:lnTo>
                <a:lnTo>
                  <a:pt x="136" y="107"/>
                </a:lnTo>
                <a:lnTo>
                  <a:pt x="149" y="104"/>
                </a:lnTo>
                <a:lnTo>
                  <a:pt x="135" y="99"/>
                </a:lnTo>
                <a:lnTo>
                  <a:pt x="80" y="10"/>
                </a:lnTo>
                <a:lnTo>
                  <a:pt x="55" y="0"/>
                </a:lnTo>
                <a:lnTo>
                  <a:pt x="39" y="0"/>
                </a:lnTo>
                <a:lnTo>
                  <a:pt x="25" y="1"/>
                </a:lnTo>
                <a:lnTo>
                  <a:pt x="11" y="3"/>
                </a:lnTo>
                <a:lnTo>
                  <a:pt x="0" y="5"/>
                </a:lnTo>
              </a:path>
            </a:pathLst>
          </a:custGeom>
          <a:solidFill>
            <a:srgbClr val="FFFFFF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33" name="Freeform 75"/>
          <p:cNvSpPr>
            <a:spLocks/>
          </p:cNvSpPr>
          <p:nvPr/>
        </p:nvSpPr>
        <p:spPr bwMode="auto">
          <a:xfrm>
            <a:off x="6962775" y="2786063"/>
            <a:ext cx="227013" cy="184150"/>
          </a:xfrm>
          <a:custGeom>
            <a:avLst/>
            <a:gdLst>
              <a:gd name="T0" fmla="*/ 2147483647 w 159"/>
              <a:gd name="T1" fmla="*/ 2147483647 h 117"/>
              <a:gd name="T2" fmla="*/ 2147483647 w 159"/>
              <a:gd name="T3" fmla="*/ 2147483647 h 117"/>
              <a:gd name="T4" fmla="*/ 0 w 159"/>
              <a:gd name="T5" fmla="*/ 2147483647 h 117"/>
              <a:gd name="T6" fmla="*/ 2147483647 w 159"/>
              <a:gd name="T7" fmla="*/ 2147483647 h 117"/>
              <a:gd name="T8" fmla="*/ 2147483647 w 159"/>
              <a:gd name="T9" fmla="*/ 2147483647 h 117"/>
              <a:gd name="T10" fmla="*/ 2147483647 w 159"/>
              <a:gd name="T11" fmla="*/ 2147483647 h 117"/>
              <a:gd name="T12" fmla="*/ 2147483647 w 159"/>
              <a:gd name="T13" fmla="*/ 2147483647 h 117"/>
              <a:gd name="T14" fmla="*/ 2147483647 w 159"/>
              <a:gd name="T15" fmla="*/ 2147483647 h 117"/>
              <a:gd name="T16" fmla="*/ 2147483647 w 159"/>
              <a:gd name="T17" fmla="*/ 2147483647 h 117"/>
              <a:gd name="T18" fmla="*/ 2147483647 w 159"/>
              <a:gd name="T19" fmla="*/ 2147483647 h 117"/>
              <a:gd name="T20" fmla="*/ 2147483647 w 159"/>
              <a:gd name="T21" fmla="*/ 2147483647 h 117"/>
              <a:gd name="T22" fmla="*/ 2147483647 w 159"/>
              <a:gd name="T23" fmla="*/ 2147483647 h 117"/>
              <a:gd name="T24" fmla="*/ 2147483647 w 159"/>
              <a:gd name="T25" fmla="*/ 2147483647 h 117"/>
              <a:gd name="T26" fmla="*/ 2147483647 w 159"/>
              <a:gd name="T27" fmla="*/ 2147483647 h 117"/>
              <a:gd name="T28" fmla="*/ 2147483647 w 159"/>
              <a:gd name="T29" fmla="*/ 2147483647 h 117"/>
              <a:gd name="T30" fmla="*/ 2147483647 w 159"/>
              <a:gd name="T31" fmla="*/ 2147483647 h 117"/>
              <a:gd name="T32" fmla="*/ 2147483647 w 159"/>
              <a:gd name="T33" fmla="*/ 2147483647 h 117"/>
              <a:gd name="T34" fmla="*/ 2147483647 w 159"/>
              <a:gd name="T35" fmla="*/ 2147483647 h 117"/>
              <a:gd name="T36" fmla="*/ 2147483647 w 159"/>
              <a:gd name="T37" fmla="*/ 2147483647 h 117"/>
              <a:gd name="T38" fmla="*/ 2147483647 w 159"/>
              <a:gd name="T39" fmla="*/ 2147483647 h 117"/>
              <a:gd name="T40" fmla="*/ 2147483647 w 159"/>
              <a:gd name="T41" fmla="*/ 2147483647 h 117"/>
              <a:gd name="T42" fmla="*/ 2147483647 w 159"/>
              <a:gd name="T43" fmla="*/ 2147483647 h 117"/>
              <a:gd name="T44" fmla="*/ 2147483647 w 159"/>
              <a:gd name="T45" fmla="*/ 2147483647 h 117"/>
              <a:gd name="T46" fmla="*/ 2147483647 w 159"/>
              <a:gd name="T47" fmla="*/ 2147483647 h 117"/>
              <a:gd name="T48" fmla="*/ 2147483647 w 159"/>
              <a:gd name="T49" fmla="*/ 0 h 117"/>
              <a:gd name="T50" fmla="*/ 2147483647 w 159"/>
              <a:gd name="T51" fmla="*/ 2147483647 h 117"/>
              <a:gd name="T52" fmla="*/ 2147483647 w 159"/>
              <a:gd name="T53" fmla="*/ 2147483647 h 117"/>
              <a:gd name="T54" fmla="*/ 2147483647 w 159"/>
              <a:gd name="T55" fmla="*/ 2147483647 h 117"/>
              <a:gd name="T56" fmla="*/ 2147483647 w 159"/>
              <a:gd name="T57" fmla="*/ 2147483647 h 117"/>
              <a:gd name="T58" fmla="*/ 2147483647 w 159"/>
              <a:gd name="T59" fmla="*/ 2147483647 h 117"/>
              <a:gd name="T60" fmla="*/ 2147483647 w 159"/>
              <a:gd name="T61" fmla="*/ 2147483647 h 117"/>
              <a:gd name="T62" fmla="*/ 2147483647 w 159"/>
              <a:gd name="T63" fmla="*/ 2147483647 h 117"/>
              <a:gd name="T64" fmla="*/ 2147483647 w 159"/>
              <a:gd name="T65" fmla="*/ 2147483647 h 117"/>
              <a:gd name="T66" fmla="*/ 2147483647 w 159"/>
              <a:gd name="T67" fmla="*/ 2147483647 h 117"/>
              <a:gd name="T68" fmla="*/ 2147483647 w 159"/>
              <a:gd name="T69" fmla="*/ 2147483647 h 117"/>
              <a:gd name="T70" fmla="*/ 2147483647 w 159"/>
              <a:gd name="T71" fmla="*/ 2147483647 h 117"/>
              <a:gd name="T72" fmla="*/ 2147483647 w 159"/>
              <a:gd name="T73" fmla="*/ 2147483647 h 117"/>
              <a:gd name="T74" fmla="*/ 2147483647 w 159"/>
              <a:gd name="T75" fmla="*/ 2147483647 h 117"/>
              <a:gd name="T76" fmla="*/ 2147483647 w 159"/>
              <a:gd name="T77" fmla="*/ 2147483647 h 117"/>
              <a:gd name="T78" fmla="*/ 2147483647 w 159"/>
              <a:gd name="T79" fmla="*/ 2147483647 h 117"/>
              <a:gd name="T80" fmla="*/ 2147483647 w 159"/>
              <a:gd name="T81" fmla="*/ 2147483647 h 117"/>
              <a:gd name="T82" fmla="*/ 2147483647 w 159"/>
              <a:gd name="T83" fmla="*/ 2147483647 h 117"/>
              <a:gd name="T84" fmla="*/ 2147483647 w 159"/>
              <a:gd name="T85" fmla="*/ 2147483647 h 117"/>
              <a:gd name="T86" fmla="*/ 2147483647 w 159"/>
              <a:gd name="T87" fmla="*/ 2147483647 h 117"/>
              <a:gd name="T88" fmla="*/ 2147483647 w 159"/>
              <a:gd name="T89" fmla="*/ 2147483647 h 117"/>
              <a:gd name="T90" fmla="*/ 2147483647 w 159"/>
              <a:gd name="T91" fmla="*/ 2147483647 h 11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59"/>
              <a:gd name="T139" fmla="*/ 0 h 117"/>
              <a:gd name="T140" fmla="*/ 159 w 159"/>
              <a:gd name="T141" fmla="*/ 117 h 11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59" h="117">
                <a:moveTo>
                  <a:pt x="3" y="5"/>
                </a:moveTo>
                <a:lnTo>
                  <a:pt x="2" y="6"/>
                </a:lnTo>
                <a:lnTo>
                  <a:pt x="1" y="6"/>
                </a:lnTo>
                <a:lnTo>
                  <a:pt x="1" y="7"/>
                </a:lnTo>
                <a:lnTo>
                  <a:pt x="0" y="8"/>
                </a:lnTo>
                <a:lnTo>
                  <a:pt x="0" y="9"/>
                </a:lnTo>
                <a:lnTo>
                  <a:pt x="1" y="10"/>
                </a:lnTo>
                <a:lnTo>
                  <a:pt x="2" y="10"/>
                </a:lnTo>
                <a:lnTo>
                  <a:pt x="3" y="11"/>
                </a:lnTo>
                <a:lnTo>
                  <a:pt x="6" y="12"/>
                </a:lnTo>
                <a:lnTo>
                  <a:pt x="11" y="13"/>
                </a:lnTo>
                <a:lnTo>
                  <a:pt x="16" y="14"/>
                </a:lnTo>
                <a:lnTo>
                  <a:pt x="15" y="14"/>
                </a:lnTo>
                <a:lnTo>
                  <a:pt x="19" y="16"/>
                </a:lnTo>
                <a:lnTo>
                  <a:pt x="18" y="16"/>
                </a:lnTo>
                <a:lnTo>
                  <a:pt x="24" y="20"/>
                </a:lnTo>
                <a:lnTo>
                  <a:pt x="23" y="20"/>
                </a:lnTo>
                <a:lnTo>
                  <a:pt x="37" y="39"/>
                </a:lnTo>
                <a:lnTo>
                  <a:pt x="51" y="61"/>
                </a:lnTo>
                <a:lnTo>
                  <a:pt x="51" y="60"/>
                </a:lnTo>
                <a:lnTo>
                  <a:pt x="79" y="106"/>
                </a:lnTo>
                <a:lnTo>
                  <a:pt x="80" y="108"/>
                </a:lnTo>
                <a:lnTo>
                  <a:pt x="81" y="109"/>
                </a:lnTo>
                <a:lnTo>
                  <a:pt x="85" y="112"/>
                </a:lnTo>
                <a:lnTo>
                  <a:pt x="88" y="113"/>
                </a:lnTo>
                <a:lnTo>
                  <a:pt x="89" y="113"/>
                </a:lnTo>
                <a:lnTo>
                  <a:pt x="92" y="114"/>
                </a:lnTo>
                <a:lnTo>
                  <a:pt x="93" y="114"/>
                </a:lnTo>
                <a:lnTo>
                  <a:pt x="98" y="115"/>
                </a:lnTo>
                <a:lnTo>
                  <a:pt x="104" y="116"/>
                </a:lnTo>
                <a:lnTo>
                  <a:pt x="119" y="116"/>
                </a:lnTo>
                <a:lnTo>
                  <a:pt x="131" y="115"/>
                </a:lnTo>
                <a:lnTo>
                  <a:pt x="142" y="113"/>
                </a:lnTo>
                <a:lnTo>
                  <a:pt x="155" y="111"/>
                </a:lnTo>
                <a:lnTo>
                  <a:pt x="156" y="110"/>
                </a:lnTo>
                <a:lnTo>
                  <a:pt x="157" y="110"/>
                </a:lnTo>
                <a:lnTo>
                  <a:pt x="157" y="109"/>
                </a:lnTo>
                <a:lnTo>
                  <a:pt x="158" y="108"/>
                </a:lnTo>
                <a:lnTo>
                  <a:pt x="158" y="107"/>
                </a:lnTo>
                <a:lnTo>
                  <a:pt x="157" y="106"/>
                </a:lnTo>
                <a:lnTo>
                  <a:pt x="156" y="106"/>
                </a:lnTo>
                <a:lnTo>
                  <a:pt x="142" y="99"/>
                </a:lnTo>
                <a:lnTo>
                  <a:pt x="144" y="100"/>
                </a:lnTo>
                <a:lnTo>
                  <a:pt x="88" y="11"/>
                </a:lnTo>
                <a:lnTo>
                  <a:pt x="88" y="10"/>
                </a:lnTo>
                <a:lnTo>
                  <a:pt x="87" y="10"/>
                </a:lnTo>
                <a:lnTo>
                  <a:pt x="61" y="1"/>
                </a:lnTo>
                <a:lnTo>
                  <a:pt x="60" y="0"/>
                </a:lnTo>
                <a:lnTo>
                  <a:pt x="43" y="0"/>
                </a:lnTo>
                <a:lnTo>
                  <a:pt x="29" y="1"/>
                </a:lnTo>
                <a:lnTo>
                  <a:pt x="28" y="1"/>
                </a:lnTo>
                <a:lnTo>
                  <a:pt x="15" y="3"/>
                </a:lnTo>
                <a:lnTo>
                  <a:pt x="3" y="5"/>
                </a:lnTo>
                <a:lnTo>
                  <a:pt x="4" y="11"/>
                </a:lnTo>
                <a:lnTo>
                  <a:pt x="16" y="9"/>
                </a:lnTo>
                <a:lnTo>
                  <a:pt x="29" y="7"/>
                </a:lnTo>
                <a:lnTo>
                  <a:pt x="43" y="6"/>
                </a:lnTo>
                <a:lnTo>
                  <a:pt x="60" y="7"/>
                </a:lnTo>
                <a:lnTo>
                  <a:pt x="57" y="6"/>
                </a:lnTo>
                <a:lnTo>
                  <a:pt x="83" y="15"/>
                </a:lnTo>
                <a:lnTo>
                  <a:pt x="82" y="14"/>
                </a:lnTo>
                <a:lnTo>
                  <a:pt x="137" y="103"/>
                </a:lnTo>
                <a:lnTo>
                  <a:pt x="139" y="104"/>
                </a:lnTo>
                <a:lnTo>
                  <a:pt x="140" y="104"/>
                </a:lnTo>
                <a:lnTo>
                  <a:pt x="153" y="110"/>
                </a:lnTo>
                <a:lnTo>
                  <a:pt x="154" y="105"/>
                </a:lnTo>
                <a:lnTo>
                  <a:pt x="142" y="107"/>
                </a:lnTo>
                <a:lnTo>
                  <a:pt x="130" y="108"/>
                </a:lnTo>
                <a:lnTo>
                  <a:pt x="118" y="109"/>
                </a:lnTo>
                <a:lnTo>
                  <a:pt x="105" y="109"/>
                </a:lnTo>
                <a:lnTo>
                  <a:pt x="98" y="109"/>
                </a:lnTo>
                <a:lnTo>
                  <a:pt x="94" y="108"/>
                </a:lnTo>
                <a:lnTo>
                  <a:pt x="91" y="107"/>
                </a:lnTo>
                <a:lnTo>
                  <a:pt x="92" y="107"/>
                </a:lnTo>
                <a:lnTo>
                  <a:pt x="89" y="106"/>
                </a:lnTo>
                <a:lnTo>
                  <a:pt x="85" y="105"/>
                </a:lnTo>
                <a:lnTo>
                  <a:pt x="87" y="106"/>
                </a:lnTo>
                <a:lnTo>
                  <a:pt x="85" y="103"/>
                </a:lnTo>
                <a:lnTo>
                  <a:pt x="57" y="57"/>
                </a:lnTo>
                <a:lnTo>
                  <a:pt x="42" y="35"/>
                </a:lnTo>
                <a:lnTo>
                  <a:pt x="29" y="16"/>
                </a:lnTo>
                <a:lnTo>
                  <a:pt x="28" y="16"/>
                </a:lnTo>
                <a:lnTo>
                  <a:pt x="24" y="11"/>
                </a:lnTo>
                <a:lnTo>
                  <a:pt x="19" y="9"/>
                </a:lnTo>
                <a:lnTo>
                  <a:pt x="18" y="9"/>
                </a:lnTo>
                <a:lnTo>
                  <a:pt x="12" y="7"/>
                </a:lnTo>
                <a:lnTo>
                  <a:pt x="9" y="6"/>
                </a:lnTo>
                <a:lnTo>
                  <a:pt x="4" y="5"/>
                </a:lnTo>
                <a:lnTo>
                  <a:pt x="4" y="11"/>
                </a:lnTo>
                <a:lnTo>
                  <a:pt x="3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34" name="Freeform 76"/>
          <p:cNvSpPr>
            <a:spLocks/>
          </p:cNvSpPr>
          <p:nvPr/>
        </p:nvSpPr>
        <p:spPr bwMode="auto">
          <a:xfrm>
            <a:off x="7573963" y="2792413"/>
            <a:ext cx="219075" cy="176212"/>
          </a:xfrm>
          <a:custGeom>
            <a:avLst/>
            <a:gdLst>
              <a:gd name="T0" fmla="*/ 0 w 150"/>
              <a:gd name="T1" fmla="*/ 2147483647 h 111"/>
              <a:gd name="T2" fmla="*/ 2147483647 w 150"/>
              <a:gd name="T3" fmla="*/ 2147483647 h 111"/>
              <a:gd name="T4" fmla="*/ 2147483647 w 150"/>
              <a:gd name="T5" fmla="*/ 2147483647 h 111"/>
              <a:gd name="T6" fmla="*/ 2147483647 w 150"/>
              <a:gd name="T7" fmla="*/ 2147483647 h 111"/>
              <a:gd name="T8" fmla="*/ 2147483647 w 150"/>
              <a:gd name="T9" fmla="*/ 2147483647 h 111"/>
              <a:gd name="T10" fmla="*/ 2147483647 w 150"/>
              <a:gd name="T11" fmla="*/ 2147483647 h 111"/>
              <a:gd name="T12" fmla="*/ 2147483647 w 150"/>
              <a:gd name="T13" fmla="*/ 2147483647 h 111"/>
              <a:gd name="T14" fmla="*/ 2147483647 w 150"/>
              <a:gd name="T15" fmla="*/ 2147483647 h 111"/>
              <a:gd name="T16" fmla="*/ 2147483647 w 150"/>
              <a:gd name="T17" fmla="*/ 2147483647 h 111"/>
              <a:gd name="T18" fmla="*/ 2147483647 w 150"/>
              <a:gd name="T19" fmla="*/ 2147483647 h 111"/>
              <a:gd name="T20" fmla="*/ 2147483647 w 150"/>
              <a:gd name="T21" fmla="*/ 2147483647 h 111"/>
              <a:gd name="T22" fmla="*/ 2147483647 w 150"/>
              <a:gd name="T23" fmla="*/ 2147483647 h 111"/>
              <a:gd name="T24" fmla="*/ 2147483647 w 150"/>
              <a:gd name="T25" fmla="*/ 2147483647 h 111"/>
              <a:gd name="T26" fmla="*/ 2147483647 w 150"/>
              <a:gd name="T27" fmla="*/ 2147483647 h 111"/>
              <a:gd name="T28" fmla="*/ 2147483647 w 150"/>
              <a:gd name="T29" fmla="*/ 2147483647 h 111"/>
              <a:gd name="T30" fmla="*/ 2147483647 w 150"/>
              <a:gd name="T31" fmla="*/ 2147483647 h 111"/>
              <a:gd name="T32" fmla="*/ 2147483647 w 150"/>
              <a:gd name="T33" fmla="*/ 2147483647 h 111"/>
              <a:gd name="T34" fmla="*/ 2147483647 w 150"/>
              <a:gd name="T35" fmla="*/ 2147483647 h 111"/>
              <a:gd name="T36" fmla="*/ 2147483647 w 150"/>
              <a:gd name="T37" fmla="*/ 2147483647 h 111"/>
              <a:gd name="T38" fmla="*/ 2147483647 w 150"/>
              <a:gd name="T39" fmla="*/ 2147483647 h 111"/>
              <a:gd name="T40" fmla="*/ 2147483647 w 150"/>
              <a:gd name="T41" fmla="*/ 2147483647 h 111"/>
              <a:gd name="T42" fmla="*/ 2147483647 w 150"/>
              <a:gd name="T43" fmla="*/ 2147483647 h 111"/>
              <a:gd name="T44" fmla="*/ 2147483647 w 150"/>
              <a:gd name="T45" fmla="*/ 2147483647 h 111"/>
              <a:gd name="T46" fmla="*/ 2147483647 w 150"/>
              <a:gd name="T47" fmla="*/ 0 h 111"/>
              <a:gd name="T48" fmla="*/ 2147483647 w 150"/>
              <a:gd name="T49" fmla="*/ 0 h 111"/>
              <a:gd name="T50" fmla="*/ 2147483647 w 150"/>
              <a:gd name="T51" fmla="*/ 2147483647 h 111"/>
              <a:gd name="T52" fmla="*/ 2147483647 w 150"/>
              <a:gd name="T53" fmla="*/ 2147483647 h 111"/>
              <a:gd name="T54" fmla="*/ 0 w 150"/>
              <a:gd name="T55" fmla="*/ 2147483647 h 1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50"/>
              <a:gd name="T85" fmla="*/ 0 h 111"/>
              <a:gd name="T86" fmla="*/ 150 w 150"/>
              <a:gd name="T87" fmla="*/ 111 h 11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50" h="111">
                <a:moveTo>
                  <a:pt x="0" y="5"/>
                </a:moveTo>
                <a:lnTo>
                  <a:pt x="3" y="6"/>
                </a:lnTo>
                <a:lnTo>
                  <a:pt x="8" y="7"/>
                </a:lnTo>
                <a:lnTo>
                  <a:pt x="13" y="9"/>
                </a:lnTo>
                <a:lnTo>
                  <a:pt x="17" y="10"/>
                </a:lnTo>
                <a:lnTo>
                  <a:pt x="21" y="15"/>
                </a:lnTo>
                <a:lnTo>
                  <a:pt x="35" y="34"/>
                </a:lnTo>
                <a:lnTo>
                  <a:pt x="49" y="56"/>
                </a:lnTo>
                <a:lnTo>
                  <a:pt x="64" y="78"/>
                </a:lnTo>
                <a:lnTo>
                  <a:pt x="77" y="101"/>
                </a:lnTo>
                <a:lnTo>
                  <a:pt x="79" y="104"/>
                </a:lnTo>
                <a:lnTo>
                  <a:pt x="83" y="106"/>
                </a:lnTo>
                <a:lnTo>
                  <a:pt x="85" y="107"/>
                </a:lnTo>
                <a:lnTo>
                  <a:pt x="89" y="108"/>
                </a:lnTo>
                <a:lnTo>
                  <a:pt x="93" y="109"/>
                </a:lnTo>
                <a:lnTo>
                  <a:pt x="100" y="109"/>
                </a:lnTo>
                <a:lnTo>
                  <a:pt x="107" y="110"/>
                </a:lnTo>
                <a:lnTo>
                  <a:pt x="114" y="109"/>
                </a:lnTo>
                <a:lnTo>
                  <a:pt x="125" y="109"/>
                </a:lnTo>
                <a:lnTo>
                  <a:pt x="136" y="107"/>
                </a:lnTo>
                <a:lnTo>
                  <a:pt x="149" y="104"/>
                </a:lnTo>
                <a:lnTo>
                  <a:pt x="136" y="99"/>
                </a:lnTo>
                <a:lnTo>
                  <a:pt x="80" y="10"/>
                </a:lnTo>
                <a:lnTo>
                  <a:pt x="55" y="0"/>
                </a:lnTo>
                <a:lnTo>
                  <a:pt x="39" y="0"/>
                </a:lnTo>
                <a:lnTo>
                  <a:pt x="25" y="1"/>
                </a:lnTo>
                <a:lnTo>
                  <a:pt x="11" y="3"/>
                </a:lnTo>
                <a:lnTo>
                  <a:pt x="0" y="5"/>
                </a:lnTo>
              </a:path>
            </a:pathLst>
          </a:custGeom>
          <a:solidFill>
            <a:srgbClr val="FFFFFF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35" name="Freeform 77"/>
          <p:cNvSpPr>
            <a:spLocks/>
          </p:cNvSpPr>
          <p:nvPr/>
        </p:nvSpPr>
        <p:spPr bwMode="auto">
          <a:xfrm>
            <a:off x="7572375" y="2786063"/>
            <a:ext cx="222250" cy="184150"/>
          </a:xfrm>
          <a:custGeom>
            <a:avLst/>
            <a:gdLst>
              <a:gd name="T0" fmla="*/ 2147483647 w 158"/>
              <a:gd name="T1" fmla="*/ 2147483647 h 117"/>
              <a:gd name="T2" fmla="*/ 0 w 158"/>
              <a:gd name="T3" fmla="*/ 2147483647 h 117"/>
              <a:gd name="T4" fmla="*/ 0 w 158"/>
              <a:gd name="T5" fmla="*/ 2147483647 h 117"/>
              <a:gd name="T6" fmla="*/ 0 w 158"/>
              <a:gd name="T7" fmla="*/ 2147483647 h 117"/>
              <a:gd name="T8" fmla="*/ 2147483647 w 158"/>
              <a:gd name="T9" fmla="*/ 2147483647 h 117"/>
              <a:gd name="T10" fmla="*/ 2147483647 w 158"/>
              <a:gd name="T11" fmla="*/ 2147483647 h 117"/>
              <a:gd name="T12" fmla="*/ 2147483647 w 158"/>
              <a:gd name="T13" fmla="*/ 2147483647 h 117"/>
              <a:gd name="T14" fmla="*/ 2147483647 w 158"/>
              <a:gd name="T15" fmla="*/ 2147483647 h 117"/>
              <a:gd name="T16" fmla="*/ 2147483647 w 158"/>
              <a:gd name="T17" fmla="*/ 2147483647 h 117"/>
              <a:gd name="T18" fmla="*/ 2147483647 w 158"/>
              <a:gd name="T19" fmla="*/ 2147483647 h 117"/>
              <a:gd name="T20" fmla="*/ 2147483647 w 158"/>
              <a:gd name="T21" fmla="*/ 2147483647 h 117"/>
              <a:gd name="T22" fmla="*/ 2147483647 w 158"/>
              <a:gd name="T23" fmla="*/ 2147483647 h 117"/>
              <a:gd name="T24" fmla="*/ 2147483647 w 158"/>
              <a:gd name="T25" fmla="*/ 2147483647 h 117"/>
              <a:gd name="T26" fmla="*/ 2147483647 w 158"/>
              <a:gd name="T27" fmla="*/ 2147483647 h 117"/>
              <a:gd name="T28" fmla="*/ 2147483647 w 158"/>
              <a:gd name="T29" fmla="*/ 2147483647 h 117"/>
              <a:gd name="T30" fmla="*/ 2147483647 w 158"/>
              <a:gd name="T31" fmla="*/ 2147483647 h 117"/>
              <a:gd name="T32" fmla="*/ 2147483647 w 158"/>
              <a:gd name="T33" fmla="*/ 2147483647 h 117"/>
              <a:gd name="T34" fmla="*/ 2147483647 w 158"/>
              <a:gd name="T35" fmla="*/ 2147483647 h 117"/>
              <a:gd name="T36" fmla="*/ 2147483647 w 158"/>
              <a:gd name="T37" fmla="*/ 2147483647 h 117"/>
              <a:gd name="T38" fmla="*/ 2147483647 w 158"/>
              <a:gd name="T39" fmla="*/ 2147483647 h 117"/>
              <a:gd name="T40" fmla="*/ 2147483647 w 158"/>
              <a:gd name="T41" fmla="*/ 2147483647 h 117"/>
              <a:gd name="T42" fmla="*/ 2147483647 w 158"/>
              <a:gd name="T43" fmla="*/ 2147483647 h 117"/>
              <a:gd name="T44" fmla="*/ 2147483647 w 158"/>
              <a:gd name="T45" fmla="*/ 2147483647 h 117"/>
              <a:gd name="T46" fmla="*/ 2147483647 w 158"/>
              <a:gd name="T47" fmla="*/ 2147483647 h 117"/>
              <a:gd name="T48" fmla="*/ 2147483647 w 158"/>
              <a:gd name="T49" fmla="*/ 0 h 117"/>
              <a:gd name="T50" fmla="*/ 2147483647 w 158"/>
              <a:gd name="T51" fmla="*/ 2147483647 h 117"/>
              <a:gd name="T52" fmla="*/ 2147483647 w 158"/>
              <a:gd name="T53" fmla="*/ 2147483647 h 117"/>
              <a:gd name="T54" fmla="*/ 2147483647 w 158"/>
              <a:gd name="T55" fmla="*/ 2147483647 h 117"/>
              <a:gd name="T56" fmla="*/ 2147483647 w 158"/>
              <a:gd name="T57" fmla="*/ 2147483647 h 117"/>
              <a:gd name="T58" fmla="*/ 2147483647 w 158"/>
              <a:gd name="T59" fmla="*/ 2147483647 h 117"/>
              <a:gd name="T60" fmla="*/ 2147483647 w 158"/>
              <a:gd name="T61" fmla="*/ 2147483647 h 117"/>
              <a:gd name="T62" fmla="*/ 2147483647 w 158"/>
              <a:gd name="T63" fmla="*/ 2147483647 h 117"/>
              <a:gd name="T64" fmla="*/ 2147483647 w 158"/>
              <a:gd name="T65" fmla="*/ 2147483647 h 117"/>
              <a:gd name="T66" fmla="*/ 2147483647 w 158"/>
              <a:gd name="T67" fmla="*/ 2147483647 h 117"/>
              <a:gd name="T68" fmla="*/ 2147483647 w 158"/>
              <a:gd name="T69" fmla="*/ 2147483647 h 117"/>
              <a:gd name="T70" fmla="*/ 2147483647 w 158"/>
              <a:gd name="T71" fmla="*/ 2147483647 h 117"/>
              <a:gd name="T72" fmla="*/ 2147483647 w 158"/>
              <a:gd name="T73" fmla="*/ 2147483647 h 117"/>
              <a:gd name="T74" fmla="*/ 2147483647 w 158"/>
              <a:gd name="T75" fmla="*/ 2147483647 h 117"/>
              <a:gd name="T76" fmla="*/ 2147483647 w 158"/>
              <a:gd name="T77" fmla="*/ 2147483647 h 117"/>
              <a:gd name="T78" fmla="*/ 2147483647 w 158"/>
              <a:gd name="T79" fmla="*/ 2147483647 h 117"/>
              <a:gd name="T80" fmla="*/ 2147483647 w 158"/>
              <a:gd name="T81" fmla="*/ 2147483647 h 117"/>
              <a:gd name="T82" fmla="*/ 2147483647 w 158"/>
              <a:gd name="T83" fmla="*/ 2147483647 h 117"/>
              <a:gd name="T84" fmla="*/ 2147483647 w 158"/>
              <a:gd name="T85" fmla="*/ 2147483647 h 117"/>
              <a:gd name="T86" fmla="*/ 2147483647 w 158"/>
              <a:gd name="T87" fmla="*/ 2147483647 h 117"/>
              <a:gd name="T88" fmla="*/ 2147483647 w 158"/>
              <a:gd name="T89" fmla="*/ 2147483647 h 117"/>
              <a:gd name="T90" fmla="*/ 2147483647 w 158"/>
              <a:gd name="T91" fmla="*/ 2147483647 h 117"/>
              <a:gd name="T92" fmla="*/ 2147483647 w 158"/>
              <a:gd name="T93" fmla="*/ 2147483647 h 117"/>
              <a:gd name="T94" fmla="*/ 2147483647 w 158"/>
              <a:gd name="T95" fmla="*/ 2147483647 h 11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8"/>
              <a:gd name="T145" fmla="*/ 0 h 117"/>
              <a:gd name="T146" fmla="*/ 158 w 158"/>
              <a:gd name="T147" fmla="*/ 117 h 11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8" h="117">
                <a:moveTo>
                  <a:pt x="2" y="5"/>
                </a:moveTo>
                <a:lnTo>
                  <a:pt x="1" y="6"/>
                </a:lnTo>
                <a:lnTo>
                  <a:pt x="0" y="6"/>
                </a:lnTo>
                <a:lnTo>
                  <a:pt x="0" y="7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1" y="10"/>
                </a:lnTo>
                <a:lnTo>
                  <a:pt x="2" y="11"/>
                </a:lnTo>
                <a:lnTo>
                  <a:pt x="6" y="12"/>
                </a:lnTo>
                <a:lnTo>
                  <a:pt x="10" y="13"/>
                </a:lnTo>
                <a:lnTo>
                  <a:pt x="15" y="14"/>
                </a:lnTo>
                <a:lnTo>
                  <a:pt x="14" y="14"/>
                </a:lnTo>
                <a:lnTo>
                  <a:pt x="18" y="16"/>
                </a:lnTo>
                <a:lnTo>
                  <a:pt x="23" y="20"/>
                </a:lnTo>
                <a:lnTo>
                  <a:pt x="22" y="20"/>
                </a:lnTo>
                <a:lnTo>
                  <a:pt x="37" y="39"/>
                </a:lnTo>
                <a:lnTo>
                  <a:pt x="50" y="60"/>
                </a:lnTo>
                <a:lnTo>
                  <a:pt x="65" y="83"/>
                </a:lnTo>
                <a:lnTo>
                  <a:pt x="79" y="106"/>
                </a:lnTo>
                <a:lnTo>
                  <a:pt x="80" y="108"/>
                </a:lnTo>
                <a:lnTo>
                  <a:pt x="81" y="109"/>
                </a:lnTo>
                <a:lnTo>
                  <a:pt x="84" y="111"/>
                </a:lnTo>
                <a:lnTo>
                  <a:pt x="84" y="112"/>
                </a:lnTo>
                <a:lnTo>
                  <a:pt x="87" y="113"/>
                </a:lnTo>
                <a:lnTo>
                  <a:pt x="88" y="113"/>
                </a:lnTo>
                <a:lnTo>
                  <a:pt x="92" y="114"/>
                </a:lnTo>
                <a:lnTo>
                  <a:pt x="97" y="115"/>
                </a:lnTo>
                <a:lnTo>
                  <a:pt x="104" y="116"/>
                </a:lnTo>
                <a:lnTo>
                  <a:pt x="110" y="116"/>
                </a:lnTo>
                <a:lnTo>
                  <a:pt x="112" y="116"/>
                </a:lnTo>
                <a:lnTo>
                  <a:pt x="118" y="116"/>
                </a:lnTo>
                <a:lnTo>
                  <a:pt x="130" y="115"/>
                </a:lnTo>
                <a:lnTo>
                  <a:pt x="142" y="113"/>
                </a:lnTo>
                <a:lnTo>
                  <a:pt x="154" y="111"/>
                </a:lnTo>
                <a:lnTo>
                  <a:pt x="155" y="110"/>
                </a:lnTo>
                <a:lnTo>
                  <a:pt x="156" y="110"/>
                </a:lnTo>
                <a:lnTo>
                  <a:pt x="156" y="109"/>
                </a:lnTo>
                <a:lnTo>
                  <a:pt x="157" y="108"/>
                </a:lnTo>
                <a:lnTo>
                  <a:pt x="157" y="107"/>
                </a:lnTo>
                <a:lnTo>
                  <a:pt x="156" y="106"/>
                </a:lnTo>
                <a:lnTo>
                  <a:pt x="143" y="99"/>
                </a:lnTo>
                <a:lnTo>
                  <a:pt x="144" y="100"/>
                </a:lnTo>
                <a:lnTo>
                  <a:pt x="88" y="11"/>
                </a:lnTo>
                <a:lnTo>
                  <a:pt x="88" y="10"/>
                </a:lnTo>
                <a:lnTo>
                  <a:pt x="87" y="10"/>
                </a:lnTo>
                <a:lnTo>
                  <a:pt x="60" y="1"/>
                </a:lnTo>
                <a:lnTo>
                  <a:pt x="58" y="0"/>
                </a:lnTo>
                <a:lnTo>
                  <a:pt x="42" y="0"/>
                </a:lnTo>
                <a:lnTo>
                  <a:pt x="28" y="1"/>
                </a:lnTo>
                <a:lnTo>
                  <a:pt x="27" y="1"/>
                </a:lnTo>
                <a:lnTo>
                  <a:pt x="14" y="3"/>
                </a:lnTo>
                <a:lnTo>
                  <a:pt x="2" y="5"/>
                </a:lnTo>
                <a:lnTo>
                  <a:pt x="3" y="11"/>
                </a:lnTo>
                <a:lnTo>
                  <a:pt x="15" y="9"/>
                </a:lnTo>
                <a:lnTo>
                  <a:pt x="28" y="7"/>
                </a:lnTo>
                <a:lnTo>
                  <a:pt x="42" y="6"/>
                </a:lnTo>
                <a:lnTo>
                  <a:pt x="58" y="7"/>
                </a:lnTo>
                <a:lnTo>
                  <a:pt x="56" y="6"/>
                </a:lnTo>
                <a:lnTo>
                  <a:pt x="83" y="15"/>
                </a:lnTo>
                <a:lnTo>
                  <a:pt x="81" y="14"/>
                </a:lnTo>
                <a:lnTo>
                  <a:pt x="138" y="103"/>
                </a:lnTo>
                <a:lnTo>
                  <a:pt x="139" y="104"/>
                </a:lnTo>
                <a:lnTo>
                  <a:pt x="152" y="110"/>
                </a:lnTo>
                <a:lnTo>
                  <a:pt x="153" y="105"/>
                </a:lnTo>
                <a:lnTo>
                  <a:pt x="141" y="107"/>
                </a:lnTo>
                <a:lnTo>
                  <a:pt x="129" y="108"/>
                </a:lnTo>
                <a:lnTo>
                  <a:pt x="117" y="109"/>
                </a:lnTo>
                <a:lnTo>
                  <a:pt x="110" y="110"/>
                </a:lnTo>
                <a:lnTo>
                  <a:pt x="112" y="110"/>
                </a:lnTo>
                <a:lnTo>
                  <a:pt x="105" y="109"/>
                </a:lnTo>
                <a:lnTo>
                  <a:pt x="99" y="109"/>
                </a:lnTo>
                <a:lnTo>
                  <a:pt x="93" y="108"/>
                </a:lnTo>
                <a:lnTo>
                  <a:pt x="94" y="108"/>
                </a:lnTo>
                <a:lnTo>
                  <a:pt x="90" y="107"/>
                </a:lnTo>
                <a:lnTo>
                  <a:pt x="91" y="107"/>
                </a:lnTo>
                <a:lnTo>
                  <a:pt x="88" y="106"/>
                </a:lnTo>
                <a:lnTo>
                  <a:pt x="88" y="107"/>
                </a:lnTo>
                <a:lnTo>
                  <a:pt x="86" y="105"/>
                </a:lnTo>
                <a:lnTo>
                  <a:pt x="87" y="106"/>
                </a:lnTo>
                <a:lnTo>
                  <a:pt x="84" y="103"/>
                </a:lnTo>
                <a:lnTo>
                  <a:pt x="70" y="80"/>
                </a:lnTo>
                <a:lnTo>
                  <a:pt x="56" y="57"/>
                </a:lnTo>
                <a:lnTo>
                  <a:pt x="42" y="36"/>
                </a:lnTo>
                <a:lnTo>
                  <a:pt x="42" y="35"/>
                </a:lnTo>
                <a:lnTo>
                  <a:pt x="28" y="16"/>
                </a:lnTo>
                <a:lnTo>
                  <a:pt x="27" y="16"/>
                </a:lnTo>
                <a:lnTo>
                  <a:pt x="23" y="11"/>
                </a:lnTo>
                <a:lnTo>
                  <a:pt x="18" y="9"/>
                </a:lnTo>
                <a:lnTo>
                  <a:pt x="17" y="9"/>
                </a:lnTo>
                <a:lnTo>
                  <a:pt x="12" y="7"/>
                </a:lnTo>
                <a:lnTo>
                  <a:pt x="8" y="6"/>
                </a:lnTo>
                <a:lnTo>
                  <a:pt x="4" y="5"/>
                </a:lnTo>
                <a:lnTo>
                  <a:pt x="3" y="11"/>
                </a:lnTo>
                <a:lnTo>
                  <a:pt x="2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36" name="Freeform 78"/>
          <p:cNvSpPr>
            <a:spLocks/>
          </p:cNvSpPr>
          <p:nvPr/>
        </p:nvSpPr>
        <p:spPr bwMode="auto">
          <a:xfrm>
            <a:off x="7883525" y="2792413"/>
            <a:ext cx="211138" cy="171450"/>
          </a:xfrm>
          <a:custGeom>
            <a:avLst/>
            <a:gdLst>
              <a:gd name="T0" fmla="*/ 0 w 150"/>
              <a:gd name="T1" fmla="*/ 2147483647 h 110"/>
              <a:gd name="T2" fmla="*/ 2147483647 w 150"/>
              <a:gd name="T3" fmla="*/ 2147483647 h 110"/>
              <a:gd name="T4" fmla="*/ 2147483647 w 150"/>
              <a:gd name="T5" fmla="*/ 2147483647 h 110"/>
              <a:gd name="T6" fmla="*/ 2147483647 w 150"/>
              <a:gd name="T7" fmla="*/ 2147483647 h 110"/>
              <a:gd name="T8" fmla="*/ 2147483647 w 150"/>
              <a:gd name="T9" fmla="*/ 2147483647 h 110"/>
              <a:gd name="T10" fmla="*/ 2147483647 w 150"/>
              <a:gd name="T11" fmla="*/ 2147483647 h 110"/>
              <a:gd name="T12" fmla="*/ 2147483647 w 150"/>
              <a:gd name="T13" fmla="*/ 2147483647 h 110"/>
              <a:gd name="T14" fmla="*/ 2147483647 w 150"/>
              <a:gd name="T15" fmla="*/ 2147483647 h 110"/>
              <a:gd name="T16" fmla="*/ 2147483647 w 150"/>
              <a:gd name="T17" fmla="*/ 2147483647 h 110"/>
              <a:gd name="T18" fmla="*/ 2147483647 w 150"/>
              <a:gd name="T19" fmla="*/ 2147483647 h 110"/>
              <a:gd name="T20" fmla="*/ 2147483647 w 150"/>
              <a:gd name="T21" fmla="*/ 2147483647 h 110"/>
              <a:gd name="T22" fmla="*/ 2147483647 w 150"/>
              <a:gd name="T23" fmla="*/ 2147483647 h 110"/>
              <a:gd name="T24" fmla="*/ 2147483647 w 150"/>
              <a:gd name="T25" fmla="*/ 2147483647 h 110"/>
              <a:gd name="T26" fmla="*/ 2147483647 w 150"/>
              <a:gd name="T27" fmla="*/ 2147483647 h 110"/>
              <a:gd name="T28" fmla="*/ 2147483647 w 150"/>
              <a:gd name="T29" fmla="*/ 2147483647 h 110"/>
              <a:gd name="T30" fmla="*/ 2147483647 w 150"/>
              <a:gd name="T31" fmla="*/ 2147483647 h 110"/>
              <a:gd name="T32" fmla="*/ 2147483647 w 150"/>
              <a:gd name="T33" fmla="*/ 2147483647 h 110"/>
              <a:gd name="T34" fmla="*/ 2147483647 w 150"/>
              <a:gd name="T35" fmla="*/ 2147483647 h 110"/>
              <a:gd name="T36" fmla="*/ 2147483647 w 150"/>
              <a:gd name="T37" fmla="*/ 2147483647 h 110"/>
              <a:gd name="T38" fmla="*/ 2147483647 w 150"/>
              <a:gd name="T39" fmla="*/ 2147483647 h 110"/>
              <a:gd name="T40" fmla="*/ 2147483647 w 150"/>
              <a:gd name="T41" fmla="*/ 2147483647 h 110"/>
              <a:gd name="T42" fmla="*/ 2147483647 w 150"/>
              <a:gd name="T43" fmla="*/ 0 h 110"/>
              <a:gd name="T44" fmla="*/ 2147483647 w 150"/>
              <a:gd name="T45" fmla="*/ 0 h 110"/>
              <a:gd name="T46" fmla="*/ 2147483647 w 150"/>
              <a:gd name="T47" fmla="*/ 2147483647 h 110"/>
              <a:gd name="T48" fmla="*/ 2147483647 w 150"/>
              <a:gd name="T49" fmla="*/ 2147483647 h 110"/>
              <a:gd name="T50" fmla="*/ 0 w 150"/>
              <a:gd name="T51" fmla="*/ 2147483647 h 1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50"/>
              <a:gd name="T79" fmla="*/ 0 h 110"/>
              <a:gd name="T80" fmla="*/ 150 w 150"/>
              <a:gd name="T81" fmla="*/ 110 h 11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50" h="110">
                <a:moveTo>
                  <a:pt x="0" y="5"/>
                </a:moveTo>
                <a:lnTo>
                  <a:pt x="3" y="6"/>
                </a:lnTo>
                <a:lnTo>
                  <a:pt x="8" y="7"/>
                </a:lnTo>
                <a:lnTo>
                  <a:pt x="13" y="9"/>
                </a:lnTo>
                <a:lnTo>
                  <a:pt x="17" y="10"/>
                </a:lnTo>
                <a:lnTo>
                  <a:pt x="21" y="15"/>
                </a:lnTo>
                <a:lnTo>
                  <a:pt x="35" y="34"/>
                </a:lnTo>
                <a:lnTo>
                  <a:pt x="49" y="56"/>
                </a:lnTo>
                <a:lnTo>
                  <a:pt x="77" y="100"/>
                </a:lnTo>
                <a:lnTo>
                  <a:pt x="78" y="104"/>
                </a:lnTo>
                <a:lnTo>
                  <a:pt x="81" y="106"/>
                </a:lnTo>
                <a:lnTo>
                  <a:pt x="85" y="107"/>
                </a:lnTo>
                <a:lnTo>
                  <a:pt x="88" y="108"/>
                </a:lnTo>
                <a:lnTo>
                  <a:pt x="93" y="109"/>
                </a:lnTo>
                <a:lnTo>
                  <a:pt x="100" y="109"/>
                </a:lnTo>
                <a:lnTo>
                  <a:pt x="113" y="109"/>
                </a:lnTo>
                <a:lnTo>
                  <a:pt x="124" y="109"/>
                </a:lnTo>
                <a:lnTo>
                  <a:pt x="136" y="107"/>
                </a:lnTo>
                <a:lnTo>
                  <a:pt x="149" y="104"/>
                </a:lnTo>
                <a:lnTo>
                  <a:pt x="135" y="99"/>
                </a:lnTo>
                <a:lnTo>
                  <a:pt x="80" y="10"/>
                </a:lnTo>
                <a:lnTo>
                  <a:pt x="55" y="0"/>
                </a:lnTo>
                <a:lnTo>
                  <a:pt x="39" y="0"/>
                </a:lnTo>
                <a:lnTo>
                  <a:pt x="25" y="1"/>
                </a:lnTo>
                <a:lnTo>
                  <a:pt x="11" y="3"/>
                </a:lnTo>
                <a:lnTo>
                  <a:pt x="0" y="5"/>
                </a:lnTo>
              </a:path>
            </a:pathLst>
          </a:custGeom>
          <a:solidFill>
            <a:srgbClr val="FFFFFF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37" name="Freeform 79"/>
          <p:cNvSpPr>
            <a:spLocks/>
          </p:cNvSpPr>
          <p:nvPr/>
        </p:nvSpPr>
        <p:spPr bwMode="auto">
          <a:xfrm>
            <a:off x="7875588" y="2786063"/>
            <a:ext cx="227012" cy="184150"/>
          </a:xfrm>
          <a:custGeom>
            <a:avLst/>
            <a:gdLst>
              <a:gd name="T0" fmla="*/ 2147483647 w 159"/>
              <a:gd name="T1" fmla="*/ 2147483647 h 117"/>
              <a:gd name="T2" fmla="*/ 2147483647 w 159"/>
              <a:gd name="T3" fmla="*/ 2147483647 h 117"/>
              <a:gd name="T4" fmla="*/ 0 w 159"/>
              <a:gd name="T5" fmla="*/ 2147483647 h 117"/>
              <a:gd name="T6" fmla="*/ 2147483647 w 159"/>
              <a:gd name="T7" fmla="*/ 2147483647 h 117"/>
              <a:gd name="T8" fmla="*/ 2147483647 w 159"/>
              <a:gd name="T9" fmla="*/ 2147483647 h 117"/>
              <a:gd name="T10" fmla="*/ 2147483647 w 159"/>
              <a:gd name="T11" fmla="*/ 2147483647 h 117"/>
              <a:gd name="T12" fmla="*/ 2147483647 w 159"/>
              <a:gd name="T13" fmla="*/ 2147483647 h 117"/>
              <a:gd name="T14" fmla="*/ 2147483647 w 159"/>
              <a:gd name="T15" fmla="*/ 2147483647 h 117"/>
              <a:gd name="T16" fmla="*/ 2147483647 w 159"/>
              <a:gd name="T17" fmla="*/ 2147483647 h 117"/>
              <a:gd name="T18" fmla="*/ 2147483647 w 159"/>
              <a:gd name="T19" fmla="*/ 2147483647 h 117"/>
              <a:gd name="T20" fmla="*/ 2147483647 w 159"/>
              <a:gd name="T21" fmla="*/ 2147483647 h 117"/>
              <a:gd name="T22" fmla="*/ 2147483647 w 159"/>
              <a:gd name="T23" fmla="*/ 2147483647 h 117"/>
              <a:gd name="T24" fmla="*/ 2147483647 w 159"/>
              <a:gd name="T25" fmla="*/ 2147483647 h 117"/>
              <a:gd name="T26" fmla="*/ 2147483647 w 159"/>
              <a:gd name="T27" fmla="*/ 2147483647 h 117"/>
              <a:gd name="T28" fmla="*/ 2147483647 w 159"/>
              <a:gd name="T29" fmla="*/ 2147483647 h 117"/>
              <a:gd name="T30" fmla="*/ 2147483647 w 159"/>
              <a:gd name="T31" fmla="*/ 2147483647 h 117"/>
              <a:gd name="T32" fmla="*/ 2147483647 w 159"/>
              <a:gd name="T33" fmla="*/ 2147483647 h 117"/>
              <a:gd name="T34" fmla="*/ 2147483647 w 159"/>
              <a:gd name="T35" fmla="*/ 2147483647 h 117"/>
              <a:gd name="T36" fmla="*/ 2147483647 w 159"/>
              <a:gd name="T37" fmla="*/ 2147483647 h 117"/>
              <a:gd name="T38" fmla="*/ 2147483647 w 159"/>
              <a:gd name="T39" fmla="*/ 2147483647 h 117"/>
              <a:gd name="T40" fmla="*/ 2147483647 w 159"/>
              <a:gd name="T41" fmla="*/ 2147483647 h 117"/>
              <a:gd name="T42" fmla="*/ 2147483647 w 159"/>
              <a:gd name="T43" fmla="*/ 2147483647 h 117"/>
              <a:gd name="T44" fmla="*/ 2147483647 w 159"/>
              <a:gd name="T45" fmla="*/ 2147483647 h 117"/>
              <a:gd name="T46" fmla="*/ 2147483647 w 159"/>
              <a:gd name="T47" fmla="*/ 2147483647 h 117"/>
              <a:gd name="T48" fmla="*/ 2147483647 w 159"/>
              <a:gd name="T49" fmla="*/ 0 h 117"/>
              <a:gd name="T50" fmla="*/ 2147483647 w 159"/>
              <a:gd name="T51" fmla="*/ 2147483647 h 117"/>
              <a:gd name="T52" fmla="*/ 2147483647 w 159"/>
              <a:gd name="T53" fmla="*/ 2147483647 h 117"/>
              <a:gd name="T54" fmla="*/ 2147483647 w 159"/>
              <a:gd name="T55" fmla="*/ 2147483647 h 117"/>
              <a:gd name="T56" fmla="*/ 2147483647 w 159"/>
              <a:gd name="T57" fmla="*/ 2147483647 h 117"/>
              <a:gd name="T58" fmla="*/ 2147483647 w 159"/>
              <a:gd name="T59" fmla="*/ 2147483647 h 117"/>
              <a:gd name="T60" fmla="*/ 2147483647 w 159"/>
              <a:gd name="T61" fmla="*/ 2147483647 h 117"/>
              <a:gd name="T62" fmla="*/ 2147483647 w 159"/>
              <a:gd name="T63" fmla="*/ 2147483647 h 117"/>
              <a:gd name="T64" fmla="*/ 2147483647 w 159"/>
              <a:gd name="T65" fmla="*/ 2147483647 h 117"/>
              <a:gd name="T66" fmla="*/ 2147483647 w 159"/>
              <a:gd name="T67" fmla="*/ 2147483647 h 117"/>
              <a:gd name="T68" fmla="*/ 2147483647 w 159"/>
              <a:gd name="T69" fmla="*/ 2147483647 h 117"/>
              <a:gd name="T70" fmla="*/ 2147483647 w 159"/>
              <a:gd name="T71" fmla="*/ 2147483647 h 117"/>
              <a:gd name="T72" fmla="*/ 2147483647 w 159"/>
              <a:gd name="T73" fmla="*/ 2147483647 h 117"/>
              <a:gd name="T74" fmla="*/ 2147483647 w 159"/>
              <a:gd name="T75" fmla="*/ 2147483647 h 117"/>
              <a:gd name="T76" fmla="*/ 2147483647 w 159"/>
              <a:gd name="T77" fmla="*/ 2147483647 h 117"/>
              <a:gd name="T78" fmla="*/ 2147483647 w 159"/>
              <a:gd name="T79" fmla="*/ 2147483647 h 117"/>
              <a:gd name="T80" fmla="*/ 2147483647 w 159"/>
              <a:gd name="T81" fmla="*/ 2147483647 h 117"/>
              <a:gd name="T82" fmla="*/ 2147483647 w 159"/>
              <a:gd name="T83" fmla="*/ 2147483647 h 117"/>
              <a:gd name="T84" fmla="*/ 2147483647 w 159"/>
              <a:gd name="T85" fmla="*/ 2147483647 h 117"/>
              <a:gd name="T86" fmla="*/ 2147483647 w 159"/>
              <a:gd name="T87" fmla="*/ 2147483647 h 117"/>
              <a:gd name="T88" fmla="*/ 2147483647 w 159"/>
              <a:gd name="T89" fmla="*/ 2147483647 h 117"/>
              <a:gd name="T90" fmla="*/ 2147483647 w 159"/>
              <a:gd name="T91" fmla="*/ 2147483647 h 11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59"/>
              <a:gd name="T139" fmla="*/ 0 h 117"/>
              <a:gd name="T140" fmla="*/ 159 w 159"/>
              <a:gd name="T141" fmla="*/ 117 h 11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59" h="117">
                <a:moveTo>
                  <a:pt x="3" y="5"/>
                </a:moveTo>
                <a:lnTo>
                  <a:pt x="2" y="6"/>
                </a:lnTo>
                <a:lnTo>
                  <a:pt x="1" y="6"/>
                </a:lnTo>
                <a:lnTo>
                  <a:pt x="1" y="7"/>
                </a:lnTo>
                <a:lnTo>
                  <a:pt x="0" y="8"/>
                </a:lnTo>
                <a:lnTo>
                  <a:pt x="0" y="9"/>
                </a:lnTo>
                <a:lnTo>
                  <a:pt x="1" y="10"/>
                </a:lnTo>
                <a:lnTo>
                  <a:pt x="2" y="10"/>
                </a:lnTo>
                <a:lnTo>
                  <a:pt x="3" y="11"/>
                </a:lnTo>
                <a:lnTo>
                  <a:pt x="6" y="12"/>
                </a:lnTo>
                <a:lnTo>
                  <a:pt x="11" y="13"/>
                </a:lnTo>
                <a:lnTo>
                  <a:pt x="16" y="14"/>
                </a:lnTo>
                <a:lnTo>
                  <a:pt x="15" y="14"/>
                </a:lnTo>
                <a:lnTo>
                  <a:pt x="19" y="16"/>
                </a:lnTo>
                <a:lnTo>
                  <a:pt x="18" y="16"/>
                </a:lnTo>
                <a:lnTo>
                  <a:pt x="24" y="20"/>
                </a:lnTo>
                <a:lnTo>
                  <a:pt x="23" y="20"/>
                </a:lnTo>
                <a:lnTo>
                  <a:pt x="37" y="39"/>
                </a:lnTo>
                <a:lnTo>
                  <a:pt x="51" y="61"/>
                </a:lnTo>
                <a:lnTo>
                  <a:pt x="51" y="60"/>
                </a:lnTo>
                <a:lnTo>
                  <a:pt x="79" y="106"/>
                </a:lnTo>
                <a:lnTo>
                  <a:pt x="80" y="108"/>
                </a:lnTo>
                <a:lnTo>
                  <a:pt x="81" y="109"/>
                </a:lnTo>
                <a:lnTo>
                  <a:pt x="85" y="112"/>
                </a:lnTo>
                <a:lnTo>
                  <a:pt x="88" y="113"/>
                </a:lnTo>
                <a:lnTo>
                  <a:pt x="89" y="113"/>
                </a:lnTo>
                <a:lnTo>
                  <a:pt x="92" y="114"/>
                </a:lnTo>
                <a:lnTo>
                  <a:pt x="93" y="114"/>
                </a:lnTo>
                <a:lnTo>
                  <a:pt x="98" y="115"/>
                </a:lnTo>
                <a:lnTo>
                  <a:pt x="105" y="116"/>
                </a:lnTo>
                <a:lnTo>
                  <a:pt x="119" y="116"/>
                </a:lnTo>
                <a:lnTo>
                  <a:pt x="131" y="115"/>
                </a:lnTo>
                <a:lnTo>
                  <a:pt x="142" y="113"/>
                </a:lnTo>
                <a:lnTo>
                  <a:pt x="155" y="111"/>
                </a:lnTo>
                <a:lnTo>
                  <a:pt x="156" y="110"/>
                </a:lnTo>
                <a:lnTo>
                  <a:pt x="157" y="110"/>
                </a:lnTo>
                <a:lnTo>
                  <a:pt x="157" y="109"/>
                </a:lnTo>
                <a:lnTo>
                  <a:pt x="158" y="108"/>
                </a:lnTo>
                <a:lnTo>
                  <a:pt x="158" y="107"/>
                </a:lnTo>
                <a:lnTo>
                  <a:pt x="157" y="106"/>
                </a:lnTo>
                <a:lnTo>
                  <a:pt x="156" y="106"/>
                </a:lnTo>
                <a:lnTo>
                  <a:pt x="142" y="99"/>
                </a:lnTo>
                <a:lnTo>
                  <a:pt x="144" y="100"/>
                </a:lnTo>
                <a:lnTo>
                  <a:pt x="88" y="11"/>
                </a:lnTo>
                <a:lnTo>
                  <a:pt x="88" y="10"/>
                </a:lnTo>
                <a:lnTo>
                  <a:pt x="87" y="10"/>
                </a:lnTo>
                <a:lnTo>
                  <a:pt x="61" y="1"/>
                </a:lnTo>
                <a:lnTo>
                  <a:pt x="60" y="0"/>
                </a:lnTo>
                <a:lnTo>
                  <a:pt x="43" y="0"/>
                </a:lnTo>
                <a:lnTo>
                  <a:pt x="29" y="1"/>
                </a:lnTo>
                <a:lnTo>
                  <a:pt x="28" y="1"/>
                </a:lnTo>
                <a:lnTo>
                  <a:pt x="15" y="3"/>
                </a:lnTo>
                <a:lnTo>
                  <a:pt x="3" y="5"/>
                </a:lnTo>
                <a:lnTo>
                  <a:pt x="4" y="11"/>
                </a:lnTo>
                <a:lnTo>
                  <a:pt x="16" y="9"/>
                </a:lnTo>
                <a:lnTo>
                  <a:pt x="29" y="7"/>
                </a:lnTo>
                <a:lnTo>
                  <a:pt x="43" y="6"/>
                </a:lnTo>
                <a:lnTo>
                  <a:pt x="60" y="7"/>
                </a:lnTo>
                <a:lnTo>
                  <a:pt x="57" y="6"/>
                </a:lnTo>
                <a:lnTo>
                  <a:pt x="83" y="15"/>
                </a:lnTo>
                <a:lnTo>
                  <a:pt x="82" y="14"/>
                </a:lnTo>
                <a:lnTo>
                  <a:pt x="137" y="103"/>
                </a:lnTo>
                <a:lnTo>
                  <a:pt x="139" y="104"/>
                </a:lnTo>
                <a:lnTo>
                  <a:pt x="140" y="104"/>
                </a:lnTo>
                <a:lnTo>
                  <a:pt x="153" y="110"/>
                </a:lnTo>
                <a:lnTo>
                  <a:pt x="154" y="105"/>
                </a:lnTo>
                <a:lnTo>
                  <a:pt x="142" y="107"/>
                </a:lnTo>
                <a:lnTo>
                  <a:pt x="130" y="108"/>
                </a:lnTo>
                <a:lnTo>
                  <a:pt x="118" y="109"/>
                </a:lnTo>
                <a:lnTo>
                  <a:pt x="105" y="109"/>
                </a:lnTo>
                <a:lnTo>
                  <a:pt x="98" y="109"/>
                </a:lnTo>
                <a:lnTo>
                  <a:pt x="94" y="108"/>
                </a:lnTo>
                <a:lnTo>
                  <a:pt x="91" y="107"/>
                </a:lnTo>
                <a:lnTo>
                  <a:pt x="92" y="107"/>
                </a:lnTo>
                <a:lnTo>
                  <a:pt x="89" y="106"/>
                </a:lnTo>
                <a:lnTo>
                  <a:pt x="85" y="105"/>
                </a:lnTo>
                <a:lnTo>
                  <a:pt x="87" y="106"/>
                </a:lnTo>
                <a:lnTo>
                  <a:pt x="85" y="103"/>
                </a:lnTo>
                <a:lnTo>
                  <a:pt x="57" y="57"/>
                </a:lnTo>
                <a:lnTo>
                  <a:pt x="42" y="35"/>
                </a:lnTo>
                <a:lnTo>
                  <a:pt x="29" y="16"/>
                </a:lnTo>
                <a:lnTo>
                  <a:pt x="28" y="16"/>
                </a:lnTo>
                <a:lnTo>
                  <a:pt x="24" y="11"/>
                </a:lnTo>
                <a:lnTo>
                  <a:pt x="19" y="9"/>
                </a:lnTo>
                <a:lnTo>
                  <a:pt x="18" y="9"/>
                </a:lnTo>
                <a:lnTo>
                  <a:pt x="12" y="7"/>
                </a:lnTo>
                <a:lnTo>
                  <a:pt x="9" y="6"/>
                </a:lnTo>
                <a:lnTo>
                  <a:pt x="5" y="5"/>
                </a:lnTo>
                <a:lnTo>
                  <a:pt x="4" y="11"/>
                </a:lnTo>
                <a:lnTo>
                  <a:pt x="3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38" name="Rectangle 80"/>
          <p:cNvSpPr>
            <a:spLocks noChangeArrowheads="1"/>
          </p:cNvSpPr>
          <p:nvPr/>
        </p:nvSpPr>
        <p:spPr bwMode="auto">
          <a:xfrm>
            <a:off x="8142288" y="2730500"/>
            <a:ext cx="254000" cy="2873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039" name="Freeform 81"/>
          <p:cNvSpPr>
            <a:spLocks/>
          </p:cNvSpPr>
          <p:nvPr/>
        </p:nvSpPr>
        <p:spPr bwMode="auto">
          <a:xfrm>
            <a:off x="8137525" y="2725738"/>
            <a:ext cx="260350" cy="301625"/>
          </a:xfrm>
          <a:custGeom>
            <a:avLst/>
            <a:gdLst>
              <a:gd name="T0" fmla="*/ 2147483647 w 186"/>
              <a:gd name="T1" fmla="*/ 0 h 189"/>
              <a:gd name="T2" fmla="*/ 2147483647 w 186"/>
              <a:gd name="T3" fmla="*/ 0 h 189"/>
              <a:gd name="T4" fmla="*/ 2147483647 w 186"/>
              <a:gd name="T5" fmla="*/ 0 h 189"/>
              <a:gd name="T6" fmla="*/ 0 w 186"/>
              <a:gd name="T7" fmla="*/ 2147483647 h 189"/>
              <a:gd name="T8" fmla="*/ 0 w 186"/>
              <a:gd name="T9" fmla="*/ 2147483647 h 189"/>
              <a:gd name="T10" fmla="*/ 0 w 186"/>
              <a:gd name="T11" fmla="*/ 2147483647 h 189"/>
              <a:gd name="T12" fmla="*/ 0 w 186"/>
              <a:gd name="T13" fmla="*/ 2147483647 h 189"/>
              <a:gd name="T14" fmla="*/ 2147483647 w 186"/>
              <a:gd name="T15" fmla="*/ 2147483647 h 189"/>
              <a:gd name="T16" fmla="*/ 2147483647 w 186"/>
              <a:gd name="T17" fmla="*/ 2147483647 h 189"/>
              <a:gd name="T18" fmla="*/ 2147483647 w 186"/>
              <a:gd name="T19" fmla="*/ 2147483647 h 189"/>
              <a:gd name="T20" fmla="*/ 2147483647 w 186"/>
              <a:gd name="T21" fmla="*/ 2147483647 h 189"/>
              <a:gd name="T22" fmla="*/ 2147483647 w 186"/>
              <a:gd name="T23" fmla="*/ 2147483647 h 189"/>
              <a:gd name="T24" fmla="*/ 2147483647 w 186"/>
              <a:gd name="T25" fmla="*/ 2147483647 h 189"/>
              <a:gd name="T26" fmla="*/ 2147483647 w 186"/>
              <a:gd name="T27" fmla="*/ 2147483647 h 189"/>
              <a:gd name="T28" fmla="*/ 2147483647 w 186"/>
              <a:gd name="T29" fmla="*/ 2147483647 h 189"/>
              <a:gd name="T30" fmla="*/ 2147483647 w 186"/>
              <a:gd name="T31" fmla="*/ 0 h 189"/>
              <a:gd name="T32" fmla="*/ 2147483647 w 186"/>
              <a:gd name="T33" fmla="*/ 0 h 189"/>
              <a:gd name="T34" fmla="*/ 2147483647 w 186"/>
              <a:gd name="T35" fmla="*/ 0 h 189"/>
              <a:gd name="T36" fmla="*/ 2147483647 w 186"/>
              <a:gd name="T37" fmla="*/ 0 h 189"/>
              <a:gd name="T38" fmla="*/ 2147483647 w 186"/>
              <a:gd name="T39" fmla="*/ 2147483647 h 189"/>
              <a:gd name="T40" fmla="*/ 2147483647 w 186"/>
              <a:gd name="T41" fmla="*/ 2147483647 h 189"/>
              <a:gd name="T42" fmla="*/ 2147483647 w 186"/>
              <a:gd name="T43" fmla="*/ 2147483647 h 189"/>
              <a:gd name="T44" fmla="*/ 2147483647 w 186"/>
              <a:gd name="T45" fmla="*/ 2147483647 h 189"/>
              <a:gd name="T46" fmla="*/ 2147483647 w 186"/>
              <a:gd name="T47" fmla="*/ 2147483647 h 189"/>
              <a:gd name="T48" fmla="*/ 2147483647 w 186"/>
              <a:gd name="T49" fmla="*/ 2147483647 h 189"/>
              <a:gd name="T50" fmla="*/ 2147483647 w 186"/>
              <a:gd name="T51" fmla="*/ 2147483647 h 189"/>
              <a:gd name="T52" fmla="*/ 2147483647 w 186"/>
              <a:gd name="T53" fmla="*/ 2147483647 h 189"/>
              <a:gd name="T54" fmla="*/ 2147483647 w 186"/>
              <a:gd name="T55" fmla="*/ 2147483647 h 189"/>
              <a:gd name="T56" fmla="*/ 2147483647 w 186"/>
              <a:gd name="T57" fmla="*/ 0 h 18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86"/>
              <a:gd name="T88" fmla="*/ 0 h 189"/>
              <a:gd name="T89" fmla="*/ 186 w 186"/>
              <a:gd name="T90" fmla="*/ 189 h 189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86" h="189">
                <a:moveTo>
                  <a:pt x="3" y="0"/>
                </a:moveTo>
                <a:lnTo>
                  <a:pt x="2" y="0"/>
                </a:lnTo>
                <a:lnTo>
                  <a:pt x="1" y="0"/>
                </a:lnTo>
                <a:lnTo>
                  <a:pt x="0" y="1"/>
                </a:lnTo>
                <a:lnTo>
                  <a:pt x="0" y="2"/>
                </a:lnTo>
                <a:lnTo>
                  <a:pt x="0" y="186"/>
                </a:lnTo>
                <a:lnTo>
                  <a:pt x="0" y="187"/>
                </a:lnTo>
                <a:lnTo>
                  <a:pt x="1" y="188"/>
                </a:lnTo>
                <a:lnTo>
                  <a:pt x="2" y="188"/>
                </a:lnTo>
                <a:lnTo>
                  <a:pt x="183" y="188"/>
                </a:lnTo>
                <a:lnTo>
                  <a:pt x="184" y="188"/>
                </a:lnTo>
                <a:lnTo>
                  <a:pt x="185" y="187"/>
                </a:lnTo>
                <a:lnTo>
                  <a:pt x="185" y="186"/>
                </a:lnTo>
                <a:lnTo>
                  <a:pt x="185" y="2"/>
                </a:lnTo>
                <a:lnTo>
                  <a:pt x="185" y="1"/>
                </a:lnTo>
                <a:lnTo>
                  <a:pt x="184" y="0"/>
                </a:lnTo>
                <a:lnTo>
                  <a:pt x="183" y="0"/>
                </a:lnTo>
                <a:lnTo>
                  <a:pt x="182" y="0"/>
                </a:lnTo>
                <a:lnTo>
                  <a:pt x="3" y="0"/>
                </a:lnTo>
                <a:lnTo>
                  <a:pt x="3" y="6"/>
                </a:lnTo>
                <a:lnTo>
                  <a:pt x="182" y="6"/>
                </a:lnTo>
                <a:lnTo>
                  <a:pt x="179" y="3"/>
                </a:lnTo>
                <a:lnTo>
                  <a:pt x="179" y="185"/>
                </a:lnTo>
                <a:lnTo>
                  <a:pt x="182" y="182"/>
                </a:lnTo>
                <a:lnTo>
                  <a:pt x="3" y="182"/>
                </a:lnTo>
                <a:lnTo>
                  <a:pt x="6" y="185"/>
                </a:lnTo>
                <a:lnTo>
                  <a:pt x="6" y="3"/>
                </a:lnTo>
                <a:lnTo>
                  <a:pt x="3" y="6"/>
                </a:lnTo>
                <a:lnTo>
                  <a:pt x="3" y="0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40" name="Freeform 82"/>
          <p:cNvSpPr>
            <a:spLocks/>
          </p:cNvSpPr>
          <p:nvPr/>
        </p:nvSpPr>
        <p:spPr bwMode="auto">
          <a:xfrm>
            <a:off x="6089650" y="2784475"/>
            <a:ext cx="166688" cy="190500"/>
          </a:xfrm>
          <a:custGeom>
            <a:avLst/>
            <a:gdLst>
              <a:gd name="T0" fmla="*/ 0 w 118"/>
              <a:gd name="T1" fmla="*/ 2147483647 h 120"/>
              <a:gd name="T2" fmla="*/ 2147483647 w 118"/>
              <a:gd name="T3" fmla="*/ 2147483647 h 120"/>
              <a:gd name="T4" fmla="*/ 2147483647 w 118"/>
              <a:gd name="T5" fmla="*/ 2147483647 h 120"/>
              <a:gd name="T6" fmla="*/ 2147483647 w 118"/>
              <a:gd name="T7" fmla="*/ 2147483647 h 120"/>
              <a:gd name="T8" fmla="*/ 2147483647 w 118"/>
              <a:gd name="T9" fmla="*/ 2147483647 h 120"/>
              <a:gd name="T10" fmla="*/ 2147483647 w 118"/>
              <a:gd name="T11" fmla="*/ 2147483647 h 120"/>
              <a:gd name="T12" fmla="*/ 2147483647 w 118"/>
              <a:gd name="T13" fmla="*/ 2147483647 h 120"/>
              <a:gd name="T14" fmla="*/ 2147483647 w 118"/>
              <a:gd name="T15" fmla="*/ 2147483647 h 120"/>
              <a:gd name="T16" fmla="*/ 2147483647 w 118"/>
              <a:gd name="T17" fmla="*/ 2147483647 h 120"/>
              <a:gd name="T18" fmla="*/ 2147483647 w 118"/>
              <a:gd name="T19" fmla="*/ 2147483647 h 120"/>
              <a:gd name="T20" fmla="*/ 2147483647 w 118"/>
              <a:gd name="T21" fmla="*/ 0 h 120"/>
              <a:gd name="T22" fmla="*/ 2147483647 w 118"/>
              <a:gd name="T23" fmla="*/ 0 h 120"/>
              <a:gd name="T24" fmla="*/ 2147483647 w 118"/>
              <a:gd name="T25" fmla="*/ 2147483647 h 120"/>
              <a:gd name="T26" fmla="*/ 2147483647 w 118"/>
              <a:gd name="T27" fmla="*/ 2147483647 h 120"/>
              <a:gd name="T28" fmla="*/ 2147483647 w 118"/>
              <a:gd name="T29" fmla="*/ 2147483647 h 120"/>
              <a:gd name="T30" fmla="*/ 2147483647 w 118"/>
              <a:gd name="T31" fmla="*/ 2147483647 h 120"/>
              <a:gd name="T32" fmla="*/ 2147483647 w 118"/>
              <a:gd name="T33" fmla="*/ 2147483647 h 120"/>
              <a:gd name="T34" fmla="*/ 2147483647 w 118"/>
              <a:gd name="T35" fmla="*/ 2147483647 h 120"/>
              <a:gd name="T36" fmla="*/ 2147483647 w 118"/>
              <a:gd name="T37" fmla="*/ 2147483647 h 120"/>
              <a:gd name="T38" fmla="*/ 0 w 118"/>
              <a:gd name="T39" fmla="*/ 2147483647 h 12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18"/>
              <a:gd name="T61" fmla="*/ 0 h 120"/>
              <a:gd name="T62" fmla="*/ 118 w 118"/>
              <a:gd name="T63" fmla="*/ 120 h 12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18" h="120">
                <a:moveTo>
                  <a:pt x="0" y="59"/>
                </a:moveTo>
                <a:lnTo>
                  <a:pt x="16" y="63"/>
                </a:lnTo>
                <a:lnTo>
                  <a:pt x="32" y="69"/>
                </a:lnTo>
                <a:lnTo>
                  <a:pt x="47" y="75"/>
                </a:lnTo>
                <a:lnTo>
                  <a:pt x="61" y="83"/>
                </a:lnTo>
                <a:lnTo>
                  <a:pt x="74" y="91"/>
                </a:lnTo>
                <a:lnTo>
                  <a:pt x="86" y="100"/>
                </a:lnTo>
                <a:lnTo>
                  <a:pt x="97" y="109"/>
                </a:lnTo>
                <a:lnTo>
                  <a:pt x="106" y="119"/>
                </a:lnTo>
                <a:lnTo>
                  <a:pt x="117" y="119"/>
                </a:lnTo>
                <a:lnTo>
                  <a:pt x="117" y="0"/>
                </a:lnTo>
                <a:lnTo>
                  <a:pt x="104" y="0"/>
                </a:lnTo>
                <a:lnTo>
                  <a:pt x="94" y="11"/>
                </a:lnTo>
                <a:lnTo>
                  <a:pt x="83" y="21"/>
                </a:lnTo>
                <a:lnTo>
                  <a:pt x="70" y="30"/>
                </a:lnTo>
                <a:lnTo>
                  <a:pt x="57" y="39"/>
                </a:lnTo>
                <a:lnTo>
                  <a:pt x="44" y="46"/>
                </a:lnTo>
                <a:lnTo>
                  <a:pt x="29" y="51"/>
                </a:lnTo>
                <a:lnTo>
                  <a:pt x="14" y="56"/>
                </a:lnTo>
                <a:lnTo>
                  <a:pt x="0" y="59"/>
                </a:lnTo>
              </a:path>
            </a:pathLst>
          </a:custGeom>
          <a:solidFill>
            <a:srgbClr val="FFFFFF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41" name="Freeform 83"/>
          <p:cNvSpPr>
            <a:spLocks/>
          </p:cNvSpPr>
          <p:nvPr/>
        </p:nvSpPr>
        <p:spPr bwMode="auto">
          <a:xfrm>
            <a:off x="6081713" y="2778125"/>
            <a:ext cx="182562" cy="201613"/>
          </a:xfrm>
          <a:custGeom>
            <a:avLst/>
            <a:gdLst>
              <a:gd name="T0" fmla="*/ 2147483647 w 125"/>
              <a:gd name="T1" fmla="*/ 2147483647 h 126"/>
              <a:gd name="T2" fmla="*/ 0 w 125"/>
              <a:gd name="T3" fmla="*/ 2147483647 h 126"/>
              <a:gd name="T4" fmla="*/ 0 w 125"/>
              <a:gd name="T5" fmla="*/ 2147483647 h 126"/>
              <a:gd name="T6" fmla="*/ 2147483647 w 125"/>
              <a:gd name="T7" fmla="*/ 2147483647 h 126"/>
              <a:gd name="T8" fmla="*/ 2147483647 w 125"/>
              <a:gd name="T9" fmla="*/ 2147483647 h 126"/>
              <a:gd name="T10" fmla="*/ 2147483647 w 125"/>
              <a:gd name="T11" fmla="*/ 2147483647 h 126"/>
              <a:gd name="T12" fmla="*/ 2147483647 w 125"/>
              <a:gd name="T13" fmla="*/ 2147483647 h 126"/>
              <a:gd name="T14" fmla="*/ 2147483647 w 125"/>
              <a:gd name="T15" fmla="*/ 2147483647 h 126"/>
              <a:gd name="T16" fmla="*/ 2147483647 w 125"/>
              <a:gd name="T17" fmla="*/ 2147483647 h 126"/>
              <a:gd name="T18" fmla="*/ 2147483647 w 125"/>
              <a:gd name="T19" fmla="*/ 2147483647 h 126"/>
              <a:gd name="T20" fmla="*/ 2147483647 w 125"/>
              <a:gd name="T21" fmla="*/ 2147483647 h 126"/>
              <a:gd name="T22" fmla="*/ 2147483647 w 125"/>
              <a:gd name="T23" fmla="*/ 2147483647 h 126"/>
              <a:gd name="T24" fmla="*/ 2147483647 w 125"/>
              <a:gd name="T25" fmla="*/ 2147483647 h 126"/>
              <a:gd name="T26" fmla="*/ 2147483647 w 125"/>
              <a:gd name="T27" fmla="*/ 0 h 126"/>
              <a:gd name="T28" fmla="*/ 2147483647 w 125"/>
              <a:gd name="T29" fmla="*/ 2147483647 h 126"/>
              <a:gd name="T30" fmla="*/ 2147483647 w 125"/>
              <a:gd name="T31" fmla="*/ 2147483647 h 126"/>
              <a:gd name="T32" fmla="*/ 2147483647 w 125"/>
              <a:gd name="T33" fmla="*/ 2147483647 h 126"/>
              <a:gd name="T34" fmla="*/ 2147483647 w 125"/>
              <a:gd name="T35" fmla="*/ 2147483647 h 126"/>
              <a:gd name="T36" fmla="*/ 2147483647 w 125"/>
              <a:gd name="T37" fmla="*/ 2147483647 h 126"/>
              <a:gd name="T38" fmla="*/ 2147483647 w 125"/>
              <a:gd name="T39" fmla="*/ 2147483647 h 126"/>
              <a:gd name="T40" fmla="*/ 2147483647 w 125"/>
              <a:gd name="T41" fmla="*/ 2147483647 h 126"/>
              <a:gd name="T42" fmla="*/ 2147483647 w 125"/>
              <a:gd name="T43" fmla="*/ 2147483647 h 126"/>
              <a:gd name="T44" fmla="*/ 2147483647 w 125"/>
              <a:gd name="T45" fmla="*/ 2147483647 h 126"/>
              <a:gd name="T46" fmla="*/ 2147483647 w 125"/>
              <a:gd name="T47" fmla="*/ 2147483647 h 126"/>
              <a:gd name="T48" fmla="*/ 2147483647 w 125"/>
              <a:gd name="T49" fmla="*/ 2147483647 h 126"/>
              <a:gd name="T50" fmla="*/ 2147483647 w 125"/>
              <a:gd name="T51" fmla="*/ 2147483647 h 126"/>
              <a:gd name="T52" fmla="*/ 2147483647 w 125"/>
              <a:gd name="T53" fmla="*/ 2147483647 h 126"/>
              <a:gd name="T54" fmla="*/ 2147483647 w 125"/>
              <a:gd name="T55" fmla="*/ 2147483647 h 126"/>
              <a:gd name="T56" fmla="*/ 2147483647 w 125"/>
              <a:gd name="T57" fmla="*/ 2147483647 h 126"/>
              <a:gd name="T58" fmla="*/ 2147483647 w 125"/>
              <a:gd name="T59" fmla="*/ 2147483647 h 126"/>
              <a:gd name="T60" fmla="*/ 2147483647 w 125"/>
              <a:gd name="T61" fmla="*/ 2147483647 h 126"/>
              <a:gd name="T62" fmla="*/ 2147483647 w 125"/>
              <a:gd name="T63" fmla="*/ 2147483647 h 126"/>
              <a:gd name="T64" fmla="*/ 2147483647 w 125"/>
              <a:gd name="T65" fmla="*/ 2147483647 h 126"/>
              <a:gd name="T66" fmla="*/ 2147483647 w 125"/>
              <a:gd name="T67" fmla="*/ 2147483647 h 12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25"/>
              <a:gd name="T103" fmla="*/ 0 h 126"/>
              <a:gd name="T104" fmla="*/ 125 w 125"/>
              <a:gd name="T105" fmla="*/ 126 h 12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25" h="126">
                <a:moveTo>
                  <a:pt x="2" y="59"/>
                </a:moveTo>
                <a:lnTo>
                  <a:pt x="1" y="60"/>
                </a:lnTo>
                <a:lnTo>
                  <a:pt x="0" y="61"/>
                </a:lnTo>
                <a:lnTo>
                  <a:pt x="0" y="62"/>
                </a:lnTo>
                <a:lnTo>
                  <a:pt x="0" y="63"/>
                </a:lnTo>
                <a:lnTo>
                  <a:pt x="0" y="64"/>
                </a:lnTo>
                <a:lnTo>
                  <a:pt x="1" y="65"/>
                </a:lnTo>
                <a:lnTo>
                  <a:pt x="2" y="65"/>
                </a:lnTo>
                <a:lnTo>
                  <a:pt x="2" y="66"/>
                </a:lnTo>
                <a:lnTo>
                  <a:pt x="18" y="69"/>
                </a:lnTo>
                <a:lnTo>
                  <a:pt x="34" y="74"/>
                </a:lnTo>
                <a:lnTo>
                  <a:pt x="33" y="73"/>
                </a:lnTo>
                <a:lnTo>
                  <a:pt x="48" y="80"/>
                </a:lnTo>
                <a:lnTo>
                  <a:pt x="62" y="89"/>
                </a:lnTo>
                <a:lnTo>
                  <a:pt x="76" y="96"/>
                </a:lnTo>
                <a:lnTo>
                  <a:pt x="88" y="106"/>
                </a:lnTo>
                <a:lnTo>
                  <a:pt x="98" y="115"/>
                </a:lnTo>
                <a:lnTo>
                  <a:pt x="107" y="124"/>
                </a:lnTo>
                <a:lnTo>
                  <a:pt x="108" y="125"/>
                </a:lnTo>
                <a:lnTo>
                  <a:pt x="109" y="125"/>
                </a:lnTo>
                <a:lnTo>
                  <a:pt x="122" y="125"/>
                </a:lnTo>
                <a:lnTo>
                  <a:pt x="123" y="125"/>
                </a:lnTo>
                <a:lnTo>
                  <a:pt x="124" y="124"/>
                </a:lnTo>
                <a:lnTo>
                  <a:pt x="124" y="123"/>
                </a:lnTo>
                <a:lnTo>
                  <a:pt x="124" y="2"/>
                </a:lnTo>
                <a:lnTo>
                  <a:pt x="123" y="1"/>
                </a:lnTo>
                <a:lnTo>
                  <a:pt x="122" y="0"/>
                </a:lnTo>
                <a:lnTo>
                  <a:pt x="107" y="0"/>
                </a:lnTo>
                <a:lnTo>
                  <a:pt x="106" y="1"/>
                </a:lnTo>
                <a:lnTo>
                  <a:pt x="106" y="2"/>
                </a:lnTo>
                <a:lnTo>
                  <a:pt x="95" y="12"/>
                </a:lnTo>
                <a:lnTo>
                  <a:pt x="84" y="22"/>
                </a:lnTo>
                <a:lnTo>
                  <a:pt x="72" y="31"/>
                </a:lnTo>
                <a:lnTo>
                  <a:pt x="59" y="39"/>
                </a:lnTo>
                <a:lnTo>
                  <a:pt x="45" y="46"/>
                </a:lnTo>
                <a:lnTo>
                  <a:pt x="31" y="52"/>
                </a:lnTo>
                <a:lnTo>
                  <a:pt x="17" y="56"/>
                </a:lnTo>
                <a:lnTo>
                  <a:pt x="2" y="59"/>
                </a:lnTo>
                <a:lnTo>
                  <a:pt x="4" y="66"/>
                </a:lnTo>
                <a:lnTo>
                  <a:pt x="18" y="62"/>
                </a:lnTo>
                <a:lnTo>
                  <a:pt x="33" y="57"/>
                </a:lnTo>
                <a:lnTo>
                  <a:pt x="34" y="57"/>
                </a:lnTo>
                <a:lnTo>
                  <a:pt x="48" y="52"/>
                </a:lnTo>
                <a:lnTo>
                  <a:pt x="62" y="45"/>
                </a:lnTo>
                <a:lnTo>
                  <a:pt x="76" y="36"/>
                </a:lnTo>
                <a:lnTo>
                  <a:pt x="76" y="35"/>
                </a:lnTo>
                <a:lnTo>
                  <a:pt x="89" y="27"/>
                </a:lnTo>
                <a:lnTo>
                  <a:pt x="100" y="16"/>
                </a:lnTo>
                <a:lnTo>
                  <a:pt x="110" y="5"/>
                </a:lnTo>
                <a:lnTo>
                  <a:pt x="108" y="7"/>
                </a:lnTo>
                <a:lnTo>
                  <a:pt x="121" y="7"/>
                </a:lnTo>
                <a:lnTo>
                  <a:pt x="118" y="3"/>
                </a:lnTo>
                <a:lnTo>
                  <a:pt x="118" y="122"/>
                </a:lnTo>
                <a:lnTo>
                  <a:pt x="121" y="119"/>
                </a:lnTo>
                <a:lnTo>
                  <a:pt x="110" y="119"/>
                </a:lnTo>
                <a:lnTo>
                  <a:pt x="112" y="120"/>
                </a:lnTo>
                <a:lnTo>
                  <a:pt x="104" y="111"/>
                </a:lnTo>
                <a:lnTo>
                  <a:pt x="92" y="101"/>
                </a:lnTo>
                <a:lnTo>
                  <a:pt x="79" y="92"/>
                </a:lnTo>
                <a:lnTo>
                  <a:pt x="66" y="83"/>
                </a:lnTo>
                <a:lnTo>
                  <a:pt x="52" y="75"/>
                </a:lnTo>
                <a:lnTo>
                  <a:pt x="51" y="75"/>
                </a:lnTo>
                <a:lnTo>
                  <a:pt x="36" y="69"/>
                </a:lnTo>
                <a:lnTo>
                  <a:pt x="36" y="68"/>
                </a:lnTo>
                <a:lnTo>
                  <a:pt x="20" y="63"/>
                </a:lnTo>
                <a:lnTo>
                  <a:pt x="4" y="59"/>
                </a:lnTo>
                <a:lnTo>
                  <a:pt x="4" y="66"/>
                </a:lnTo>
                <a:lnTo>
                  <a:pt x="2" y="59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42" name="Rectangle 84"/>
          <p:cNvSpPr>
            <a:spLocks noChangeArrowheads="1"/>
          </p:cNvSpPr>
          <p:nvPr/>
        </p:nvSpPr>
        <p:spPr bwMode="auto">
          <a:xfrm>
            <a:off x="6261100" y="2778125"/>
            <a:ext cx="127000" cy="2016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043" name="Freeform 85"/>
          <p:cNvSpPr>
            <a:spLocks/>
          </p:cNvSpPr>
          <p:nvPr/>
        </p:nvSpPr>
        <p:spPr bwMode="auto">
          <a:xfrm>
            <a:off x="6254750" y="2773363"/>
            <a:ext cx="141288" cy="212725"/>
          </a:xfrm>
          <a:custGeom>
            <a:avLst/>
            <a:gdLst>
              <a:gd name="T0" fmla="*/ 2147483647 w 97"/>
              <a:gd name="T1" fmla="*/ 0 h 133"/>
              <a:gd name="T2" fmla="*/ 2147483647 w 97"/>
              <a:gd name="T3" fmla="*/ 0 h 133"/>
              <a:gd name="T4" fmla="*/ 2147483647 w 97"/>
              <a:gd name="T5" fmla="*/ 2147483647 h 133"/>
              <a:gd name="T6" fmla="*/ 0 w 97"/>
              <a:gd name="T7" fmla="*/ 2147483647 h 133"/>
              <a:gd name="T8" fmla="*/ 0 w 97"/>
              <a:gd name="T9" fmla="*/ 2147483647 h 133"/>
              <a:gd name="T10" fmla="*/ 2147483647 w 97"/>
              <a:gd name="T11" fmla="*/ 2147483647 h 133"/>
              <a:gd name="T12" fmla="*/ 2147483647 w 97"/>
              <a:gd name="T13" fmla="*/ 2147483647 h 133"/>
              <a:gd name="T14" fmla="*/ 2147483647 w 97"/>
              <a:gd name="T15" fmla="*/ 2147483647 h 133"/>
              <a:gd name="T16" fmla="*/ 2147483647 w 97"/>
              <a:gd name="T17" fmla="*/ 2147483647 h 133"/>
              <a:gd name="T18" fmla="*/ 2147483647 w 97"/>
              <a:gd name="T19" fmla="*/ 2147483647 h 133"/>
              <a:gd name="T20" fmla="*/ 2147483647 w 97"/>
              <a:gd name="T21" fmla="*/ 2147483647 h 133"/>
              <a:gd name="T22" fmla="*/ 2147483647 w 97"/>
              <a:gd name="T23" fmla="*/ 2147483647 h 133"/>
              <a:gd name="T24" fmla="*/ 2147483647 w 97"/>
              <a:gd name="T25" fmla="*/ 2147483647 h 133"/>
              <a:gd name="T26" fmla="*/ 2147483647 w 97"/>
              <a:gd name="T27" fmla="*/ 2147483647 h 133"/>
              <a:gd name="T28" fmla="*/ 2147483647 w 97"/>
              <a:gd name="T29" fmla="*/ 0 h 133"/>
              <a:gd name="T30" fmla="*/ 2147483647 w 97"/>
              <a:gd name="T31" fmla="*/ 0 h 133"/>
              <a:gd name="T32" fmla="*/ 2147483647 w 97"/>
              <a:gd name="T33" fmla="*/ 0 h 133"/>
              <a:gd name="T34" fmla="*/ 2147483647 w 97"/>
              <a:gd name="T35" fmla="*/ 0 h 133"/>
              <a:gd name="T36" fmla="*/ 2147483647 w 97"/>
              <a:gd name="T37" fmla="*/ 2147483647 h 133"/>
              <a:gd name="T38" fmla="*/ 2147483647 w 97"/>
              <a:gd name="T39" fmla="*/ 2147483647 h 133"/>
              <a:gd name="T40" fmla="*/ 2147483647 w 97"/>
              <a:gd name="T41" fmla="*/ 2147483647 h 133"/>
              <a:gd name="T42" fmla="*/ 2147483647 w 97"/>
              <a:gd name="T43" fmla="*/ 2147483647 h 133"/>
              <a:gd name="T44" fmla="*/ 2147483647 w 97"/>
              <a:gd name="T45" fmla="*/ 2147483647 h 133"/>
              <a:gd name="T46" fmla="*/ 2147483647 w 97"/>
              <a:gd name="T47" fmla="*/ 2147483647 h 133"/>
              <a:gd name="T48" fmla="*/ 2147483647 w 97"/>
              <a:gd name="T49" fmla="*/ 2147483647 h 133"/>
              <a:gd name="T50" fmla="*/ 2147483647 w 97"/>
              <a:gd name="T51" fmla="*/ 2147483647 h 133"/>
              <a:gd name="T52" fmla="*/ 2147483647 w 97"/>
              <a:gd name="T53" fmla="*/ 2147483647 h 133"/>
              <a:gd name="T54" fmla="*/ 2147483647 w 97"/>
              <a:gd name="T55" fmla="*/ 0 h 13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7"/>
              <a:gd name="T85" fmla="*/ 0 h 133"/>
              <a:gd name="T86" fmla="*/ 97 w 97"/>
              <a:gd name="T87" fmla="*/ 133 h 13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7" h="133">
                <a:moveTo>
                  <a:pt x="3" y="0"/>
                </a:moveTo>
                <a:lnTo>
                  <a:pt x="2" y="0"/>
                </a:lnTo>
                <a:lnTo>
                  <a:pt x="1" y="1"/>
                </a:lnTo>
                <a:lnTo>
                  <a:pt x="0" y="2"/>
                </a:lnTo>
                <a:lnTo>
                  <a:pt x="0" y="129"/>
                </a:lnTo>
                <a:lnTo>
                  <a:pt x="1" y="130"/>
                </a:lnTo>
                <a:lnTo>
                  <a:pt x="2" y="131"/>
                </a:lnTo>
                <a:lnTo>
                  <a:pt x="2" y="132"/>
                </a:lnTo>
                <a:lnTo>
                  <a:pt x="93" y="132"/>
                </a:lnTo>
                <a:lnTo>
                  <a:pt x="94" y="131"/>
                </a:lnTo>
                <a:lnTo>
                  <a:pt x="95" y="130"/>
                </a:lnTo>
                <a:lnTo>
                  <a:pt x="96" y="129"/>
                </a:lnTo>
                <a:lnTo>
                  <a:pt x="96" y="2"/>
                </a:lnTo>
                <a:lnTo>
                  <a:pt x="95" y="1"/>
                </a:lnTo>
                <a:lnTo>
                  <a:pt x="94" y="0"/>
                </a:lnTo>
                <a:lnTo>
                  <a:pt x="93" y="0"/>
                </a:lnTo>
                <a:lnTo>
                  <a:pt x="92" y="0"/>
                </a:lnTo>
                <a:lnTo>
                  <a:pt x="3" y="0"/>
                </a:lnTo>
                <a:lnTo>
                  <a:pt x="3" y="6"/>
                </a:lnTo>
                <a:lnTo>
                  <a:pt x="92" y="6"/>
                </a:lnTo>
                <a:lnTo>
                  <a:pt x="89" y="3"/>
                </a:lnTo>
                <a:lnTo>
                  <a:pt x="89" y="128"/>
                </a:lnTo>
                <a:lnTo>
                  <a:pt x="92" y="125"/>
                </a:lnTo>
                <a:lnTo>
                  <a:pt x="3" y="125"/>
                </a:lnTo>
                <a:lnTo>
                  <a:pt x="7" y="128"/>
                </a:lnTo>
                <a:lnTo>
                  <a:pt x="7" y="3"/>
                </a:lnTo>
                <a:lnTo>
                  <a:pt x="3" y="6"/>
                </a:lnTo>
                <a:lnTo>
                  <a:pt x="3" y="0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44" name="Freeform 86"/>
          <p:cNvSpPr>
            <a:spLocks/>
          </p:cNvSpPr>
          <p:nvPr/>
        </p:nvSpPr>
        <p:spPr bwMode="auto">
          <a:xfrm>
            <a:off x="6959600" y="2022475"/>
            <a:ext cx="860425" cy="881063"/>
          </a:xfrm>
          <a:custGeom>
            <a:avLst/>
            <a:gdLst>
              <a:gd name="T0" fmla="*/ 2147483647 w 612"/>
              <a:gd name="T1" fmla="*/ 0 h 556"/>
              <a:gd name="T2" fmla="*/ 2147483647 w 612"/>
              <a:gd name="T3" fmla="*/ 2147483647 h 556"/>
              <a:gd name="T4" fmla="*/ 0 w 612"/>
              <a:gd name="T5" fmla="*/ 0 h 556"/>
              <a:gd name="T6" fmla="*/ 2147483647 w 612"/>
              <a:gd name="T7" fmla="*/ 0 h 556"/>
              <a:gd name="T8" fmla="*/ 0 60000 65536"/>
              <a:gd name="T9" fmla="*/ 0 60000 65536"/>
              <a:gd name="T10" fmla="*/ 0 60000 65536"/>
              <a:gd name="T11" fmla="*/ 0 60000 65536"/>
              <a:gd name="T12" fmla="*/ 0 w 612"/>
              <a:gd name="T13" fmla="*/ 0 h 556"/>
              <a:gd name="T14" fmla="*/ 612 w 612"/>
              <a:gd name="T15" fmla="*/ 556 h 5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2" h="556">
                <a:moveTo>
                  <a:pt x="611" y="0"/>
                </a:moveTo>
                <a:lnTo>
                  <a:pt x="323" y="555"/>
                </a:lnTo>
                <a:lnTo>
                  <a:pt x="0" y="0"/>
                </a:lnTo>
                <a:lnTo>
                  <a:pt x="611" y="0"/>
                </a:lnTo>
              </a:path>
            </a:pathLst>
          </a:custGeom>
          <a:solidFill>
            <a:srgbClr val="FFFFFF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45" name="Freeform 87"/>
          <p:cNvSpPr>
            <a:spLocks/>
          </p:cNvSpPr>
          <p:nvPr/>
        </p:nvSpPr>
        <p:spPr bwMode="auto">
          <a:xfrm>
            <a:off x="6951663" y="2016125"/>
            <a:ext cx="874712" cy="895350"/>
          </a:xfrm>
          <a:custGeom>
            <a:avLst/>
            <a:gdLst>
              <a:gd name="T0" fmla="*/ 2147483647 w 619"/>
              <a:gd name="T1" fmla="*/ 2147483647 h 563"/>
              <a:gd name="T2" fmla="*/ 2147483647 w 619"/>
              <a:gd name="T3" fmla="*/ 2147483647 h 563"/>
              <a:gd name="T4" fmla="*/ 2147483647 w 619"/>
              <a:gd name="T5" fmla="*/ 2147483647 h 563"/>
              <a:gd name="T6" fmla="*/ 2147483647 w 619"/>
              <a:gd name="T7" fmla="*/ 2147483647 h 563"/>
              <a:gd name="T8" fmla="*/ 2147483647 w 619"/>
              <a:gd name="T9" fmla="*/ 2147483647 h 563"/>
              <a:gd name="T10" fmla="*/ 2147483647 w 619"/>
              <a:gd name="T11" fmla="*/ 2147483647 h 563"/>
              <a:gd name="T12" fmla="*/ 2147483647 w 619"/>
              <a:gd name="T13" fmla="*/ 2147483647 h 563"/>
              <a:gd name="T14" fmla="*/ 2147483647 w 619"/>
              <a:gd name="T15" fmla="*/ 0 h 563"/>
              <a:gd name="T16" fmla="*/ 2147483647 w 619"/>
              <a:gd name="T17" fmla="*/ 0 h 563"/>
              <a:gd name="T18" fmla="*/ 2147483647 w 619"/>
              <a:gd name="T19" fmla="*/ 0 h 563"/>
              <a:gd name="T20" fmla="*/ 2147483647 w 619"/>
              <a:gd name="T21" fmla="*/ 2147483647 h 563"/>
              <a:gd name="T22" fmla="*/ 0 w 619"/>
              <a:gd name="T23" fmla="*/ 2147483647 h 563"/>
              <a:gd name="T24" fmla="*/ 0 w 619"/>
              <a:gd name="T25" fmla="*/ 2147483647 h 563"/>
              <a:gd name="T26" fmla="*/ 0 w 619"/>
              <a:gd name="T27" fmla="*/ 2147483647 h 563"/>
              <a:gd name="T28" fmla="*/ 0 w 619"/>
              <a:gd name="T29" fmla="*/ 2147483647 h 563"/>
              <a:gd name="T30" fmla="*/ 2147483647 w 619"/>
              <a:gd name="T31" fmla="*/ 2147483647 h 563"/>
              <a:gd name="T32" fmla="*/ 2147483647 w 619"/>
              <a:gd name="T33" fmla="*/ 2147483647 h 563"/>
              <a:gd name="T34" fmla="*/ 2147483647 w 619"/>
              <a:gd name="T35" fmla="*/ 2147483647 h 563"/>
              <a:gd name="T36" fmla="*/ 2147483647 w 619"/>
              <a:gd name="T37" fmla="*/ 2147483647 h 563"/>
              <a:gd name="T38" fmla="*/ 2147483647 w 619"/>
              <a:gd name="T39" fmla="*/ 2147483647 h 563"/>
              <a:gd name="T40" fmla="*/ 2147483647 w 619"/>
              <a:gd name="T41" fmla="*/ 2147483647 h 563"/>
              <a:gd name="T42" fmla="*/ 2147483647 w 619"/>
              <a:gd name="T43" fmla="*/ 2147483647 h 563"/>
              <a:gd name="T44" fmla="*/ 2147483647 w 619"/>
              <a:gd name="T45" fmla="*/ 2147483647 h 563"/>
              <a:gd name="T46" fmla="*/ 2147483647 w 619"/>
              <a:gd name="T47" fmla="*/ 2147483647 h 563"/>
              <a:gd name="T48" fmla="*/ 2147483647 w 619"/>
              <a:gd name="T49" fmla="*/ 2147483647 h 563"/>
              <a:gd name="T50" fmla="*/ 2147483647 w 619"/>
              <a:gd name="T51" fmla="*/ 2147483647 h 563"/>
              <a:gd name="T52" fmla="*/ 2147483647 w 619"/>
              <a:gd name="T53" fmla="*/ 2147483647 h 563"/>
              <a:gd name="T54" fmla="*/ 2147483647 w 619"/>
              <a:gd name="T55" fmla="*/ 0 h 563"/>
              <a:gd name="T56" fmla="*/ 2147483647 w 619"/>
              <a:gd name="T57" fmla="*/ 0 h 563"/>
              <a:gd name="T58" fmla="*/ 2147483647 w 619"/>
              <a:gd name="T59" fmla="*/ 2147483647 h 56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619"/>
              <a:gd name="T91" fmla="*/ 0 h 563"/>
              <a:gd name="T92" fmla="*/ 619 w 619"/>
              <a:gd name="T93" fmla="*/ 563 h 563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619" h="563">
                <a:moveTo>
                  <a:pt x="615" y="6"/>
                </a:moveTo>
                <a:lnTo>
                  <a:pt x="611" y="2"/>
                </a:lnTo>
                <a:lnTo>
                  <a:pt x="323" y="557"/>
                </a:lnTo>
                <a:lnTo>
                  <a:pt x="330" y="557"/>
                </a:lnTo>
                <a:lnTo>
                  <a:pt x="7" y="2"/>
                </a:lnTo>
                <a:lnTo>
                  <a:pt x="3" y="6"/>
                </a:lnTo>
                <a:lnTo>
                  <a:pt x="615" y="6"/>
                </a:lnTo>
                <a:lnTo>
                  <a:pt x="615" y="0"/>
                </a:lnTo>
                <a:lnTo>
                  <a:pt x="3" y="0"/>
                </a:lnTo>
                <a:lnTo>
                  <a:pt x="2" y="0"/>
                </a:lnTo>
                <a:lnTo>
                  <a:pt x="1" y="1"/>
                </a:lnTo>
                <a:lnTo>
                  <a:pt x="0" y="1"/>
                </a:lnTo>
                <a:lnTo>
                  <a:pt x="0" y="2"/>
                </a:lnTo>
                <a:lnTo>
                  <a:pt x="0" y="3"/>
                </a:lnTo>
                <a:lnTo>
                  <a:pt x="0" y="4"/>
                </a:lnTo>
                <a:lnTo>
                  <a:pt x="323" y="560"/>
                </a:lnTo>
                <a:lnTo>
                  <a:pt x="324" y="561"/>
                </a:lnTo>
                <a:lnTo>
                  <a:pt x="325" y="561"/>
                </a:lnTo>
                <a:lnTo>
                  <a:pt x="326" y="562"/>
                </a:lnTo>
                <a:lnTo>
                  <a:pt x="327" y="562"/>
                </a:lnTo>
                <a:lnTo>
                  <a:pt x="328" y="561"/>
                </a:lnTo>
                <a:lnTo>
                  <a:pt x="328" y="560"/>
                </a:lnTo>
                <a:lnTo>
                  <a:pt x="330" y="560"/>
                </a:lnTo>
                <a:lnTo>
                  <a:pt x="617" y="4"/>
                </a:lnTo>
                <a:lnTo>
                  <a:pt x="618" y="4"/>
                </a:lnTo>
                <a:lnTo>
                  <a:pt x="618" y="2"/>
                </a:lnTo>
                <a:lnTo>
                  <a:pt x="617" y="1"/>
                </a:lnTo>
                <a:lnTo>
                  <a:pt x="616" y="0"/>
                </a:lnTo>
                <a:lnTo>
                  <a:pt x="615" y="0"/>
                </a:lnTo>
                <a:lnTo>
                  <a:pt x="615" y="6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46" name="Freeform 88"/>
          <p:cNvSpPr>
            <a:spLocks/>
          </p:cNvSpPr>
          <p:nvPr/>
        </p:nvSpPr>
        <p:spPr bwMode="auto">
          <a:xfrm>
            <a:off x="7070725" y="2106613"/>
            <a:ext cx="646113" cy="804862"/>
          </a:xfrm>
          <a:custGeom>
            <a:avLst/>
            <a:gdLst>
              <a:gd name="T0" fmla="*/ 2147483647 w 458"/>
              <a:gd name="T1" fmla="*/ 2147483647 h 505"/>
              <a:gd name="T2" fmla="*/ 2147483647 w 458"/>
              <a:gd name="T3" fmla="*/ 2147483647 h 505"/>
              <a:gd name="T4" fmla="*/ 2147483647 w 458"/>
              <a:gd name="T5" fmla="*/ 2147483647 h 505"/>
              <a:gd name="T6" fmla="*/ 2147483647 w 458"/>
              <a:gd name="T7" fmla="*/ 2147483647 h 505"/>
              <a:gd name="T8" fmla="*/ 2147483647 w 458"/>
              <a:gd name="T9" fmla="*/ 2147483647 h 505"/>
              <a:gd name="T10" fmla="*/ 2147483647 w 458"/>
              <a:gd name="T11" fmla="*/ 2147483647 h 505"/>
              <a:gd name="T12" fmla="*/ 2147483647 w 458"/>
              <a:gd name="T13" fmla="*/ 2147483647 h 505"/>
              <a:gd name="T14" fmla="*/ 2147483647 w 458"/>
              <a:gd name="T15" fmla="*/ 2147483647 h 505"/>
              <a:gd name="T16" fmla="*/ 2147483647 w 458"/>
              <a:gd name="T17" fmla="*/ 2147483647 h 505"/>
              <a:gd name="T18" fmla="*/ 2147483647 w 458"/>
              <a:gd name="T19" fmla="*/ 2147483647 h 505"/>
              <a:gd name="T20" fmla="*/ 2147483647 w 458"/>
              <a:gd name="T21" fmla="*/ 2147483647 h 505"/>
              <a:gd name="T22" fmla="*/ 2147483647 w 458"/>
              <a:gd name="T23" fmla="*/ 2147483647 h 505"/>
              <a:gd name="T24" fmla="*/ 2147483647 w 458"/>
              <a:gd name="T25" fmla="*/ 2147483647 h 505"/>
              <a:gd name="T26" fmla="*/ 2147483647 w 458"/>
              <a:gd name="T27" fmla="*/ 2147483647 h 505"/>
              <a:gd name="T28" fmla="*/ 2147483647 w 458"/>
              <a:gd name="T29" fmla="*/ 2147483647 h 505"/>
              <a:gd name="T30" fmla="*/ 2147483647 w 458"/>
              <a:gd name="T31" fmla="*/ 2147483647 h 505"/>
              <a:gd name="T32" fmla="*/ 2147483647 w 458"/>
              <a:gd name="T33" fmla="*/ 2147483647 h 505"/>
              <a:gd name="T34" fmla="*/ 2147483647 w 458"/>
              <a:gd name="T35" fmla="*/ 2147483647 h 505"/>
              <a:gd name="T36" fmla="*/ 2147483647 w 458"/>
              <a:gd name="T37" fmla="*/ 2147483647 h 505"/>
              <a:gd name="T38" fmla="*/ 2147483647 w 458"/>
              <a:gd name="T39" fmla="*/ 2147483647 h 505"/>
              <a:gd name="T40" fmla="*/ 2147483647 w 458"/>
              <a:gd name="T41" fmla="*/ 2147483647 h 505"/>
              <a:gd name="T42" fmla="*/ 2147483647 w 458"/>
              <a:gd name="T43" fmla="*/ 2147483647 h 505"/>
              <a:gd name="T44" fmla="*/ 2147483647 w 458"/>
              <a:gd name="T45" fmla="*/ 2147483647 h 505"/>
              <a:gd name="T46" fmla="*/ 2147483647 w 458"/>
              <a:gd name="T47" fmla="*/ 2147483647 h 505"/>
              <a:gd name="T48" fmla="*/ 2147483647 w 458"/>
              <a:gd name="T49" fmla="*/ 2147483647 h 505"/>
              <a:gd name="T50" fmla="*/ 2147483647 w 458"/>
              <a:gd name="T51" fmla="*/ 2147483647 h 505"/>
              <a:gd name="T52" fmla="*/ 2147483647 w 458"/>
              <a:gd name="T53" fmla="*/ 2147483647 h 505"/>
              <a:gd name="T54" fmla="*/ 2147483647 w 458"/>
              <a:gd name="T55" fmla="*/ 2147483647 h 505"/>
              <a:gd name="T56" fmla="*/ 2147483647 w 458"/>
              <a:gd name="T57" fmla="*/ 2147483647 h 505"/>
              <a:gd name="T58" fmla="*/ 2147483647 w 458"/>
              <a:gd name="T59" fmla="*/ 2147483647 h 505"/>
              <a:gd name="T60" fmla="*/ 2147483647 w 458"/>
              <a:gd name="T61" fmla="*/ 2147483647 h 505"/>
              <a:gd name="T62" fmla="*/ 2147483647 w 458"/>
              <a:gd name="T63" fmla="*/ 2147483647 h 505"/>
              <a:gd name="T64" fmla="*/ 2147483647 w 458"/>
              <a:gd name="T65" fmla="*/ 2147483647 h 505"/>
              <a:gd name="T66" fmla="*/ 2147483647 w 458"/>
              <a:gd name="T67" fmla="*/ 2147483647 h 505"/>
              <a:gd name="T68" fmla="*/ 2147483647 w 458"/>
              <a:gd name="T69" fmla="*/ 2147483647 h 505"/>
              <a:gd name="T70" fmla="*/ 2147483647 w 458"/>
              <a:gd name="T71" fmla="*/ 2147483647 h 505"/>
              <a:gd name="T72" fmla="*/ 2147483647 w 458"/>
              <a:gd name="T73" fmla="*/ 2147483647 h 505"/>
              <a:gd name="T74" fmla="*/ 2147483647 w 458"/>
              <a:gd name="T75" fmla="*/ 2147483647 h 505"/>
              <a:gd name="T76" fmla="*/ 2147483647 w 458"/>
              <a:gd name="T77" fmla="*/ 2147483647 h 505"/>
              <a:gd name="T78" fmla="*/ 2147483647 w 458"/>
              <a:gd name="T79" fmla="*/ 2147483647 h 505"/>
              <a:gd name="T80" fmla="*/ 2147483647 w 458"/>
              <a:gd name="T81" fmla="*/ 2147483647 h 505"/>
              <a:gd name="T82" fmla="*/ 2147483647 w 458"/>
              <a:gd name="T83" fmla="*/ 2147483647 h 505"/>
              <a:gd name="T84" fmla="*/ 2147483647 w 458"/>
              <a:gd name="T85" fmla="*/ 2147483647 h 505"/>
              <a:gd name="T86" fmla="*/ 2147483647 w 458"/>
              <a:gd name="T87" fmla="*/ 2147483647 h 505"/>
              <a:gd name="T88" fmla="*/ 2147483647 w 458"/>
              <a:gd name="T89" fmla="*/ 2147483647 h 505"/>
              <a:gd name="T90" fmla="*/ 2147483647 w 458"/>
              <a:gd name="T91" fmla="*/ 2147483647 h 505"/>
              <a:gd name="T92" fmla="*/ 2147483647 w 458"/>
              <a:gd name="T93" fmla="*/ 2147483647 h 505"/>
              <a:gd name="T94" fmla="*/ 2147483647 w 458"/>
              <a:gd name="T95" fmla="*/ 2147483647 h 505"/>
              <a:gd name="T96" fmla="*/ 2147483647 w 458"/>
              <a:gd name="T97" fmla="*/ 2147483647 h 505"/>
              <a:gd name="T98" fmla="*/ 2147483647 w 458"/>
              <a:gd name="T99" fmla="*/ 2147483647 h 505"/>
              <a:gd name="T100" fmla="*/ 2147483647 w 458"/>
              <a:gd name="T101" fmla="*/ 2147483647 h 505"/>
              <a:gd name="T102" fmla="*/ 2147483647 w 458"/>
              <a:gd name="T103" fmla="*/ 2147483647 h 505"/>
              <a:gd name="T104" fmla="*/ 2147483647 w 458"/>
              <a:gd name="T105" fmla="*/ 2147483647 h 505"/>
              <a:gd name="T106" fmla="*/ 2147483647 w 458"/>
              <a:gd name="T107" fmla="*/ 2147483647 h 505"/>
              <a:gd name="T108" fmla="*/ 2147483647 w 458"/>
              <a:gd name="T109" fmla="*/ 2147483647 h 505"/>
              <a:gd name="T110" fmla="*/ 2147483647 w 458"/>
              <a:gd name="T111" fmla="*/ 2147483647 h 505"/>
              <a:gd name="T112" fmla="*/ 2147483647 w 458"/>
              <a:gd name="T113" fmla="*/ 2147483647 h 505"/>
              <a:gd name="T114" fmla="*/ 2147483647 w 458"/>
              <a:gd name="T115" fmla="*/ 2147483647 h 505"/>
              <a:gd name="T116" fmla="*/ 2147483647 w 458"/>
              <a:gd name="T117" fmla="*/ 2147483647 h 505"/>
              <a:gd name="T118" fmla="*/ 2147483647 w 458"/>
              <a:gd name="T119" fmla="*/ 2147483647 h 505"/>
              <a:gd name="T120" fmla="*/ 2147483647 w 458"/>
              <a:gd name="T121" fmla="*/ 2147483647 h 50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58"/>
              <a:gd name="T184" fmla="*/ 0 h 505"/>
              <a:gd name="T185" fmla="*/ 458 w 458"/>
              <a:gd name="T186" fmla="*/ 505 h 50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58" h="505">
                <a:moveTo>
                  <a:pt x="0" y="72"/>
                </a:moveTo>
                <a:lnTo>
                  <a:pt x="1" y="72"/>
                </a:lnTo>
                <a:lnTo>
                  <a:pt x="2" y="73"/>
                </a:lnTo>
                <a:lnTo>
                  <a:pt x="3" y="73"/>
                </a:lnTo>
                <a:lnTo>
                  <a:pt x="4" y="75"/>
                </a:lnTo>
                <a:lnTo>
                  <a:pt x="6" y="75"/>
                </a:lnTo>
                <a:lnTo>
                  <a:pt x="6" y="76"/>
                </a:lnTo>
                <a:lnTo>
                  <a:pt x="7" y="76"/>
                </a:lnTo>
                <a:lnTo>
                  <a:pt x="8" y="76"/>
                </a:lnTo>
                <a:lnTo>
                  <a:pt x="8" y="77"/>
                </a:lnTo>
                <a:lnTo>
                  <a:pt x="11" y="77"/>
                </a:lnTo>
                <a:lnTo>
                  <a:pt x="11" y="78"/>
                </a:lnTo>
                <a:lnTo>
                  <a:pt x="12" y="78"/>
                </a:lnTo>
                <a:lnTo>
                  <a:pt x="12" y="79"/>
                </a:lnTo>
                <a:lnTo>
                  <a:pt x="17" y="79"/>
                </a:lnTo>
                <a:lnTo>
                  <a:pt x="21" y="79"/>
                </a:lnTo>
                <a:lnTo>
                  <a:pt x="22" y="79"/>
                </a:lnTo>
                <a:lnTo>
                  <a:pt x="22" y="78"/>
                </a:lnTo>
                <a:lnTo>
                  <a:pt x="26" y="78"/>
                </a:lnTo>
                <a:lnTo>
                  <a:pt x="28" y="78"/>
                </a:lnTo>
                <a:lnTo>
                  <a:pt x="28" y="77"/>
                </a:lnTo>
                <a:lnTo>
                  <a:pt x="30" y="77"/>
                </a:lnTo>
                <a:lnTo>
                  <a:pt x="32" y="76"/>
                </a:lnTo>
                <a:lnTo>
                  <a:pt x="34" y="76"/>
                </a:lnTo>
                <a:lnTo>
                  <a:pt x="34" y="75"/>
                </a:lnTo>
                <a:lnTo>
                  <a:pt x="35" y="75"/>
                </a:lnTo>
                <a:lnTo>
                  <a:pt x="38" y="74"/>
                </a:lnTo>
                <a:lnTo>
                  <a:pt x="39" y="74"/>
                </a:lnTo>
                <a:lnTo>
                  <a:pt x="39" y="73"/>
                </a:lnTo>
                <a:lnTo>
                  <a:pt x="40" y="73"/>
                </a:lnTo>
                <a:lnTo>
                  <a:pt x="42" y="72"/>
                </a:lnTo>
                <a:lnTo>
                  <a:pt x="43" y="72"/>
                </a:lnTo>
                <a:lnTo>
                  <a:pt x="43" y="71"/>
                </a:lnTo>
                <a:lnTo>
                  <a:pt x="49" y="69"/>
                </a:lnTo>
                <a:lnTo>
                  <a:pt x="51" y="68"/>
                </a:lnTo>
                <a:lnTo>
                  <a:pt x="52" y="67"/>
                </a:lnTo>
                <a:lnTo>
                  <a:pt x="54" y="66"/>
                </a:lnTo>
                <a:lnTo>
                  <a:pt x="57" y="65"/>
                </a:lnTo>
                <a:lnTo>
                  <a:pt x="58" y="65"/>
                </a:lnTo>
                <a:lnTo>
                  <a:pt x="58" y="64"/>
                </a:lnTo>
                <a:lnTo>
                  <a:pt x="59" y="64"/>
                </a:lnTo>
                <a:lnTo>
                  <a:pt x="61" y="64"/>
                </a:lnTo>
                <a:lnTo>
                  <a:pt x="61" y="63"/>
                </a:lnTo>
                <a:lnTo>
                  <a:pt x="63" y="63"/>
                </a:lnTo>
                <a:lnTo>
                  <a:pt x="63" y="62"/>
                </a:lnTo>
                <a:lnTo>
                  <a:pt x="65" y="62"/>
                </a:lnTo>
                <a:lnTo>
                  <a:pt x="65" y="61"/>
                </a:lnTo>
                <a:lnTo>
                  <a:pt x="67" y="61"/>
                </a:lnTo>
                <a:lnTo>
                  <a:pt x="69" y="60"/>
                </a:lnTo>
                <a:lnTo>
                  <a:pt x="71" y="59"/>
                </a:lnTo>
                <a:lnTo>
                  <a:pt x="72" y="59"/>
                </a:lnTo>
                <a:lnTo>
                  <a:pt x="72" y="58"/>
                </a:lnTo>
                <a:lnTo>
                  <a:pt x="74" y="58"/>
                </a:lnTo>
                <a:lnTo>
                  <a:pt x="77" y="57"/>
                </a:lnTo>
                <a:lnTo>
                  <a:pt x="78" y="57"/>
                </a:lnTo>
                <a:lnTo>
                  <a:pt x="78" y="56"/>
                </a:lnTo>
                <a:lnTo>
                  <a:pt x="80" y="56"/>
                </a:lnTo>
                <a:lnTo>
                  <a:pt x="80" y="55"/>
                </a:lnTo>
                <a:lnTo>
                  <a:pt x="81" y="55"/>
                </a:lnTo>
                <a:lnTo>
                  <a:pt x="83" y="55"/>
                </a:lnTo>
                <a:lnTo>
                  <a:pt x="83" y="54"/>
                </a:lnTo>
                <a:lnTo>
                  <a:pt x="87" y="54"/>
                </a:lnTo>
                <a:lnTo>
                  <a:pt x="87" y="53"/>
                </a:lnTo>
                <a:lnTo>
                  <a:pt x="88" y="53"/>
                </a:lnTo>
                <a:lnTo>
                  <a:pt x="90" y="52"/>
                </a:lnTo>
                <a:lnTo>
                  <a:pt x="92" y="52"/>
                </a:lnTo>
                <a:lnTo>
                  <a:pt x="95" y="51"/>
                </a:lnTo>
                <a:lnTo>
                  <a:pt x="99" y="50"/>
                </a:lnTo>
                <a:lnTo>
                  <a:pt x="100" y="50"/>
                </a:lnTo>
                <a:lnTo>
                  <a:pt x="100" y="49"/>
                </a:lnTo>
                <a:lnTo>
                  <a:pt x="102" y="49"/>
                </a:lnTo>
                <a:lnTo>
                  <a:pt x="105" y="48"/>
                </a:lnTo>
                <a:lnTo>
                  <a:pt x="109" y="47"/>
                </a:lnTo>
                <a:lnTo>
                  <a:pt x="110" y="47"/>
                </a:lnTo>
                <a:lnTo>
                  <a:pt x="112" y="47"/>
                </a:lnTo>
                <a:lnTo>
                  <a:pt x="112" y="46"/>
                </a:lnTo>
                <a:lnTo>
                  <a:pt x="113" y="46"/>
                </a:lnTo>
                <a:lnTo>
                  <a:pt x="114" y="46"/>
                </a:lnTo>
                <a:lnTo>
                  <a:pt x="114" y="45"/>
                </a:lnTo>
                <a:lnTo>
                  <a:pt x="115" y="45"/>
                </a:lnTo>
                <a:lnTo>
                  <a:pt x="116" y="45"/>
                </a:lnTo>
                <a:lnTo>
                  <a:pt x="116" y="44"/>
                </a:lnTo>
                <a:lnTo>
                  <a:pt x="120" y="44"/>
                </a:lnTo>
                <a:lnTo>
                  <a:pt x="120" y="43"/>
                </a:lnTo>
                <a:lnTo>
                  <a:pt x="122" y="43"/>
                </a:lnTo>
                <a:lnTo>
                  <a:pt x="122" y="42"/>
                </a:lnTo>
                <a:lnTo>
                  <a:pt x="124" y="42"/>
                </a:lnTo>
                <a:lnTo>
                  <a:pt x="126" y="42"/>
                </a:lnTo>
                <a:lnTo>
                  <a:pt x="128" y="41"/>
                </a:lnTo>
                <a:lnTo>
                  <a:pt x="129" y="41"/>
                </a:lnTo>
                <a:lnTo>
                  <a:pt x="129" y="40"/>
                </a:lnTo>
                <a:lnTo>
                  <a:pt x="132" y="39"/>
                </a:lnTo>
                <a:lnTo>
                  <a:pt x="132" y="38"/>
                </a:lnTo>
                <a:lnTo>
                  <a:pt x="134" y="38"/>
                </a:lnTo>
                <a:lnTo>
                  <a:pt x="134" y="37"/>
                </a:lnTo>
                <a:lnTo>
                  <a:pt x="135" y="37"/>
                </a:lnTo>
                <a:lnTo>
                  <a:pt x="138" y="36"/>
                </a:lnTo>
                <a:lnTo>
                  <a:pt x="139" y="36"/>
                </a:lnTo>
                <a:lnTo>
                  <a:pt x="139" y="35"/>
                </a:lnTo>
                <a:lnTo>
                  <a:pt x="140" y="34"/>
                </a:lnTo>
                <a:lnTo>
                  <a:pt x="142" y="33"/>
                </a:lnTo>
                <a:lnTo>
                  <a:pt x="142" y="32"/>
                </a:lnTo>
                <a:lnTo>
                  <a:pt x="143" y="32"/>
                </a:lnTo>
                <a:lnTo>
                  <a:pt x="144" y="31"/>
                </a:lnTo>
                <a:lnTo>
                  <a:pt x="145" y="31"/>
                </a:lnTo>
                <a:lnTo>
                  <a:pt x="145" y="30"/>
                </a:lnTo>
                <a:lnTo>
                  <a:pt x="148" y="30"/>
                </a:lnTo>
                <a:lnTo>
                  <a:pt x="148" y="29"/>
                </a:lnTo>
                <a:lnTo>
                  <a:pt x="149" y="29"/>
                </a:lnTo>
                <a:lnTo>
                  <a:pt x="153" y="26"/>
                </a:lnTo>
                <a:lnTo>
                  <a:pt x="153" y="25"/>
                </a:lnTo>
                <a:lnTo>
                  <a:pt x="158" y="22"/>
                </a:lnTo>
                <a:lnTo>
                  <a:pt x="159" y="22"/>
                </a:lnTo>
                <a:lnTo>
                  <a:pt x="159" y="21"/>
                </a:lnTo>
                <a:lnTo>
                  <a:pt x="160" y="20"/>
                </a:lnTo>
                <a:lnTo>
                  <a:pt x="161" y="20"/>
                </a:lnTo>
                <a:lnTo>
                  <a:pt x="163" y="19"/>
                </a:lnTo>
                <a:lnTo>
                  <a:pt x="164" y="19"/>
                </a:lnTo>
                <a:lnTo>
                  <a:pt x="164" y="18"/>
                </a:lnTo>
                <a:lnTo>
                  <a:pt x="167" y="16"/>
                </a:lnTo>
                <a:lnTo>
                  <a:pt x="167" y="15"/>
                </a:lnTo>
                <a:lnTo>
                  <a:pt x="169" y="15"/>
                </a:lnTo>
                <a:lnTo>
                  <a:pt x="171" y="14"/>
                </a:lnTo>
                <a:lnTo>
                  <a:pt x="171" y="13"/>
                </a:lnTo>
                <a:lnTo>
                  <a:pt x="172" y="13"/>
                </a:lnTo>
                <a:lnTo>
                  <a:pt x="180" y="9"/>
                </a:lnTo>
                <a:lnTo>
                  <a:pt x="182" y="8"/>
                </a:lnTo>
                <a:lnTo>
                  <a:pt x="184" y="7"/>
                </a:lnTo>
                <a:lnTo>
                  <a:pt x="186" y="7"/>
                </a:lnTo>
                <a:lnTo>
                  <a:pt x="186" y="6"/>
                </a:lnTo>
                <a:lnTo>
                  <a:pt x="190" y="6"/>
                </a:lnTo>
                <a:lnTo>
                  <a:pt x="190" y="5"/>
                </a:lnTo>
                <a:lnTo>
                  <a:pt x="192" y="5"/>
                </a:lnTo>
                <a:lnTo>
                  <a:pt x="192" y="4"/>
                </a:lnTo>
                <a:lnTo>
                  <a:pt x="194" y="4"/>
                </a:lnTo>
                <a:lnTo>
                  <a:pt x="196" y="4"/>
                </a:lnTo>
                <a:lnTo>
                  <a:pt x="196" y="3"/>
                </a:lnTo>
                <a:lnTo>
                  <a:pt x="199" y="3"/>
                </a:lnTo>
                <a:lnTo>
                  <a:pt x="200" y="3"/>
                </a:lnTo>
                <a:lnTo>
                  <a:pt x="200" y="2"/>
                </a:lnTo>
                <a:lnTo>
                  <a:pt x="202" y="2"/>
                </a:lnTo>
                <a:lnTo>
                  <a:pt x="205" y="2"/>
                </a:lnTo>
                <a:lnTo>
                  <a:pt x="205" y="1"/>
                </a:lnTo>
                <a:lnTo>
                  <a:pt x="211" y="1"/>
                </a:lnTo>
                <a:lnTo>
                  <a:pt x="217" y="1"/>
                </a:lnTo>
                <a:lnTo>
                  <a:pt x="217" y="0"/>
                </a:lnTo>
                <a:lnTo>
                  <a:pt x="229" y="0"/>
                </a:lnTo>
                <a:lnTo>
                  <a:pt x="229" y="1"/>
                </a:lnTo>
                <a:lnTo>
                  <a:pt x="235" y="1"/>
                </a:lnTo>
                <a:lnTo>
                  <a:pt x="237" y="1"/>
                </a:lnTo>
                <a:lnTo>
                  <a:pt x="241" y="1"/>
                </a:lnTo>
                <a:lnTo>
                  <a:pt x="241" y="2"/>
                </a:lnTo>
                <a:lnTo>
                  <a:pt x="244" y="2"/>
                </a:lnTo>
                <a:lnTo>
                  <a:pt x="245" y="2"/>
                </a:lnTo>
                <a:lnTo>
                  <a:pt x="245" y="3"/>
                </a:lnTo>
                <a:lnTo>
                  <a:pt x="247" y="3"/>
                </a:lnTo>
                <a:lnTo>
                  <a:pt x="248" y="3"/>
                </a:lnTo>
                <a:lnTo>
                  <a:pt x="248" y="4"/>
                </a:lnTo>
                <a:lnTo>
                  <a:pt x="251" y="4"/>
                </a:lnTo>
                <a:lnTo>
                  <a:pt x="254" y="5"/>
                </a:lnTo>
                <a:lnTo>
                  <a:pt x="255" y="5"/>
                </a:lnTo>
                <a:lnTo>
                  <a:pt x="255" y="6"/>
                </a:lnTo>
                <a:lnTo>
                  <a:pt x="257" y="6"/>
                </a:lnTo>
                <a:lnTo>
                  <a:pt x="257" y="7"/>
                </a:lnTo>
                <a:lnTo>
                  <a:pt x="258" y="7"/>
                </a:lnTo>
                <a:lnTo>
                  <a:pt x="260" y="7"/>
                </a:lnTo>
                <a:lnTo>
                  <a:pt x="260" y="8"/>
                </a:lnTo>
                <a:lnTo>
                  <a:pt x="261" y="8"/>
                </a:lnTo>
                <a:lnTo>
                  <a:pt x="262" y="9"/>
                </a:lnTo>
                <a:lnTo>
                  <a:pt x="263" y="9"/>
                </a:lnTo>
                <a:lnTo>
                  <a:pt x="263" y="10"/>
                </a:lnTo>
                <a:lnTo>
                  <a:pt x="264" y="10"/>
                </a:lnTo>
                <a:lnTo>
                  <a:pt x="265" y="11"/>
                </a:lnTo>
                <a:lnTo>
                  <a:pt x="266" y="11"/>
                </a:lnTo>
                <a:lnTo>
                  <a:pt x="266" y="12"/>
                </a:lnTo>
                <a:lnTo>
                  <a:pt x="267" y="12"/>
                </a:lnTo>
                <a:lnTo>
                  <a:pt x="267" y="13"/>
                </a:lnTo>
                <a:lnTo>
                  <a:pt x="268" y="13"/>
                </a:lnTo>
                <a:lnTo>
                  <a:pt x="271" y="15"/>
                </a:lnTo>
                <a:lnTo>
                  <a:pt x="272" y="15"/>
                </a:lnTo>
                <a:lnTo>
                  <a:pt x="274" y="18"/>
                </a:lnTo>
                <a:lnTo>
                  <a:pt x="275" y="18"/>
                </a:lnTo>
                <a:lnTo>
                  <a:pt x="278" y="20"/>
                </a:lnTo>
                <a:lnTo>
                  <a:pt x="280" y="20"/>
                </a:lnTo>
                <a:lnTo>
                  <a:pt x="288" y="29"/>
                </a:lnTo>
                <a:lnTo>
                  <a:pt x="290" y="29"/>
                </a:lnTo>
                <a:lnTo>
                  <a:pt x="291" y="30"/>
                </a:lnTo>
                <a:lnTo>
                  <a:pt x="292" y="30"/>
                </a:lnTo>
                <a:lnTo>
                  <a:pt x="293" y="32"/>
                </a:lnTo>
                <a:lnTo>
                  <a:pt x="294" y="32"/>
                </a:lnTo>
                <a:lnTo>
                  <a:pt x="295" y="34"/>
                </a:lnTo>
                <a:lnTo>
                  <a:pt x="296" y="34"/>
                </a:lnTo>
                <a:lnTo>
                  <a:pt x="298" y="36"/>
                </a:lnTo>
                <a:lnTo>
                  <a:pt x="299" y="36"/>
                </a:lnTo>
                <a:lnTo>
                  <a:pt x="299" y="37"/>
                </a:lnTo>
                <a:lnTo>
                  <a:pt x="301" y="37"/>
                </a:lnTo>
                <a:lnTo>
                  <a:pt x="301" y="38"/>
                </a:lnTo>
                <a:lnTo>
                  <a:pt x="302" y="38"/>
                </a:lnTo>
                <a:lnTo>
                  <a:pt x="303" y="38"/>
                </a:lnTo>
                <a:lnTo>
                  <a:pt x="304" y="39"/>
                </a:lnTo>
                <a:lnTo>
                  <a:pt x="305" y="39"/>
                </a:lnTo>
                <a:lnTo>
                  <a:pt x="305" y="40"/>
                </a:lnTo>
                <a:lnTo>
                  <a:pt x="306" y="40"/>
                </a:lnTo>
                <a:lnTo>
                  <a:pt x="306" y="41"/>
                </a:lnTo>
                <a:lnTo>
                  <a:pt x="307" y="41"/>
                </a:lnTo>
                <a:lnTo>
                  <a:pt x="308" y="41"/>
                </a:lnTo>
                <a:lnTo>
                  <a:pt x="308" y="42"/>
                </a:lnTo>
                <a:lnTo>
                  <a:pt x="309" y="42"/>
                </a:lnTo>
                <a:lnTo>
                  <a:pt x="311" y="42"/>
                </a:lnTo>
                <a:lnTo>
                  <a:pt x="312" y="42"/>
                </a:lnTo>
                <a:lnTo>
                  <a:pt x="313" y="42"/>
                </a:lnTo>
                <a:lnTo>
                  <a:pt x="313" y="43"/>
                </a:lnTo>
                <a:lnTo>
                  <a:pt x="314" y="43"/>
                </a:lnTo>
                <a:lnTo>
                  <a:pt x="317" y="44"/>
                </a:lnTo>
                <a:lnTo>
                  <a:pt x="318" y="44"/>
                </a:lnTo>
                <a:lnTo>
                  <a:pt x="318" y="45"/>
                </a:lnTo>
                <a:lnTo>
                  <a:pt x="319" y="45"/>
                </a:lnTo>
                <a:lnTo>
                  <a:pt x="323" y="46"/>
                </a:lnTo>
                <a:lnTo>
                  <a:pt x="324" y="46"/>
                </a:lnTo>
                <a:lnTo>
                  <a:pt x="324" y="47"/>
                </a:lnTo>
                <a:lnTo>
                  <a:pt x="326" y="47"/>
                </a:lnTo>
                <a:lnTo>
                  <a:pt x="328" y="47"/>
                </a:lnTo>
                <a:lnTo>
                  <a:pt x="329" y="47"/>
                </a:lnTo>
                <a:lnTo>
                  <a:pt x="329" y="48"/>
                </a:lnTo>
                <a:lnTo>
                  <a:pt x="332" y="48"/>
                </a:lnTo>
                <a:lnTo>
                  <a:pt x="333" y="48"/>
                </a:lnTo>
                <a:lnTo>
                  <a:pt x="333" y="49"/>
                </a:lnTo>
                <a:lnTo>
                  <a:pt x="334" y="49"/>
                </a:lnTo>
                <a:lnTo>
                  <a:pt x="337" y="49"/>
                </a:lnTo>
                <a:lnTo>
                  <a:pt x="337" y="50"/>
                </a:lnTo>
                <a:lnTo>
                  <a:pt x="338" y="50"/>
                </a:lnTo>
                <a:lnTo>
                  <a:pt x="339" y="50"/>
                </a:lnTo>
                <a:lnTo>
                  <a:pt x="339" y="51"/>
                </a:lnTo>
                <a:lnTo>
                  <a:pt x="342" y="51"/>
                </a:lnTo>
                <a:lnTo>
                  <a:pt x="343" y="51"/>
                </a:lnTo>
                <a:lnTo>
                  <a:pt x="343" y="52"/>
                </a:lnTo>
                <a:lnTo>
                  <a:pt x="344" y="52"/>
                </a:lnTo>
                <a:lnTo>
                  <a:pt x="347" y="52"/>
                </a:lnTo>
                <a:lnTo>
                  <a:pt x="349" y="52"/>
                </a:lnTo>
                <a:lnTo>
                  <a:pt x="349" y="53"/>
                </a:lnTo>
                <a:lnTo>
                  <a:pt x="351" y="53"/>
                </a:lnTo>
                <a:lnTo>
                  <a:pt x="352" y="53"/>
                </a:lnTo>
                <a:lnTo>
                  <a:pt x="352" y="54"/>
                </a:lnTo>
                <a:lnTo>
                  <a:pt x="354" y="54"/>
                </a:lnTo>
                <a:lnTo>
                  <a:pt x="355" y="54"/>
                </a:lnTo>
                <a:lnTo>
                  <a:pt x="355" y="55"/>
                </a:lnTo>
                <a:lnTo>
                  <a:pt x="357" y="55"/>
                </a:lnTo>
                <a:lnTo>
                  <a:pt x="359" y="55"/>
                </a:lnTo>
                <a:lnTo>
                  <a:pt x="359" y="56"/>
                </a:lnTo>
                <a:lnTo>
                  <a:pt x="362" y="56"/>
                </a:lnTo>
                <a:lnTo>
                  <a:pt x="362" y="57"/>
                </a:lnTo>
                <a:lnTo>
                  <a:pt x="364" y="57"/>
                </a:lnTo>
                <a:lnTo>
                  <a:pt x="364" y="58"/>
                </a:lnTo>
                <a:lnTo>
                  <a:pt x="367" y="58"/>
                </a:lnTo>
                <a:lnTo>
                  <a:pt x="369" y="59"/>
                </a:lnTo>
                <a:lnTo>
                  <a:pt x="372" y="60"/>
                </a:lnTo>
                <a:lnTo>
                  <a:pt x="375" y="61"/>
                </a:lnTo>
                <a:lnTo>
                  <a:pt x="376" y="61"/>
                </a:lnTo>
                <a:lnTo>
                  <a:pt x="376" y="62"/>
                </a:lnTo>
                <a:lnTo>
                  <a:pt x="377" y="62"/>
                </a:lnTo>
                <a:lnTo>
                  <a:pt x="380" y="63"/>
                </a:lnTo>
                <a:lnTo>
                  <a:pt x="382" y="63"/>
                </a:lnTo>
                <a:lnTo>
                  <a:pt x="382" y="64"/>
                </a:lnTo>
                <a:lnTo>
                  <a:pt x="383" y="64"/>
                </a:lnTo>
                <a:lnTo>
                  <a:pt x="385" y="64"/>
                </a:lnTo>
                <a:lnTo>
                  <a:pt x="385" y="65"/>
                </a:lnTo>
                <a:lnTo>
                  <a:pt x="388" y="65"/>
                </a:lnTo>
                <a:lnTo>
                  <a:pt x="388" y="66"/>
                </a:lnTo>
                <a:lnTo>
                  <a:pt x="390" y="66"/>
                </a:lnTo>
                <a:lnTo>
                  <a:pt x="390" y="67"/>
                </a:lnTo>
                <a:lnTo>
                  <a:pt x="392" y="67"/>
                </a:lnTo>
                <a:lnTo>
                  <a:pt x="394" y="67"/>
                </a:lnTo>
                <a:lnTo>
                  <a:pt x="394" y="68"/>
                </a:lnTo>
                <a:lnTo>
                  <a:pt x="395" y="68"/>
                </a:lnTo>
                <a:lnTo>
                  <a:pt x="395" y="69"/>
                </a:lnTo>
                <a:lnTo>
                  <a:pt x="396" y="69"/>
                </a:lnTo>
                <a:lnTo>
                  <a:pt x="397" y="69"/>
                </a:lnTo>
                <a:lnTo>
                  <a:pt x="397" y="70"/>
                </a:lnTo>
                <a:lnTo>
                  <a:pt x="400" y="70"/>
                </a:lnTo>
                <a:lnTo>
                  <a:pt x="402" y="70"/>
                </a:lnTo>
                <a:lnTo>
                  <a:pt x="402" y="71"/>
                </a:lnTo>
                <a:lnTo>
                  <a:pt x="403" y="71"/>
                </a:lnTo>
                <a:lnTo>
                  <a:pt x="403" y="72"/>
                </a:lnTo>
                <a:lnTo>
                  <a:pt x="404" y="72"/>
                </a:lnTo>
                <a:lnTo>
                  <a:pt x="405" y="72"/>
                </a:lnTo>
                <a:lnTo>
                  <a:pt x="405" y="73"/>
                </a:lnTo>
                <a:lnTo>
                  <a:pt x="406" y="73"/>
                </a:lnTo>
                <a:lnTo>
                  <a:pt x="408" y="73"/>
                </a:lnTo>
                <a:lnTo>
                  <a:pt x="408" y="74"/>
                </a:lnTo>
                <a:lnTo>
                  <a:pt x="409" y="74"/>
                </a:lnTo>
                <a:lnTo>
                  <a:pt x="412" y="74"/>
                </a:lnTo>
                <a:lnTo>
                  <a:pt x="412" y="75"/>
                </a:lnTo>
                <a:lnTo>
                  <a:pt x="413" y="75"/>
                </a:lnTo>
                <a:lnTo>
                  <a:pt x="415" y="75"/>
                </a:lnTo>
                <a:lnTo>
                  <a:pt x="415" y="76"/>
                </a:lnTo>
                <a:lnTo>
                  <a:pt x="417" y="76"/>
                </a:lnTo>
                <a:lnTo>
                  <a:pt x="418" y="76"/>
                </a:lnTo>
                <a:lnTo>
                  <a:pt x="418" y="77"/>
                </a:lnTo>
                <a:lnTo>
                  <a:pt x="420" y="77"/>
                </a:lnTo>
                <a:lnTo>
                  <a:pt x="423" y="77"/>
                </a:lnTo>
                <a:lnTo>
                  <a:pt x="423" y="78"/>
                </a:lnTo>
                <a:lnTo>
                  <a:pt x="426" y="78"/>
                </a:lnTo>
                <a:lnTo>
                  <a:pt x="429" y="78"/>
                </a:lnTo>
                <a:lnTo>
                  <a:pt x="429" y="79"/>
                </a:lnTo>
                <a:lnTo>
                  <a:pt x="431" y="79"/>
                </a:lnTo>
                <a:lnTo>
                  <a:pt x="437" y="79"/>
                </a:lnTo>
                <a:lnTo>
                  <a:pt x="440" y="79"/>
                </a:lnTo>
                <a:lnTo>
                  <a:pt x="440" y="78"/>
                </a:lnTo>
                <a:lnTo>
                  <a:pt x="444" y="78"/>
                </a:lnTo>
                <a:lnTo>
                  <a:pt x="444" y="77"/>
                </a:lnTo>
                <a:lnTo>
                  <a:pt x="446" y="77"/>
                </a:lnTo>
                <a:lnTo>
                  <a:pt x="448" y="76"/>
                </a:lnTo>
                <a:lnTo>
                  <a:pt x="450" y="76"/>
                </a:lnTo>
                <a:lnTo>
                  <a:pt x="450" y="75"/>
                </a:lnTo>
                <a:lnTo>
                  <a:pt x="451" y="75"/>
                </a:lnTo>
                <a:lnTo>
                  <a:pt x="454" y="74"/>
                </a:lnTo>
                <a:lnTo>
                  <a:pt x="454" y="73"/>
                </a:lnTo>
                <a:lnTo>
                  <a:pt x="455" y="73"/>
                </a:lnTo>
                <a:lnTo>
                  <a:pt x="457" y="72"/>
                </a:lnTo>
                <a:lnTo>
                  <a:pt x="457" y="73"/>
                </a:lnTo>
                <a:lnTo>
                  <a:pt x="456" y="73"/>
                </a:lnTo>
                <a:lnTo>
                  <a:pt x="456" y="74"/>
                </a:lnTo>
                <a:lnTo>
                  <a:pt x="455" y="76"/>
                </a:lnTo>
                <a:lnTo>
                  <a:pt x="455" y="77"/>
                </a:lnTo>
                <a:lnTo>
                  <a:pt x="454" y="77"/>
                </a:lnTo>
                <a:lnTo>
                  <a:pt x="454" y="78"/>
                </a:lnTo>
                <a:lnTo>
                  <a:pt x="453" y="81"/>
                </a:lnTo>
                <a:lnTo>
                  <a:pt x="451" y="84"/>
                </a:lnTo>
                <a:lnTo>
                  <a:pt x="451" y="85"/>
                </a:lnTo>
                <a:lnTo>
                  <a:pt x="450" y="85"/>
                </a:lnTo>
                <a:lnTo>
                  <a:pt x="450" y="86"/>
                </a:lnTo>
                <a:lnTo>
                  <a:pt x="449" y="88"/>
                </a:lnTo>
                <a:lnTo>
                  <a:pt x="449" y="89"/>
                </a:lnTo>
                <a:lnTo>
                  <a:pt x="448" y="89"/>
                </a:lnTo>
                <a:lnTo>
                  <a:pt x="448" y="91"/>
                </a:lnTo>
                <a:lnTo>
                  <a:pt x="447" y="91"/>
                </a:lnTo>
                <a:lnTo>
                  <a:pt x="447" y="92"/>
                </a:lnTo>
                <a:lnTo>
                  <a:pt x="447" y="93"/>
                </a:lnTo>
                <a:lnTo>
                  <a:pt x="446" y="95"/>
                </a:lnTo>
                <a:lnTo>
                  <a:pt x="446" y="96"/>
                </a:lnTo>
                <a:lnTo>
                  <a:pt x="445" y="96"/>
                </a:lnTo>
                <a:lnTo>
                  <a:pt x="445" y="97"/>
                </a:lnTo>
                <a:lnTo>
                  <a:pt x="444" y="99"/>
                </a:lnTo>
                <a:lnTo>
                  <a:pt x="444" y="100"/>
                </a:lnTo>
                <a:lnTo>
                  <a:pt x="443" y="100"/>
                </a:lnTo>
                <a:lnTo>
                  <a:pt x="443" y="103"/>
                </a:lnTo>
                <a:lnTo>
                  <a:pt x="441" y="103"/>
                </a:lnTo>
                <a:lnTo>
                  <a:pt x="441" y="104"/>
                </a:lnTo>
                <a:lnTo>
                  <a:pt x="441" y="105"/>
                </a:lnTo>
                <a:lnTo>
                  <a:pt x="440" y="105"/>
                </a:lnTo>
                <a:lnTo>
                  <a:pt x="440" y="107"/>
                </a:lnTo>
                <a:lnTo>
                  <a:pt x="440" y="108"/>
                </a:lnTo>
                <a:lnTo>
                  <a:pt x="439" y="108"/>
                </a:lnTo>
                <a:lnTo>
                  <a:pt x="439" y="110"/>
                </a:lnTo>
                <a:lnTo>
                  <a:pt x="438" y="110"/>
                </a:lnTo>
                <a:lnTo>
                  <a:pt x="438" y="111"/>
                </a:lnTo>
                <a:lnTo>
                  <a:pt x="438" y="112"/>
                </a:lnTo>
                <a:lnTo>
                  <a:pt x="437" y="112"/>
                </a:lnTo>
                <a:lnTo>
                  <a:pt x="437" y="114"/>
                </a:lnTo>
                <a:lnTo>
                  <a:pt x="436" y="114"/>
                </a:lnTo>
                <a:lnTo>
                  <a:pt x="436" y="115"/>
                </a:lnTo>
                <a:lnTo>
                  <a:pt x="436" y="116"/>
                </a:lnTo>
                <a:lnTo>
                  <a:pt x="435" y="116"/>
                </a:lnTo>
                <a:lnTo>
                  <a:pt x="435" y="118"/>
                </a:lnTo>
                <a:lnTo>
                  <a:pt x="434" y="118"/>
                </a:lnTo>
                <a:lnTo>
                  <a:pt x="434" y="119"/>
                </a:lnTo>
                <a:lnTo>
                  <a:pt x="434" y="122"/>
                </a:lnTo>
                <a:lnTo>
                  <a:pt x="433" y="122"/>
                </a:lnTo>
                <a:lnTo>
                  <a:pt x="433" y="123"/>
                </a:lnTo>
                <a:lnTo>
                  <a:pt x="431" y="123"/>
                </a:lnTo>
                <a:lnTo>
                  <a:pt x="431" y="126"/>
                </a:lnTo>
                <a:lnTo>
                  <a:pt x="430" y="126"/>
                </a:lnTo>
                <a:lnTo>
                  <a:pt x="429" y="128"/>
                </a:lnTo>
                <a:lnTo>
                  <a:pt x="429" y="129"/>
                </a:lnTo>
                <a:lnTo>
                  <a:pt x="428" y="129"/>
                </a:lnTo>
                <a:lnTo>
                  <a:pt x="428" y="130"/>
                </a:lnTo>
                <a:lnTo>
                  <a:pt x="427" y="132"/>
                </a:lnTo>
                <a:lnTo>
                  <a:pt x="427" y="133"/>
                </a:lnTo>
                <a:lnTo>
                  <a:pt x="427" y="134"/>
                </a:lnTo>
                <a:lnTo>
                  <a:pt x="426" y="134"/>
                </a:lnTo>
                <a:lnTo>
                  <a:pt x="426" y="136"/>
                </a:lnTo>
                <a:lnTo>
                  <a:pt x="425" y="136"/>
                </a:lnTo>
                <a:lnTo>
                  <a:pt x="425" y="137"/>
                </a:lnTo>
                <a:lnTo>
                  <a:pt x="424" y="139"/>
                </a:lnTo>
                <a:lnTo>
                  <a:pt x="424" y="140"/>
                </a:lnTo>
                <a:lnTo>
                  <a:pt x="423" y="140"/>
                </a:lnTo>
                <a:lnTo>
                  <a:pt x="423" y="141"/>
                </a:lnTo>
                <a:lnTo>
                  <a:pt x="422" y="144"/>
                </a:lnTo>
                <a:lnTo>
                  <a:pt x="420" y="147"/>
                </a:lnTo>
                <a:lnTo>
                  <a:pt x="420" y="148"/>
                </a:lnTo>
                <a:lnTo>
                  <a:pt x="419" y="148"/>
                </a:lnTo>
                <a:lnTo>
                  <a:pt x="419" y="149"/>
                </a:lnTo>
                <a:lnTo>
                  <a:pt x="418" y="151"/>
                </a:lnTo>
                <a:lnTo>
                  <a:pt x="418" y="152"/>
                </a:lnTo>
                <a:lnTo>
                  <a:pt x="417" y="152"/>
                </a:lnTo>
                <a:lnTo>
                  <a:pt x="417" y="153"/>
                </a:lnTo>
                <a:lnTo>
                  <a:pt x="416" y="155"/>
                </a:lnTo>
                <a:lnTo>
                  <a:pt x="416" y="156"/>
                </a:lnTo>
                <a:lnTo>
                  <a:pt x="415" y="156"/>
                </a:lnTo>
                <a:lnTo>
                  <a:pt x="415" y="158"/>
                </a:lnTo>
                <a:lnTo>
                  <a:pt x="415" y="159"/>
                </a:lnTo>
                <a:lnTo>
                  <a:pt x="414" y="159"/>
                </a:lnTo>
                <a:lnTo>
                  <a:pt x="414" y="160"/>
                </a:lnTo>
                <a:lnTo>
                  <a:pt x="413" y="162"/>
                </a:lnTo>
                <a:lnTo>
                  <a:pt x="413" y="163"/>
                </a:lnTo>
                <a:lnTo>
                  <a:pt x="412" y="163"/>
                </a:lnTo>
                <a:lnTo>
                  <a:pt x="412" y="166"/>
                </a:lnTo>
                <a:lnTo>
                  <a:pt x="410" y="166"/>
                </a:lnTo>
                <a:lnTo>
                  <a:pt x="410" y="167"/>
                </a:lnTo>
                <a:lnTo>
                  <a:pt x="409" y="167"/>
                </a:lnTo>
                <a:lnTo>
                  <a:pt x="409" y="170"/>
                </a:lnTo>
                <a:lnTo>
                  <a:pt x="408" y="170"/>
                </a:lnTo>
                <a:lnTo>
                  <a:pt x="408" y="171"/>
                </a:lnTo>
                <a:lnTo>
                  <a:pt x="408" y="172"/>
                </a:lnTo>
                <a:lnTo>
                  <a:pt x="407" y="174"/>
                </a:lnTo>
                <a:lnTo>
                  <a:pt x="407" y="175"/>
                </a:lnTo>
                <a:lnTo>
                  <a:pt x="406" y="175"/>
                </a:lnTo>
                <a:lnTo>
                  <a:pt x="406" y="177"/>
                </a:lnTo>
                <a:lnTo>
                  <a:pt x="405" y="177"/>
                </a:lnTo>
                <a:lnTo>
                  <a:pt x="405" y="178"/>
                </a:lnTo>
                <a:lnTo>
                  <a:pt x="405" y="179"/>
                </a:lnTo>
                <a:lnTo>
                  <a:pt x="404" y="179"/>
                </a:lnTo>
                <a:lnTo>
                  <a:pt x="404" y="181"/>
                </a:lnTo>
                <a:lnTo>
                  <a:pt x="403" y="181"/>
                </a:lnTo>
                <a:lnTo>
                  <a:pt x="403" y="182"/>
                </a:lnTo>
                <a:lnTo>
                  <a:pt x="402" y="185"/>
                </a:lnTo>
                <a:lnTo>
                  <a:pt x="402" y="186"/>
                </a:lnTo>
                <a:lnTo>
                  <a:pt x="400" y="186"/>
                </a:lnTo>
                <a:lnTo>
                  <a:pt x="400" y="189"/>
                </a:lnTo>
                <a:lnTo>
                  <a:pt x="399" y="189"/>
                </a:lnTo>
                <a:lnTo>
                  <a:pt x="399" y="190"/>
                </a:lnTo>
                <a:lnTo>
                  <a:pt x="398" y="190"/>
                </a:lnTo>
                <a:lnTo>
                  <a:pt x="398" y="193"/>
                </a:lnTo>
                <a:lnTo>
                  <a:pt x="397" y="193"/>
                </a:lnTo>
                <a:lnTo>
                  <a:pt x="397" y="194"/>
                </a:lnTo>
                <a:lnTo>
                  <a:pt x="396" y="196"/>
                </a:lnTo>
                <a:lnTo>
                  <a:pt x="396" y="197"/>
                </a:lnTo>
                <a:lnTo>
                  <a:pt x="395" y="197"/>
                </a:lnTo>
                <a:lnTo>
                  <a:pt x="395" y="198"/>
                </a:lnTo>
                <a:lnTo>
                  <a:pt x="395" y="200"/>
                </a:lnTo>
                <a:lnTo>
                  <a:pt x="394" y="200"/>
                </a:lnTo>
                <a:lnTo>
                  <a:pt x="394" y="201"/>
                </a:lnTo>
                <a:lnTo>
                  <a:pt x="393" y="203"/>
                </a:lnTo>
                <a:lnTo>
                  <a:pt x="393" y="204"/>
                </a:lnTo>
                <a:lnTo>
                  <a:pt x="392" y="204"/>
                </a:lnTo>
                <a:lnTo>
                  <a:pt x="392" y="205"/>
                </a:lnTo>
                <a:lnTo>
                  <a:pt x="390" y="208"/>
                </a:lnTo>
                <a:lnTo>
                  <a:pt x="389" y="208"/>
                </a:lnTo>
                <a:lnTo>
                  <a:pt x="389" y="209"/>
                </a:lnTo>
                <a:lnTo>
                  <a:pt x="389" y="211"/>
                </a:lnTo>
                <a:lnTo>
                  <a:pt x="388" y="211"/>
                </a:lnTo>
                <a:lnTo>
                  <a:pt x="388" y="212"/>
                </a:lnTo>
                <a:lnTo>
                  <a:pt x="387" y="214"/>
                </a:lnTo>
                <a:lnTo>
                  <a:pt x="387" y="215"/>
                </a:lnTo>
                <a:lnTo>
                  <a:pt x="386" y="215"/>
                </a:lnTo>
                <a:lnTo>
                  <a:pt x="386" y="216"/>
                </a:lnTo>
                <a:lnTo>
                  <a:pt x="385" y="218"/>
                </a:lnTo>
                <a:lnTo>
                  <a:pt x="385" y="219"/>
                </a:lnTo>
                <a:lnTo>
                  <a:pt x="384" y="219"/>
                </a:lnTo>
                <a:lnTo>
                  <a:pt x="384" y="221"/>
                </a:lnTo>
                <a:lnTo>
                  <a:pt x="383" y="221"/>
                </a:lnTo>
                <a:lnTo>
                  <a:pt x="383" y="222"/>
                </a:lnTo>
                <a:lnTo>
                  <a:pt x="383" y="223"/>
                </a:lnTo>
                <a:lnTo>
                  <a:pt x="382" y="225"/>
                </a:lnTo>
                <a:lnTo>
                  <a:pt x="382" y="226"/>
                </a:lnTo>
                <a:lnTo>
                  <a:pt x="380" y="226"/>
                </a:lnTo>
                <a:lnTo>
                  <a:pt x="380" y="229"/>
                </a:lnTo>
                <a:lnTo>
                  <a:pt x="379" y="229"/>
                </a:lnTo>
                <a:lnTo>
                  <a:pt x="379" y="230"/>
                </a:lnTo>
                <a:lnTo>
                  <a:pt x="378" y="230"/>
                </a:lnTo>
                <a:lnTo>
                  <a:pt x="378" y="233"/>
                </a:lnTo>
                <a:lnTo>
                  <a:pt x="377" y="233"/>
                </a:lnTo>
                <a:lnTo>
                  <a:pt x="377" y="234"/>
                </a:lnTo>
                <a:lnTo>
                  <a:pt x="377" y="235"/>
                </a:lnTo>
                <a:lnTo>
                  <a:pt x="376" y="235"/>
                </a:lnTo>
                <a:lnTo>
                  <a:pt x="376" y="237"/>
                </a:lnTo>
                <a:lnTo>
                  <a:pt x="376" y="238"/>
                </a:lnTo>
                <a:lnTo>
                  <a:pt x="375" y="238"/>
                </a:lnTo>
                <a:lnTo>
                  <a:pt x="375" y="240"/>
                </a:lnTo>
                <a:lnTo>
                  <a:pt x="374" y="240"/>
                </a:lnTo>
                <a:lnTo>
                  <a:pt x="374" y="241"/>
                </a:lnTo>
                <a:lnTo>
                  <a:pt x="374" y="242"/>
                </a:lnTo>
                <a:lnTo>
                  <a:pt x="373" y="242"/>
                </a:lnTo>
                <a:lnTo>
                  <a:pt x="373" y="244"/>
                </a:lnTo>
                <a:lnTo>
                  <a:pt x="372" y="244"/>
                </a:lnTo>
                <a:lnTo>
                  <a:pt x="372" y="245"/>
                </a:lnTo>
                <a:lnTo>
                  <a:pt x="370" y="247"/>
                </a:lnTo>
                <a:lnTo>
                  <a:pt x="370" y="248"/>
                </a:lnTo>
                <a:lnTo>
                  <a:pt x="369" y="248"/>
                </a:lnTo>
                <a:lnTo>
                  <a:pt x="369" y="249"/>
                </a:lnTo>
                <a:lnTo>
                  <a:pt x="369" y="252"/>
                </a:lnTo>
                <a:lnTo>
                  <a:pt x="368" y="252"/>
                </a:lnTo>
                <a:lnTo>
                  <a:pt x="368" y="253"/>
                </a:lnTo>
                <a:lnTo>
                  <a:pt x="367" y="253"/>
                </a:lnTo>
                <a:lnTo>
                  <a:pt x="367" y="256"/>
                </a:lnTo>
                <a:lnTo>
                  <a:pt x="366" y="256"/>
                </a:lnTo>
                <a:lnTo>
                  <a:pt x="366" y="257"/>
                </a:lnTo>
                <a:lnTo>
                  <a:pt x="365" y="259"/>
                </a:lnTo>
                <a:lnTo>
                  <a:pt x="365" y="260"/>
                </a:lnTo>
                <a:lnTo>
                  <a:pt x="364" y="260"/>
                </a:lnTo>
                <a:lnTo>
                  <a:pt x="364" y="261"/>
                </a:lnTo>
                <a:lnTo>
                  <a:pt x="364" y="263"/>
                </a:lnTo>
                <a:lnTo>
                  <a:pt x="363" y="263"/>
                </a:lnTo>
                <a:lnTo>
                  <a:pt x="363" y="264"/>
                </a:lnTo>
                <a:lnTo>
                  <a:pt x="362" y="266"/>
                </a:lnTo>
                <a:lnTo>
                  <a:pt x="362" y="267"/>
                </a:lnTo>
                <a:lnTo>
                  <a:pt x="360" y="267"/>
                </a:lnTo>
                <a:lnTo>
                  <a:pt x="360" y="268"/>
                </a:lnTo>
                <a:lnTo>
                  <a:pt x="359" y="270"/>
                </a:lnTo>
                <a:lnTo>
                  <a:pt x="359" y="271"/>
                </a:lnTo>
                <a:lnTo>
                  <a:pt x="358" y="271"/>
                </a:lnTo>
                <a:lnTo>
                  <a:pt x="358" y="272"/>
                </a:lnTo>
                <a:lnTo>
                  <a:pt x="357" y="275"/>
                </a:lnTo>
                <a:lnTo>
                  <a:pt x="357" y="276"/>
                </a:lnTo>
                <a:lnTo>
                  <a:pt x="356" y="278"/>
                </a:lnTo>
                <a:lnTo>
                  <a:pt x="356" y="279"/>
                </a:lnTo>
                <a:lnTo>
                  <a:pt x="355" y="279"/>
                </a:lnTo>
                <a:lnTo>
                  <a:pt x="355" y="280"/>
                </a:lnTo>
                <a:lnTo>
                  <a:pt x="354" y="282"/>
                </a:lnTo>
                <a:lnTo>
                  <a:pt x="354" y="283"/>
                </a:lnTo>
                <a:lnTo>
                  <a:pt x="353" y="283"/>
                </a:lnTo>
                <a:lnTo>
                  <a:pt x="353" y="285"/>
                </a:lnTo>
                <a:lnTo>
                  <a:pt x="352" y="285"/>
                </a:lnTo>
                <a:lnTo>
                  <a:pt x="352" y="286"/>
                </a:lnTo>
                <a:lnTo>
                  <a:pt x="352" y="287"/>
                </a:lnTo>
                <a:lnTo>
                  <a:pt x="351" y="287"/>
                </a:lnTo>
                <a:lnTo>
                  <a:pt x="351" y="289"/>
                </a:lnTo>
                <a:lnTo>
                  <a:pt x="351" y="290"/>
                </a:lnTo>
                <a:lnTo>
                  <a:pt x="349" y="290"/>
                </a:lnTo>
                <a:lnTo>
                  <a:pt x="349" y="291"/>
                </a:lnTo>
                <a:lnTo>
                  <a:pt x="348" y="294"/>
                </a:lnTo>
                <a:lnTo>
                  <a:pt x="347" y="294"/>
                </a:lnTo>
                <a:lnTo>
                  <a:pt x="347" y="296"/>
                </a:lnTo>
                <a:lnTo>
                  <a:pt x="346" y="296"/>
                </a:lnTo>
                <a:lnTo>
                  <a:pt x="346" y="297"/>
                </a:lnTo>
                <a:lnTo>
                  <a:pt x="346" y="298"/>
                </a:lnTo>
                <a:lnTo>
                  <a:pt x="345" y="298"/>
                </a:lnTo>
                <a:lnTo>
                  <a:pt x="345" y="300"/>
                </a:lnTo>
                <a:lnTo>
                  <a:pt x="344" y="300"/>
                </a:lnTo>
                <a:lnTo>
                  <a:pt x="344" y="301"/>
                </a:lnTo>
                <a:lnTo>
                  <a:pt x="344" y="303"/>
                </a:lnTo>
                <a:lnTo>
                  <a:pt x="343" y="303"/>
                </a:lnTo>
                <a:lnTo>
                  <a:pt x="343" y="304"/>
                </a:lnTo>
                <a:lnTo>
                  <a:pt x="343" y="305"/>
                </a:lnTo>
                <a:lnTo>
                  <a:pt x="342" y="305"/>
                </a:lnTo>
                <a:lnTo>
                  <a:pt x="342" y="307"/>
                </a:lnTo>
                <a:lnTo>
                  <a:pt x="341" y="307"/>
                </a:lnTo>
                <a:lnTo>
                  <a:pt x="341" y="308"/>
                </a:lnTo>
                <a:lnTo>
                  <a:pt x="341" y="309"/>
                </a:lnTo>
                <a:lnTo>
                  <a:pt x="339" y="309"/>
                </a:lnTo>
                <a:lnTo>
                  <a:pt x="339" y="311"/>
                </a:lnTo>
                <a:lnTo>
                  <a:pt x="338" y="311"/>
                </a:lnTo>
                <a:lnTo>
                  <a:pt x="338" y="312"/>
                </a:lnTo>
                <a:lnTo>
                  <a:pt x="338" y="315"/>
                </a:lnTo>
                <a:lnTo>
                  <a:pt x="337" y="315"/>
                </a:lnTo>
                <a:lnTo>
                  <a:pt x="337" y="316"/>
                </a:lnTo>
                <a:lnTo>
                  <a:pt x="336" y="316"/>
                </a:lnTo>
                <a:lnTo>
                  <a:pt x="336" y="319"/>
                </a:lnTo>
                <a:lnTo>
                  <a:pt x="335" y="319"/>
                </a:lnTo>
                <a:lnTo>
                  <a:pt x="335" y="320"/>
                </a:lnTo>
                <a:lnTo>
                  <a:pt x="334" y="322"/>
                </a:lnTo>
                <a:lnTo>
                  <a:pt x="334" y="323"/>
                </a:lnTo>
                <a:lnTo>
                  <a:pt x="333" y="323"/>
                </a:lnTo>
                <a:lnTo>
                  <a:pt x="333" y="324"/>
                </a:lnTo>
                <a:lnTo>
                  <a:pt x="332" y="326"/>
                </a:lnTo>
                <a:lnTo>
                  <a:pt x="332" y="327"/>
                </a:lnTo>
                <a:lnTo>
                  <a:pt x="332" y="328"/>
                </a:lnTo>
                <a:lnTo>
                  <a:pt x="331" y="328"/>
                </a:lnTo>
                <a:lnTo>
                  <a:pt x="331" y="330"/>
                </a:lnTo>
                <a:lnTo>
                  <a:pt x="329" y="330"/>
                </a:lnTo>
                <a:lnTo>
                  <a:pt x="329" y="331"/>
                </a:lnTo>
                <a:lnTo>
                  <a:pt x="328" y="333"/>
                </a:lnTo>
                <a:lnTo>
                  <a:pt x="328" y="334"/>
                </a:lnTo>
                <a:lnTo>
                  <a:pt x="327" y="334"/>
                </a:lnTo>
                <a:lnTo>
                  <a:pt x="327" y="335"/>
                </a:lnTo>
                <a:lnTo>
                  <a:pt x="326" y="338"/>
                </a:lnTo>
                <a:lnTo>
                  <a:pt x="326" y="339"/>
                </a:lnTo>
                <a:lnTo>
                  <a:pt x="325" y="339"/>
                </a:lnTo>
                <a:lnTo>
                  <a:pt x="325" y="341"/>
                </a:lnTo>
                <a:lnTo>
                  <a:pt x="325" y="342"/>
                </a:lnTo>
                <a:lnTo>
                  <a:pt x="324" y="342"/>
                </a:lnTo>
                <a:lnTo>
                  <a:pt x="324" y="343"/>
                </a:lnTo>
                <a:lnTo>
                  <a:pt x="323" y="345"/>
                </a:lnTo>
                <a:lnTo>
                  <a:pt x="323" y="346"/>
                </a:lnTo>
                <a:lnTo>
                  <a:pt x="322" y="346"/>
                </a:lnTo>
                <a:lnTo>
                  <a:pt x="322" y="347"/>
                </a:lnTo>
                <a:lnTo>
                  <a:pt x="321" y="349"/>
                </a:lnTo>
                <a:lnTo>
                  <a:pt x="321" y="350"/>
                </a:lnTo>
                <a:lnTo>
                  <a:pt x="319" y="350"/>
                </a:lnTo>
                <a:lnTo>
                  <a:pt x="319" y="352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6"/>
                </a:lnTo>
                <a:lnTo>
                  <a:pt x="317" y="357"/>
                </a:lnTo>
                <a:lnTo>
                  <a:pt x="316" y="357"/>
                </a:lnTo>
                <a:lnTo>
                  <a:pt x="316" y="360"/>
                </a:lnTo>
                <a:lnTo>
                  <a:pt x="315" y="360"/>
                </a:lnTo>
                <a:lnTo>
                  <a:pt x="315" y="361"/>
                </a:lnTo>
                <a:lnTo>
                  <a:pt x="315" y="362"/>
                </a:lnTo>
                <a:lnTo>
                  <a:pt x="314" y="362"/>
                </a:lnTo>
                <a:lnTo>
                  <a:pt x="314" y="364"/>
                </a:lnTo>
                <a:lnTo>
                  <a:pt x="313" y="364"/>
                </a:lnTo>
                <a:lnTo>
                  <a:pt x="313" y="365"/>
                </a:lnTo>
                <a:lnTo>
                  <a:pt x="313" y="367"/>
                </a:lnTo>
                <a:lnTo>
                  <a:pt x="312" y="367"/>
                </a:lnTo>
                <a:lnTo>
                  <a:pt x="312" y="368"/>
                </a:lnTo>
                <a:lnTo>
                  <a:pt x="312" y="369"/>
                </a:lnTo>
                <a:lnTo>
                  <a:pt x="311" y="369"/>
                </a:lnTo>
                <a:lnTo>
                  <a:pt x="311" y="371"/>
                </a:lnTo>
                <a:lnTo>
                  <a:pt x="309" y="371"/>
                </a:lnTo>
                <a:lnTo>
                  <a:pt x="309" y="372"/>
                </a:lnTo>
                <a:lnTo>
                  <a:pt x="309" y="373"/>
                </a:lnTo>
                <a:lnTo>
                  <a:pt x="308" y="373"/>
                </a:lnTo>
                <a:lnTo>
                  <a:pt x="308" y="375"/>
                </a:lnTo>
                <a:lnTo>
                  <a:pt x="307" y="375"/>
                </a:lnTo>
                <a:lnTo>
                  <a:pt x="307" y="376"/>
                </a:lnTo>
                <a:lnTo>
                  <a:pt x="306" y="378"/>
                </a:lnTo>
                <a:lnTo>
                  <a:pt x="306" y="379"/>
                </a:lnTo>
                <a:lnTo>
                  <a:pt x="305" y="379"/>
                </a:lnTo>
                <a:lnTo>
                  <a:pt x="305" y="382"/>
                </a:lnTo>
                <a:lnTo>
                  <a:pt x="304" y="382"/>
                </a:lnTo>
                <a:lnTo>
                  <a:pt x="304" y="383"/>
                </a:lnTo>
                <a:lnTo>
                  <a:pt x="303" y="385"/>
                </a:lnTo>
                <a:lnTo>
                  <a:pt x="303" y="386"/>
                </a:lnTo>
                <a:lnTo>
                  <a:pt x="302" y="386"/>
                </a:lnTo>
                <a:lnTo>
                  <a:pt x="302" y="387"/>
                </a:lnTo>
                <a:lnTo>
                  <a:pt x="301" y="389"/>
                </a:lnTo>
                <a:lnTo>
                  <a:pt x="301" y="390"/>
                </a:lnTo>
                <a:lnTo>
                  <a:pt x="299" y="390"/>
                </a:lnTo>
                <a:lnTo>
                  <a:pt x="299" y="391"/>
                </a:lnTo>
                <a:lnTo>
                  <a:pt x="299" y="393"/>
                </a:lnTo>
                <a:lnTo>
                  <a:pt x="298" y="393"/>
                </a:lnTo>
                <a:lnTo>
                  <a:pt x="298" y="394"/>
                </a:lnTo>
                <a:lnTo>
                  <a:pt x="297" y="396"/>
                </a:lnTo>
                <a:lnTo>
                  <a:pt x="297" y="397"/>
                </a:lnTo>
                <a:lnTo>
                  <a:pt x="296" y="397"/>
                </a:lnTo>
                <a:lnTo>
                  <a:pt x="296" y="398"/>
                </a:lnTo>
                <a:lnTo>
                  <a:pt x="295" y="401"/>
                </a:lnTo>
                <a:lnTo>
                  <a:pt x="294" y="401"/>
                </a:lnTo>
                <a:lnTo>
                  <a:pt x="294" y="404"/>
                </a:lnTo>
                <a:lnTo>
                  <a:pt x="293" y="404"/>
                </a:lnTo>
                <a:lnTo>
                  <a:pt x="293" y="405"/>
                </a:lnTo>
                <a:lnTo>
                  <a:pt x="293" y="406"/>
                </a:lnTo>
                <a:lnTo>
                  <a:pt x="292" y="408"/>
                </a:lnTo>
                <a:lnTo>
                  <a:pt x="292" y="409"/>
                </a:lnTo>
                <a:lnTo>
                  <a:pt x="291" y="409"/>
                </a:lnTo>
                <a:lnTo>
                  <a:pt x="291" y="410"/>
                </a:lnTo>
                <a:lnTo>
                  <a:pt x="290" y="412"/>
                </a:lnTo>
                <a:lnTo>
                  <a:pt x="290" y="413"/>
                </a:lnTo>
                <a:lnTo>
                  <a:pt x="288" y="413"/>
                </a:lnTo>
                <a:lnTo>
                  <a:pt x="288" y="415"/>
                </a:lnTo>
                <a:lnTo>
                  <a:pt x="287" y="415"/>
                </a:lnTo>
                <a:lnTo>
                  <a:pt x="287" y="416"/>
                </a:lnTo>
                <a:lnTo>
                  <a:pt x="287" y="417"/>
                </a:lnTo>
                <a:lnTo>
                  <a:pt x="286" y="419"/>
                </a:lnTo>
                <a:lnTo>
                  <a:pt x="286" y="420"/>
                </a:lnTo>
                <a:lnTo>
                  <a:pt x="285" y="420"/>
                </a:lnTo>
                <a:lnTo>
                  <a:pt x="285" y="423"/>
                </a:lnTo>
                <a:lnTo>
                  <a:pt x="284" y="423"/>
                </a:lnTo>
                <a:lnTo>
                  <a:pt x="284" y="424"/>
                </a:lnTo>
                <a:lnTo>
                  <a:pt x="284" y="425"/>
                </a:lnTo>
                <a:lnTo>
                  <a:pt x="283" y="425"/>
                </a:lnTo>
                <a:lnTo>
                  <a:pt x="283" y="427"/>
                </a:lnTo>
                <a:lnTo>
                  <a:pt x="282" y="427"/>
                </a:lnTo>
                <a:lnTo>
                  <a:pt x="282" y="428"/>
                </a:lnTo>
                <a:lnTo>
                  <a:pt x="282" y="429"/>
                </a:lnTo>
                <a:lnTo>
                  <a:pt x="281" y="429"/>
                </a:lnTo>
                <a:lnTo>
                  <a:pt x="281" y="431"/>
                </a:lnTo>
                <a:lnTo>
                  <a:pt x="281" y="432"/>
                </a:lnTo>
                <a:lnTo>
                  <a:pt x="280" y="432"/>
                </a:lnTo>
                <a:lnTo>
                  <a:pt x="280" y="434"/>
                </a:lnTo>
                <a:lnTo>
                  <a:pt x="278" y="434"/>
                </a:lnTo>
                <a:lnTo>
                  <a:pt x="278" y="435"/>
                </a:lnTo>
                <a:lnTo>
                  <a:pt x="278" y="436"/>
                </a:lnTo>
                <a:lnTo>
                  <a:pt x="277" y="436"/>
                </a:lnTo>
                <a:lnTo>
                  <a:pt x="277" y="438"/>
                </a:lnTo>
                <a:lnTo>
                  <a:pt x="276" y="438"/>
                </a:lnTo>
                <a:lnTo>
                  <a:pt x="276" y="439"/>
                </a:lnTo>
                <a:lnTo>
                  <a:pt x="275" y="442"/>
                </a:lnTo>
                <a:lnTo>
                  <a:pt x="274" y="442"/>
                </a:lnTo>
                <a:lnTo>
                  <a:pt x="274" y="443"/>
                </a:lnTo>
                <a:lnTo>
                  <a:pt x="274" y="446"/>
                </a:lnTo>
                <a:lnTo>
                  <a:pt x="273" y="446"/>
                </a:lnTo>
                <a:lnTo>
                  <a:pt x="273" y="447"/>
                </a:lnTo>
                <a:lnTo>
                  <a:pt x="273" y="448"/>
                </a:lnTo>
                <a:lnTo>
                  <a:pt x="272" y="448"/>
                </a:lnTo>
                <a:lnTo>
                  <a:pt x="272" y="450"/>
                </a:lnTo>
                <a:lnTo>
                  <a:pt x="271" y="450"/>
                </a:lnTo>
                <a:lnTo>
                  <a:pt x="271" y="451"/>
                </a:lnTo>
                <a:lnTo>
                  <a:pt x="270" y="453"/>
                </a:lnTo>
                <a:lnTo>
                  <a:pt x="270" y="454"/>
                </a:lnTo>
                <a:lnTo>
                  <a:pt x="268" y="454"/>
                </a:lnTo>
                <a:lnTo>
                  <a:pt x="268" y="455"/>
                </a:lnTo>
                <a:lnTo>
                  <a:pt x="267" y="457"/>
                </a:lnTo>
                <a:lnTo>
                  <a:pt x="267" y="458"/>
                </a:lnTo>
                <a:lnTo>
                  <a:pt x="266" y="460"/>
                </a:lnTo>
                <a:lnTo>
                  <a:pt x="266" y="461"/>
                </a:lnTo>
                <a:lnTo>
                  <a:pt x="265" y="461"/>
                </a:lnTo>
                <a:lnTo>
                  <a:pt x="265" y="462"/>
                </a:lnTo>
                <a:lnTo>
                  <a:pt x="264" y="464"/>
                </a:lnTo>
                <a:lnTo>
                  <a:pt x="263" y="464"/>
                </a:lnTo>
                <a:lnTo>
                  <a:pt x="263" y="465"/>
                </a:lnTo>
                <a:lnTo>
                  <a:pt x="262" y="468"/>
                </a:lnTo>
                <a:lnTo>
                  <a:pt x="262" y="469"/>
                </a:lnTo>
                <a:lnTo>
                  <a:pt x="261" y="471"/>
                </a:lnTo>
                <a:lnTo>
                  <a:pt x="261" y="472"/>
                </a:lnTo>
                <a:lnTo>
                  <a:pt x="260" y="472"/>
                </a:lnTo>
                <a:lnTo>
                  <a:pt x="260" y="473"/>
                </a:lnTo>
                <a:lnTo>
                  <a:pt x="258" y="475"/>
                </a:lnTo>
                <a:lnTo>
                  <a:pt x="258" y="476"/>
                </a:lnTo>
                <a:lnTo>
                  <a:pt x="257" y="476"/>
                </a:lnTo>
                <a:lnTo>
                  <a:pt x="257" y="478"/>
                </a:lnTo>
                <a:lnTo>
                  <a:pt x="256" y="478"/>
                </a:lnTo>
                <a:lnTo>
                  <a:pt x="256" y="479"/>
                </a:lnTo>
                <a:lnTo>
                  <a:pt x="256" y="480"/>
                </a:lnTo>
                <a:lnTo>
                  <a:pt x="255" y="480"/>
                </a:lnTo>
                <a:lnTo>
                  <a:pt x="255" y="482"/>
                </a:lnTo>
                <a:lnTo>
                  <a:pt x="255" y="483"/>
                </a:lnTo>
                <a:lnTo>
                  <a:pt x="254" y="483"/>
                </a:lnTo>
                <a:lnTo>
                  <a:pt x="254" y="484"/>
                </a:lnTo>
                <a:lnTo>
                  <a:pt x="253" y="487"/>
                </a:lnTo>
                <a:lnTo>
                  <a:pt x="252" y="487"/>
                </a:lnTo>
                <a:lnTo>
                  <a:pt x="252" y="490"/>
                </a:lnTo>
                <a:lnTo>
                  <a:pt x="251" y="490"/>
                </a:lnTo>
                <a:lnTo>
                  <a:pt x="251" y="491"/>
                </a:lnTo>
                <a:lnTo>
                  <a:pt x="251" y="492"/>
                </a:lnTo>
                <a:lnTo>
                  <a:pt x="250" y="492"/>
                </a:lnTo>
                <a:lnTo>
                  <a:pt x="250" y="494"/>
                </a:lnTo>
                <a:lnTo>
                  <a:pt x="248" y="494"/>
                </a:lnTo>
                <a:lnTo>
                  <a:pt x="248" y="495"/>
                </a:lnTo>
                <a:lnTo>
                  <a:pt x="248" y="497"/>
                </a:lnTo>
                <a:lnTo>
                  <a:pt x="247" y="497"/>
                </a:lnTo>
                <a:lnTo>
                  <a:pt x="247" y="498"/>
                </a:lnTo>
                <a:lnTo>
                  <a:pt x="247" y="499"/>
                </a:lnTo>
                <a:lnTo>
                  <a:pt x="246" y="499"/>
                </a:lnTo>
                <a:lnTo>
                  <a:pt x="246" y="501"/>
                </a:lnTo>
                <a:lnTo>
                  <a:pt x="245" y="501"/>
                </a:lnTo>
                <a:lnTo>
                  <a:pt x="245" y="502"/>
                </a:lnTo>
                <a:lnTo>
                  <a:pt x="245" y="503"/>
                </a:lnTo>
                <a:lnTo>
                  <a:pt x="244" y="503"/>
                </a:lnTo>
                <a:lnTo>
                  <a:pt x="244" y="504"/>
                </a:lnTo>
                <a:lnTo>
                  <a:pt x="243" y="502"/>
                </a:lnTo>
                <a:lnTo>
                  <a:pt x="242" y="500"/>
                </a:lnTo>
                <a:lnTo>
                  <a:pt x="242" y="499"/>
                </a:lnTo>
                <a:lnTo>
                  <a:pt x="241" y="499"/>
                </a:lnTo>
                <a:lnTo>
                  <a:pt x="241" y="497"/>
                </a:lnTo>
                <a:lnTo>
                  <a:pt x="240" y="497"/>
                </a:lnTo>
                <a:lnTo>
                  <a:pt x="240" y="495"/>
                </a:lnTo>
                <a:lnTo>
                  <a:pt x="238" y="495"/>
                </a:lnTo>
                <a:lnTo>
                  <a:pt x="238" y="493"/>
                </a:lnTo>
                <a:lnTo>
                  <a:pt x="237" y="493"/>
                </a:lnTo>
                <a:lnTo>
                  <a:pt x="237" y="491"/>
                </a:lnTo>
                <a:lnTo>
                  <a:pt x="236" y="491"/>
                </a:lnTo>
                <a:lnTo>
                  <a:pt x="236" y="489"/>
                </a:lnTo>
                <a:lnTo>
                  <a:pt x="235" y="487"/>
                </a:lnTo>
                <a:lnTo>
                  <a:pt x="234" y="486"/>
                </a:lnTo>
                <a:lnTo>
                  <a:pt x="233" y="484"/>
                </a:lnTo>
                <a:lnTo>
                  <a:pt x="232" y="482"/>
                </a:lnTo>
                <a:lnTo>
                  <a:pt x="231" y="480"/>
                </a:lnTo>
                <a:lnTo>
                  <a:pt x="230" y="478"/>
                </a:lnTo>
                <a:lnTo>
                  <a:pt x="230" y="476"/>
                </a:lnTo>
                <a:lnTo>
                  <a:pt x="229" y="476"/>
                </a:lnTo>
                <a:lnTo>
                  <a:pt x="229" y="475"/>
                </a:lnTo>
                <a:lnTo>
                  <a:pt x="227" y="475"/>
                </a:lnTo>
                <a:lnTo>
                  <a:pt x="227" y="473"/>
                </a:lnTo>
                <a:lnTo>
                  <a:pt x="226" y="473"/>
                </a:lnTo>
                <a:lnTo>
                  <a:pt x="226" y="471"/>
                </a:lnTo>
                <a:lnTo>
                  <a:pt x="225" y="471"/>
                </a:lnTo>
                <a:lnTo>
                  <a:pt x="225" y="469"/>
                </a:lnTo>
                <a:lnTo>
                  <a:pt x="224" y="469"/>
                </a:lnTo>
                <a:lnTo>
                  <a:pt x="224" y="467"/>
                </a:lnTo>
                <a:lnTo>
                  <a:pt x="223" y="467"/>
                </a:lnTo>
                <a:lnTo>
                  <a:pt x="223" y="465"/>
                </a:lnTo>
                <a:lnTo>
                  <a:pt x="222" y="464"/>
                </a:lnTo>
                <a:lnTo>
                  <a:pt x="221" y="462"/>
                </a:lnTo>
                <a:lnTo>
                  <a:pt x="220" y="461"/>
                </a:lnTo>
                <a:lnTo>
                  <a:pt x="219" y="459"/>
                </a:lnTo>
                <a:lnTo>
                  <a:pt x="217" y="457"/>
                </a:lnTo>
                <a:lnTo>
                  <a:pt x="216" y="455"/>
                </a:lnTo>
                <a:lnTo>
                  <a:pt x="216" y="454"/>
                </a:lnTo>
                <a:lnTo>
                  <a:pt x="215" y="454"/>
                </a:lnTo>
                <a:lnTo>
                  <a:pt x="215" y="452"/>
                </a:lnTo>
                <a:lnTo>
                  <a:pt x="214" y="452"/>
                </a:lnTo>
                <a:lnTo>
                  <a:pt x="214" y="450"/>
                </a:lnTo>
                <a:lnTo>
                  <a:pt x="213" y="450"/>
                </a:lnTo>
                <a:lnTo>
                  <a:pt x="213" y="448"/>
                </a:lnTo>
                <a:lnTo>
                  <a:pt x="212" y="448"/>
                </a:lnTo>
                <a:lnTo>
                  <a:pt x="212" y="446"/>
                </a:lnTo>
                <a:lnTo>
                  <a:pt x="211" y="446"/>
                </a:lnTo>
                <a:lnTo>
                  <a:pt x="211" y="444"/>
                </a:lnTo>
                <a:lnTo>
                  <a:pt x="210" y="442"/>
                </a:lnTo>
                <a:lnTo>
                  <a:pt x="209" y="441"/>
                </a:lnTo>
                <a:lnTo>
                  <a:pt x="207" y="439"/>
                </a:lnTo>
                <a:lnTo>
                  <a:pt x="206" y="437"/>
                </a:lnTo>
                <a:lnTo>
                  <a:pt x="205" y="435"/>
                </a:lnTo>
                <a:lnTo>
                  <a:pt x="204" y="433"/>
                </a:lnTo>
                <a:lnTo>
                  <a:pt x="204" y="432"/>
                </a:lnTo>
                <a:lnTo>
                  <a:pt x="163" y="360"/>
                </a:lnTo>
                <a:lnTo>
                  <a:pt x="162" y="360"/>
                </a:lnTo>
                <a:lnTo>
                  <a:pt x="162" y="358"/>
                </a:lnTo>
                <a:lnTo>
                  <a:pt x="161" y="358"/>
                </a:lnTo>
                <a:lnTo>
                  <a:pt x="161" y="356"/>
                </a:lnTo>
                <a:lnTo>
                  <a:pt x="160" y="356"/>
                </a:lnTo>
                <a:lnTo>
                  <a:pt x="160" y="354"/>
                </a:lnTo>
                <a:lnTo>
                  <a:pt x="159" y="352"/>
                </a:lnTo>
                <a:lnTo>
                  <a:pt x="158" y="350"/>
                </a:lnTo>
                <a:lnTo>
                  <a:pt x="156" y="349"/>
                </a:lnTo>
                <a:lnTo>
                  <a:pt x="155" y="347"/>
                </a:lnTo>
                <a:lnTo>
                  <a:pt x="154" y="345"/>
                </a:lnTo>
                <a:lnTo>
                  <a:pt x="153" y="343"/>
                </a:lnTo>
                <a:lnTo>
                  <a:pt x="153" y="341"/>
                </a:lnTo>
                <a:lnTo>
                  <a:pt x="152" y="341"/>
                </a:lnTo>
                <a:lnTo>
                  <a:pt x="152" y="339"/>
                </a:lnTo>
                <a:lnTo>
                  <a:pt x="151" y="339"/>
                </a:lnTo>
                <a:lnTo>
                  <a:pt x="151" y="338"/>
                </a:lnTo>
                <a:lnTo>
                  <a:pt x="150" y="338"/>
                </a:lnTo>
                <a:lnTo>
                  <a:pt x="150" y="336"/>
                </a:lnTo>
                <a:lnTo>
                  <a:pt x="149" y="336"/>
                </a:lnTo>
                <a:lnTo>
                  <a:pt x="149" y="334"/>
                </a:lnTo>
                <a:lnTo>
                  <a:pt x="148" y="334"/>
                </a:lnTo>
                <a:lnTo>
                  <a:pt x="148" y="332"/>
                </a:lnTo>
                <a:lnTo>
                  <a:pt x="146" y="332"/>
                </a:lnTo>
                <a:lnTo>
                  <a:pt x="146" y="330"/>
                </a:lnTo>
                <a:lnTo>
                  <a:pt x="145" y="328"/>
                </a:lnTo>
                <a:lnTo>
                  <a:pt x="144" y="327"/>
                </a:lnTo>
                <a:lnTo>
                  <a:pt x="143" y="325"/>
                </a:lnTo>
                <a:lnTo>
                  <a:pt x="142" y="323"/>
                </a:lnTo>
                <a:lnTo>
                  <a:pt x="141" y="321"/>
                </a:lnTo>
                <a:lnTo>
                  <a:pt x="140" y="319"/>
                </a:lnTo>
                <a:lnTo>
                  <a:pt x="140" y="317"/>
                </a:lnTo>
                <a:lnTo>
                  <a:pt x="139" y="317"/>
                </a:lnTo>
                <a:lnTo>
                  <a:pt x="139" y="316"/>
                </a:lnTo>
                <a:lnTo>
                  <a:pt x="138" y="316"/>
                </a:lnTo>
                <a:lnTo>
                  <a:pt x="138" y="314"/>
                </a:lnTo>
                <a:lnTo>
                  <a:pt x="136" y="314"/>
                </a:lnTo>
                <a:lnTo>
                  <a:pt x="136" y="312"/>
                </a:lnTo>
                <a:lnTo>
                  <a:pt x="135" y="312"/>
                </a:lnTo>
                <a:lnTo>
                  <a:pt x="135" y="310"/>
                </a:lnTo>
                <a:lnTo>
                  <a:pt x="134" y="310"/>
                </a:lnTo>
                <a:lnTo>
                  <a:pt x="134" y="308"/>
                </a:lnTo>
                <a:lnTo>
                  <a:pt x="133" y="306"/>
                </a:lnTo>
                <a:lnTo>
                  <a:pt x="132" y="304"/>
                </a:lnTo>
                <a:lnTo>
                  <a:pt x="131" y="303"/>
                </a:lnTo>
                <a:lnTo>
                  <a:pt x="130" y="301"/>
                </a:lnTo>
                <a:lnTo>
                  <a:pt x="129" y="299"/>
                </a:lnTo>
                <a:lnTo>
                  <a:pt x="128" y="297"/>
                </a:lnTo>
                <a:lnTo>
                  <a:pt x="128" y="295"/>
                </a:lnTo>
                <a:lnTo>
                  <a:pt x="126" y="295"/>
                </a:lnTo>
                <a:lnTo>
                  <a:pt x="126" y="294"/>
                </a:lnTo>
                <a:lnTo>
                  <a:pt x="125" y="294"/>
                </a:lnTo>
                <a:lnTo>
                  <a:pt x="125" y="293"/>
                </a:lnTo>
                <a:lnTo>
                  <a:pt x="124" y="293"/>
                </a:lnTo>
                <a:lnTo>
                  <a:pt x="124" y="291"/>
                </a:lnTo>
                <a:lnTo>
                  <a:pt x="123" y="291"/>
                </a:lnTo>
                <a:lnTo>
                  <a:pt x="123" y="289"/>
                </a:lnTo>
                <a:lnTo>
                  <a:pt x="122" y="289"/>
                </a:lnTo>
                <a:lnTo>
                  <a:pt x="82" y="215"/>
                </a:lnTo>
                <a:lnTo>
                  <a:pt x="81" y="215"/>
                </a:lnTo>
                <a:lnTo>
                  <a:pt x="81" y="213"/>
                </a:lnTo>
                <a:lnTo>
                  <a:pt x="80" y="213"/>
                </a:lnTo>
                <a:lnTo>
                  <a:pt x="80" y="212"/>
                </a:lnTo>
                <a:lnTo>
                  <a:pt x="79" y="212"/>
                </a:lnTo>
                <a:lnTo>
                  <a:pt x="79" y="210"/>
                </a:lnTo>
                <a:lnTo>
                  <a:pt x="78" y="210"/>
                </a:lnTo>
                <a:lnTo>
                  <a:pt x="78" y="209"/>
                </a:lnTo>
                <a:lnTo>
                  <a:pt x="77" y="209"/>
                </a:lnTo>
                <a:lnTo>
                  <a:pt x="77" y="207"/>
                </a:lnTo>
                <a:lnTo>
                  <a:pt x="75" y="205"/>
                </a:lnTo>
                <a:lnTo>
                  <a:pt x="74" y="203"/>
                </a:lnTo>
                <a:lnTo>
                  <a:pt x="73" y="202"/>
                </a:lnTo>
                <a:lnTo>
                  <a:pt x="72" y="200"/>
                </a:lnTo>
                <a:lnTo>
                  <a:pt x="71" y="198"/>
                </a:lnTo>
                <a:lnTo>
                  <a:pt x="70" y="196"/>
                </a:lnTo>
                <a:lnTo>
                  <a:pt x="70" y="194"/>
                </a:lnTo>
                <a:lnTo>
                  <a:pt x="69" y="194"/>
                </a:lnTo>
                <a:lnTo>
                  <a:pt x="69" y="192"/>
                </a:lnTo>
                <a:lnTo>
                  <a:pt x="68" y="192"/>
                </a:lnTo>
                <a:lnTo>
                  <a:pt x="68" y="190"/>
                </a:lnTo>
                <a:lnTo>
                  <a:pt x="67" y="190"/>
                </a:lnTo>
                <a:lnTo>
                  <a:pt x="67" y="189"/>
                </a:lnTo>
                <a:lnTo>
                  <a:pt x="65" y="189"/>
                </a:lnTo>
                <a:lnTo>
                  <a:pt x="65" y="187"/>
                </a:lnTo>
                <a:lnTo>
                  <a:pt x="64" y="187"/>
                </a:lnTo>
                <a:lnTo>
                  <a:pt x="64" y="185"/>
                </a:lnTo>
                <a:lnTo>
                  <a:pt x="63" y="185"/>
                </a:lnTo>
                <a:lnTo>
                  <a:pt x="63" y="183"/>
                </a:lnTo>
                <a:lnTo>
                  <a:pt x="62" y="181"/>
                </a:lnTo>
                <a:lnTo>
                  <a:pt x="61" y="179"/>
                </a:lnTo>
                <a:lnTo>
                  <a:pt x="60" y="178"/>
                </a:lnTo>
                <a:lnTo>
                  <a:pt x="59" y="176"/>
                </a:lnTo>
                <a:lnTo>
                  <a:pt x="58" y="174"/>
                </a:lnTo>
                <a:lnTo>
                  <a:pt x="57" y="172"/>
                </a:lnTo>
                <a:lnTo>
                  <a:pt x="57" y="170"/>
                </a:lnTo>
                <a:lnTo>
                  <a:pt x="55" y="170"/>
                </a:lnTo>
                <a:lnTo>
                  <a:pt x="55" y="168"/>
                </a:lnTo>
                <a:lnTo>
                  <a:pt x="54" y="168"/>
                </a:lnTo>
                <a:lnTo>
                  <a:pt x="54" y="167"/>
                </a:lnTo>
                <a:lnTo>
                  <a:pt x="53" y="167"/>
                </a:lnTo>
                <a:lnTo>
                  <a:pt x="53" y="165"/>
                </a:lnTo>
                <a:lnTo>
                  <a:pt x="52" y="165"/>
                </a:lnTo>
                <a:lnTo>
                  <a:pt x="52" y="163"/>
                </a:lnTo>
                <a:lnTo>
                  <a:pt x="51" y="163"/>
                </a:lnTo>
                <a:lnTo>
                  <a:pt x="51" y="161"/>
                </a:lnTo>
                <a:lnTo>
                  <a:pt x="50" y="159"/>
                </a:lnTo>
                <a:lnTo>
                  <a:pt x="49" y="157"/>
                </a:lnTo>
                <a:lnTo>
                  <a:pt x="48" y="156"/>
                </a:lnTo>
                <a:lnTo>
                  <a:pt x="47" y="154"/>
                </a:lnTo>
                <a:lnTo>
                  <a:pt x="45" y="152"/>
                </a:lnTo>
                <a:lnTo>
                  <a:pt x="44" y="150"/>
                </a:lnTo>
                <a:lnTo>
                  <a:pt x="44" y="148"/>
                </a:lnTo>
                <a:lnTo>
                  <a:pt x="43" y="148"/>
                </a:lnTo>
                <a:lnTo>
                  <a:pt x="43" y="146"/>
                </a:lnTo>
                <a:lnTo>
                  <a:pt x="42" y="146"/>
                </a:lnTo>
                <a:lnTo>
                  <a:pt x="42" y="144"/>
                </a:lnTo>
                <a:lnTo>
                  <a:pt x="41" y="144"/>
                </a:lnTo>
                <a:lnTo>
                  <a:pt x="1" y="72"/>
                </a:lnTo>
                <a:lnTo>
                  <a:pt x="0" y="72"/>
                </a:lnTo>
              </a:path>
            </a:pathLst>
          </a:custGeom>
          <a:solidFill>
            <a:srgbClr val="212121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47" name="Freeform 89"/>
          <p:cNvSpPr>
            <a:spLocks/>
          </p:cNvSpPr>
          <p:nvPr/>
        </p:nvSpPr>
        <p:spPr bwMode="auto">
          <a:xfrm>
            <a:off x="7292975" y="2111375"/>
            <a:ext cx="82550" cy="47625"/>
          </a:xfrm>
          <a:custGeom>
            <a:avLst/>
            <a:gdLst>
              <a:gd name="T0" fmla="*/ 2147483647 w 59"/>
              <a:gd name="T1" fmla="*/ 2147483647 h 29"/>
              <a:gd name="T2" fmla="*/ 2147483647 w 59"/>
              <a:gd name="T3" fmla="*/ 2147483647 h 29"/>
              <a:gd name="T4" fmla="*/ 2147483647 w 59"/>
              <a:gd name="T5" fmla="*/ 2147483647 h 29"/>
              <a:gd name="T6" fmla="*/ 2147483647 w 59"/>
              <a:gd name="T7" fmla="*/ 2147483647 h 29"/>
              <a:gd name="T8" fmla="*/ 2147483647 w 59"/>
              <a:gd name="T9" fmla="*/ 2147483647 h 29"/>
              <a:gd name="T10" fmla="*/ 2147483647 w 59"/>
              <a:gd name="T11" fmla="*/ 2147483647 h 29"/>
              <a:gd name="T12" fmla="*/ 2147483647 w 59"/>
              <a:gd name="T13" fmla="*/ 2147483647 h 29"/>
              <a:gd name="T14" fmla="*/ 2147483647 w 59"/>
              <a:gd name="T15" fmla="*/ 2147483647 h 29"/>
              <a:gd name="T16" fmla="*/ 2147483647 w 59"/>
              <a:gd name="T17" fmla="*/ 2147483647 h 29"/>
              <a:gd name="T18" fmla="*/ 2147483647 w 59"/>
              <a:gd name="T19" fmla="*/ 2147483647 h 29"/>
              <a:gd name="T20" fmla="*/ 2147483647 w 59"/>
              <a:gd name="T21" fmla="*/ 2147483647 h 29"/>
              <a:gd name="T22" fmla="*/ 2147483647 w 59"/>
              <a:gd name="T23" fmla="*/ 2147483647 h 29"/>
              <a:gd name="T24" fmla="*/ 2147483647 w 59"/>
              <a:gd name="T25" fmla="*/ 2147483647 h 29"/>
              <a:gd name="T26" fmla="*/ 0 w 59"/>
              <a:gd name="T27" fmla="*/ 2147483647 h 29"/>
              <a:gd name="T28" fmla="*/ 2147483647 w 59"/>
              <a:gd name="T29" fmla="*/ 2147483647 h 29"/>
              <a:gd name="T30" fmla="*/ 2147483647 w 59"/>
              <a:gd name="T31" fmla="*/ 2147483647 h 29"/>
              <a:gd name="T32" fmla="*/ 2147483647 w 59"/>
              <a:gd name="T33" fmla="*/ 2147483647 h 29"/>
              <a:gd name="T34" fmla="*/ 2147483647 w 59"/>
              <a:gd name="T35" fmla="*/ 2147483647 h 29"/>
              <a:gd name="T36" fmla="*/ 2147483647 w 59"/>
              <a:gd name="T37" fmla="*/ 2147483647 h 29"/>
              <a:gd name="T38" fmla="*/ 2147483647 w 59"/>
              <a:gd name="T39" fmla="*/ 2147483647 h 29"/>
              <a:gd name="T40" fmla="*/ 2147483647 w 59"/>
              <a:gd name="T41" fmla="*/ 2147483647 h 29"/>
              <a:gd name="T42" fmla="*/ 2147483647 w 59"/>
              <a:gd name="T43" fmla="*/ 2147483647 h 29"/>
              <a:gd name="T44" fmla="*/ 2147483647 w 59"/>
              <a:gd name="T45" fmla="*/ 2147483647 h 29"/>
              <a:gd name="T46" fmla="*/ 2147483647 w 59"/>
              <a:gd name="T47" fmla="*/ 2147483647 h 29"/>
              <a:gd name="T48" fmla="*/ 2147483647 w 59"/>
              <a:gd name="T49" fmla="*/ 2147483647 h 29"/>
              <a:gd name="T50" fmla="*/ 2147483647 w 59"/>
              <a:gd name="T51" fmla="*/ 2147483647 h 29"/>
              <a:gd name="T52" fmla="*/ 2147483647 w 59"/>
              <a:gd name="T53" fmla="*/ 2147483647 h 29"/>
              <a:gd name="T54" fmla="*/ 2147483647 w 59"/>
              <a:gd name="T55" fmla="*/ 2147483647 h 29"/>
              <a:gd name="T56" fmla="*/ 2147483647 w 59"/>
              <a:gd name="T57" fmla="*/ 2147483647 h 29"/>
              <a:gd name="T58" fmla="*/ 2147483647 w 59"/>
              <a:gd name="T59" fmla="*/ 2147483647 h 29"/>
              <a:gd name="T60" fmla="*/ 2147483647 w 59"/>
              <a:gd name="T61" fmla="*/ 2147483647 h 29"/>
              <a:gd name="T62" fmla="*/ 2147483647 w 59"/>
              <a:gd name="T63" fmla="*/ 2147483647 h 29"/>
              <a:gd name="T64" fmla="*/ 2147483647 w 59"/>
              <a:gd name="T65" fmla="*/ 2147483647 h 29"/>
              <a:gd name="T66" fmla="*/ 2147483647 w 59"/>
              <a:gd name="T67" fmla="*/ 2147483647 h 29"/>
              <a:gd name="T68" fmla="*/ 2147483647 w 59"/>
              <a:gd name="T69" fmla="*/ 2147483647 h 29"/>
              <a:gd name="T70" fmla="*/ 2147483647 w 59"/>
              <a:gd name="T71" fmla="*/ 2147483647 h 29"/>
              <a:gd name="T72" fmla="*/ 2147483647 w 59"/>
              <a:gd name="T73" fmla="*/ 2147483647 h 29"/>
              <a:gd name="T74" fmla="*/ 2147483647 w 59"/>
              <a:gd name="T75" fmla="*/ 2147483647 h 29"/>
              <a:gd name="T76" fmla="*/ 2147483647 w 59"/>
              <a:gd name="T77" fmla="*/ 2147483647 h 29"/>
              <a:gd name="T78" fmla="*/ 2147483647 w 59"/>
              <a:gd name="T79" fmla="*/ 2147483647 h 29"/>
              <a:gd name="T80" fmla="*/ 2147483647 w 59"/>
              <a:gd name="T81" fmla="*/ 0 h 2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9"/>
              <a:gd name="T124" fmla="*/ 0 h 29"/>
              <a:gd name="T125" fmla="*/ 59 w 59"/>
              <a:gd name="T126" fmla="*/ 29 h 2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9" h="29">
                <a:moveTo>
                  <a:pt x="41" y="0"/>
                </a:moveTo>
                <a:lnTo>
                  <a:pt x="41" y="1"/>
                </a:lnTo>
                <a:lnTo>
                  <a:pt x="40" y="1"/>
                </a:lnTo>
                <a:lnTo>
                  <a:pt x="38" y="1"/>
                </a:lnTo>
                <a:lnTo>
                  <a:pt x="38" y="2"/>
                </a:lnTo>
                <a:lnTo>
                  <a:pt x="36" y="2"/>
                </a:lnTo>
                <a:lnTo>
                  <a:pt x="33" y="2"/>
                </a:lnTo>
                <a:lnTo>
                  <a:pt x="30" y="3"/>
                </a:lnTo>
                <a:lnTo>
                  <a:pt x="28" y="3"/>
                </a:lnTo>
                <a:lnTo>
                  <a:pt x="28" y="4"/>
                </a:lnTo>
                <a:lnTo>
                  <a:pt x="26" y="4"/>
                </a:lnTo>
                <a:lnTo>
                  <a:pt x="24" y="5"/>
                </a:lnTo>
                <a:lnTo>
                  <a:pt x="22" y="6"/>
                </a:lnTo>
                <a:lnTo>
                  <a:pt x="15" y="9"/>
                </a:lnTo>
                <a:lnTo>
                  <a:pt x="14" y="9"/>
                </a:lnTo>
                <a:lnTo>
                  <a:pt x="14" y="10"/>
                </a:lnTo>
                <a:lnTo>
                  <a:pt x="12" y="11"/>
                </a:lnTo>
                <a:lnTo>
                  <a:pt x="11" y="11"/>
                </a:lnTo>
                <a:lnTo>
                  <a:pt x="11" y="12"/>
                </a:lnTo>
                <a:lnTo>
                  <a:pt x="8" y="13"/>
                </a:lnTo>
                <a:lnTo>
                  <a:pt x="8" y="14"/>
                </a:lnTo>
                <a:lnTo>
                  <a:pt x="7" y="14"/>
                </a:lnTo>
                <a:lnTo>
                  <a:pt x="5" y="15"/>
                </a:lnTo>
                <a:lnTo>
                  <a:pt x="4" y="15"/>
                </a:lnTo>
                <a:lnTo>
                  <a:pt x="4" y="16"/>
                </a:lnTo>
                <a:lnTo>
                  <a:pt x="3" y="16"/>
                </a:lnTo>
                <a:lnTo>
                  <a:pt x="2" y="16"/>
                </a:lnTo>
                <a:lnTo>
                  <a:pt x="0" y="18"/>
                </a:lnTo>
                <a:lnTo>
                  <a:pt x="2" y="20"/>
                </a:lnTo>
                <a:lnTo>
                  <a:pt x="3" y="20"/>
                </a:lnTo>
                <a:lnTo>
                  <a:pt x="5" y="22"/>
                </a:lnTo>
                <a:lnTo>
                  <a:pt x="6" y="22"/>
                </a:lnTo>
                <a:lnTo>
                  <a:pt x="6" y="23"/>
                </a:lnTo>
                <a:lnTo>
                  <a:pt x="7" y="23"/>
                </a:lnTo>
                <a:lnTo>
                  <a:pt x="8" y="23"/>
                </a:lnTo>
                <a:lnTo>
                  <a:pt x="9" y="24"/>
                </a:lnTo>
                <a:lnTo>
                  <a:pt x="9" y="25"/>
                </a:lnTo>
                <a:lnTo>
                  <a:pt x="12" y="25"/>
                </a:lnTo>
                <a:lnTo>
                  <a:pt x="12" y="26"/>
                </a:lnTo>
                <a:lnTo>
                  <a:pt x="14" y="26"/>
                </a:lnTo>
                <a:lnTo>
                  <a:pt x="16" y="26"/>
                </a:lnTo>
                <a:lnTo>
                  <a:pt x="18" y="26"/>
                </a:lnTo>
                <a:lnTo>
                  <a:pt x="18" y="27"/>
                </a:lnTo>
                <a:lnTo>
                  <a:pt x="20" y="27"/>
                </a:lnTo>
                <a:lnTo>
                  <a:pt x="23" y="27"/>
                </a:lnTo>
                <a:lnTo>
                  <a:pt x="23" y="28"/>
                </a:lnTo>
                <a:lnTo>
                  <a:pt x="33" y="28"/>
                </a:lnTo>
                <a:lnTo>
                  <a:pt x="33" y="27"/>
                </a:lnTo>
                <a:lnTo>
                  <a:pt x="37" y="27"/>
                </a:lnTo>
                <a:lnTo>
                  <a:pt x="40" y="26"/>
                </a:lnTo>
                <a:lnTo>
                  <a:pt x="42" y="26"/>
                </a:lnTo>
                <a:lnTo>
                  <a:pt x="44" y="26"/>
                </a:lnTo>
                <a:lnTo>
                  <a:pt x="45" y="26"/>
                </a:lnTo>
                <a:lnTo>
                  <a:pt x="45" y="25"/>
                </a:lnTo>
                <a:lnTo>
                  <a:pt x="46" y="25"/>
                </a:lnTo>
                <a:lnTo>
                  <a:pt x="48" y="24"/>
                </a:lnTo>
                <a:lnTo>
                  <a:pt x="51" y="23"/>
                </a:lnTo>
                <a:lnTo>
                  <a:pt x="51" y="22"/>
                </a:lnTo>
                <a:lnTo>
                  <a:pt x="56" y="19"/>
                </a:lnTo>
                <a:lnTo>
                  <a:pt x="56" y="18"/>
                </a:lnTo>
                <a:lnTo>
                  <a:pt x="57" y="16"/>
                </a:lnTo>
                <a:lnTo>
                  <a:pt x="57" y="15"/>
                </a:lnTo>
                <a:lnTo>
                  <a:pt x="58" y="15"/>
                </a:lnTo>
                <a:lnTo>
                  <a:pt x="58" y="12"/>
                </a:lnTo>
                <a:lnTo>
                  <a:pt x="57" y="12"/>
                </a:lnTo>
                <a:lnTo>
                  <a:pt x="57" y="9"/>
                </a:lnTo>
                <a:lnTo>
                  <a:pt x="56" y="9"/>
                </a:lnTo>
                <a:lnTo>
                  <a:pt x="56" y="8"/>
                </a:lnTo>
                <a:lnTo>
                  <a:pt x="54" y="6"/>
                </a:lnTo>
                <a:lnTo>
                  <a:pt x="51" y="4"/>
                </a:lnTo>
                <a:lnTo>
                  <a:pt x="50" y="3"/>
                </a:lnTo>
                <a:lnTo>
                  <a:pt x="49" y="3"/>
                </a:lnTo>
                <a:lnTo>
                  <a:pt x="49" y="2"/>
                </a:lnTo>
                <a:lnTo>
                  <a:pt x="48" y="2"/>
                </a:lnTo>
                <a:lnTo>
                  <a:pt x="47" y="2"/>
                </a:lnTo>
                <a:lnTo>
                  <a:pt x="45" y="1"/>
                </a:lnTo>
                <a:lnTo>
                  <a:pt x="44" y="1"/>
                </a:lnTo>
                <a:lnTo>
                  <a:pt x="44" y="0"/>
                </a:lnTo>
                <a:lnTo>
                  <a:pt x="41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48" name="Freeform 90"/>
          <p:cNvSpPr>
            <a:spLocks/>
          </p:cNvSpPr>
          <p:nvPr/>
        </p:nvSpPr>
        <p:spPr bwMode="auto">
          <a:xfrm>
            <a:off x="7399338" y="2112963"/>
            <a:ext cx="76200" cy="46037"/>
          </a:xfrm>
          <a:custGeom>
            <a:avLst/>
            <a:gdLst>
              <a:gd name="T0" fmla="*/ 2147483647 w 52"/>
              <a:gd name="T1" fmla="*/ 0 h 28"/>
              <a:gd name="T2" fmla="*/ 2147483647 w 52"/>
              <a:gd name="T3" fmla="*/ 2147483647 h 28"/>
              <a:gd name="T4" fmla="*/ 2147483647 w 52"/>
              <a:gd name="T5" fmla="*/ 2147483647 h 28"/>
              <a:gd name="T6" fmla="*/ 2147483647 w 52"/>
              <a:gd name="T7" fmla="*/ 2147483647 h 28"/>
              <a:gd name="T8" fmla="*/ 2147483647 w 52"/>
              <a:gd name="T9" fmla="*/ 2147483647 h 28"/>
              <a:gd name="T10" fmla="*/ 2147483647 w 52"/>
              <a:gd name="T11" fmla="*/ 2147483647 h 28"/>
              <a:gd name="T12" fmla="*/ 2147483647 w 52"/>
              <a:gd name="T13" fmla="*/ 2147483647 h 28"/>
              <a:gd name="T14" fmla="*/ 0 w 52"/>
              <a:gd name="T15" fmla="*/ 2147483647 h 28"/>
              <a:gd name="T16" fmla="*/ 2147483647 w 52"/>
              <a:gd name="T17" fmla="*/ 2147483647 h 28"/>
              <a:gd name="T18" fmla="*/ 2147483647 w 52"/>
              <a:gd name="T19" fmla="*/ 2147483647 h 28"/>
              <a:gd name="T20" fmla="*/ 2147483647 w 52"/>
              <a:gd name="T21" fmla="*/ 2147483647 h 28"/>
              <a:gd name="T22" fmla="*/ 2147483647 w 52"/>
              <a:gd name="T23" fmla="*/ 2147483647 h 28"/>
              <a:gd name="T24" fmla="*/ 2147483647 w 52"/>
              <a:gd name="T25" fmla="*/ 2147483647 h 28"/>
              <a:gd name="T26" fmla="*/ 2147483647 w 52"/>
              <a:gd name="T27" fmla="*/ 2147483647 h 28"/>
              <a:gd name="T28" fmla="*/ 2147483647 w 52"/>
              <a:gd name="T29" fmla="*/ 2147483647 h 28"/>
              <a:gd name="T30" fmla="*/ 2147483647 w 52"/>
              <a:gd name="T31" fmla="*/ 2147483647 h 28"/>
              <a:gd name="T32" fmla="*/ 2147483647 w 52"/>
              <a:gd name="T33" fmla="*/ 2147483647 h 28"/>
              <a:gd name="T34" fmla="*/ 2147483647 w 52"/>
              <a:gd name="T35" fmla="*/ 2147483647 h 28"/>
              <a:gd name="T36" fmla="*/ 2147483647 w 52"/>
              <a:gd name="T37" fmla="*/ 2147483647 h 28"/>
              <a:gd name="T38" fmla="*/ 2147483647 w 52"/>
              <a:gd name="T39" fmla="*/ 2147483647 h 28"/>
              <a:gd name="T40" fmla="*/ 2147483647 w 52"/>
              <a:gd name="T41" fmla="*/ 2147483647 h 28"/>
              <a:gd name="T42" fmla="*/ 2147483647 w 52"/>
              <a:gd name="T43" fmla="*/ 2147483647 h 28"/>
              <a:gd name="T44" fmla="*/ 2147483647 w 52"/>
              <a:gd name="T45" fmla="*/ 2147483647 h 28"/>
              <a:gd name="T46" fmla="*/ 2147483647 w 52"/>
              <a:gd name="T47" fmla="*/ 2147483647 h 28"/>
              <a:gd name="T48" fmla="*/ 2147483647 w 52"/>
              <a:gd name="T49" fmla="*/ 2147483647 h 28"/>
              <a:gd name="T50" fmla="*/ 2147483647 w 52"/>
              <a:gd name="T51" fmla="*/ 2147483647 h 28"/>
              <a:gd name="T52" fmla="*/ 2147483647 w 52"/>
              <a:gd name="T53" fmla="*/ 2147483647 h 28"/>
              <a:gd name="T54" fmla="*/ 2147483647 w 52"/>
              <a:gd name="T55" fmla="*/ 2147483647 h 28"/>
              <a:gd name="T56" fmla="*/ 2147483647 w 52"/>
              <a:gd name="T57" fmla="*/ 2147483647 h 28"/>
              <a:gd name="T58" fmla="*/ 2147483647 w 52"/>
              <a:gd name="T59" fmla="*/ 2147483647 h 28"/>
              <a:gd name="T60" fmla="*/ 2147483647 w 52"/>
              <a:gd name="T61" fmla="*/ 2147483647 h 28"/>
              <a:gd name="T62" fmla="*/ 2147483647 w 52"/>
              <a:gd name="T63" fmla="*/ 2147483647 h 28"/>
              <a:gd name="T64" fmla="*/ 2147483647 w 52"/>
              <a:gd name="T65" fmla="*/ 2147483647 h 28"/>
              <a:gd name="T66" fmla="*/ 2147483647 w 52"/>
              <a:gd name="T67" fmla="*/ 2147483647 h 28"/>
              <a:gd name="T68" fmla="*/ 2147483647 w 52"/>
              <a:gd name="T69" fmla="*/ 2147483647 h 28"/>
              <a:gd name="T70" fmla="*/ 2147483647 w 52"/>
              <a:gd name="T71" fmla="*/ 2147483647 h 28"/>
              <a:gd name="T72" fmla="*/ 2147483647 w 52"/>
              <a:gd name="T73" fmla="*/ 2147483647 h 28"/>
              <a:gd name="T74" fmla="*/ 2147483647 w 52"/>
              <a:gd name="T75" fmla="*/ 2147483647 h 28"/>
              <a:gd name="T76" fmla="*/ 2147483647 w 52"/>
              <a:gd name="T77" fmla="*/ 2147483647 h 28"/>
              <a:gd name="T78" fmla="*/ 2147483647 w 52"/>
              <a:gd name="T79" fmla="*/ 0 h 2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2"/>
              <a:gd name="T121" fmla="*/ 0 h 28"/>
              <a:gd name="T122" fmla="*/ 52 w 52"/>
              <a:gd name="T123" fmla="*/ 28 h 2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2" h="28">
                <a:moveTo>
                  <a:pt x="14" y="0"/>
                </a:moveTo>
                <a:lnTo>
                  <a:pt x="14" y="0"/>
                </a:lnTo>
                <a:lnTo>
                  <a:pt x="12" y="0"/>
                </a:lnTo>
                <a:lnTo>
                  <a:pt x="12" y="1"/>
                </a:lnTo>
                <a:lnTo>
                  <a:pt x="11" y="1"/>
                </a:lnTo>
                <a:lnTo>
                  <a:pt x="11" y="2"/>
                </a:lnTo>
                <a:lnTo>
                  <a:pt x="8" y="2"/>
                </a:lnTo>
                <a:lnTo>
                  <a:pt x="8" y="3"/>
                </a:lnTo>
                <a:lnTo>
                  <a:pt x="7" y="3"/>
                </a:lnTo>
                <a:lnTo>
                  <a:pt x="3" y="7"/>
                </a:lnTo>
                <a:lnTo>
                  <a:pt x="2" y="7"/>
                </a:lnTo>
                <a:lnTo>
                  <a:pt x="1" y="9"/>
                </a:lnTo>
                <a:lnTo>
                  <a:pt x="1" y="11"/>
                </a:lnTo>
                <a:lnTo>
                  <a:pt x="0" y="11"/>
                </a:lnTo>
                <a:lnTo>
                  <a:pt x="0" y="14"/>
                </a:lnTo>
                <a:lnTo>
                  <a:pt x="1" y="14"/>
                </a:lnTo>
                <a:lnTo>
                  <a:pt x="1" y="16"/>
                </a:lnTo>
                <a:lnTo>
                  <a:pt x="2" y="16"/>
                </a:lnTo>
                <a:lnTo>
                  <a:pt x="2" y="17"/>
                </a:lnTo>
                <a:lnTo>
                  <a:pt x="4" y="19"/>
                </a:lnTo>
                <a:lnTo>
                  <a:pt x="5" y="19"/>
                </a:lnTo>
                <a:lnTo>
                  <a:pt x="7" y="21"/>
                </a:lnTo>
                <a:lnTo>
                  <a:pt x="8" y="21"/>
                </a:lnTo>
                <a:lnTo>
                  <a:pt x="8" y="22"/>
                </a:lnTo>
                <a:lnTo>
                  <a:pt x="9" y="22"/>
                </a:lnTo>
                <a:lnTo>
                  <a:pt x="10" y="22"/>
                </a:lnTo>
                <a:lnTo>
                  <a:pt x="11" y="23"/>
                </a:lnTo>
                <a:lnTo>
                  <a:pt x="11" y="24"/>
                </a:lnTo>
                <a:lnTo>
                  <a:pt x="14" y="24"/>
                </a:lnTo>
                <a:lnTo>
                  <a:pt x="14" y="25"/>
                </a:lnTo>
                <a:lnTo>
                  <a:pt x="16" y="25"/>
                </a:lnTo>
                <a:lnTo>
                  <a:pt x="18" y="25"/>
                </a:lnTo>
                <a:lnTo>
                  <a:pt x="20" y="25"/>
                </a:lnTo>
                <a:lnTo>
                  <a:pt x="20" y="26"/>
                </a:lnTo>
                <a:lnTo>
                  <a:pt x="22" y="26"/>
                </a:lnTo>
                <a:lnTo>
                  <a:pt x="25" y="26"/>
                </a:lnTo>
                <a:lnTo>
                  <a:pt x="25" y="27"/>
                </a:lnTo>
                <a:lnTo>
                  <a:pt x="33" y="27"/>
                </a:lnTo>
                <a:lnTo>
                  <a:pt x="33" y="26"/>
                </a:lnTo>
                <a:lnTo>
                  <a:pt x="37" y="26"/>
                </a:lnTo>
                <a:lnTo>
                  <a:pt x="40" y="25"/>
                </a:lnTo>
                <a:lnTo>
                  <a:pt x="42" y="25"/>
                </a:lnTo>
                <a:lnTo>
                  <a:pt x="44" y="25"/>
                </a:lnTo>
                <a:lnTo>
                  <a:pt x="45" y="25"/>
                </a:lnTo>
                <a:lnTo>
                  <a:pt x="45" y="24"/>
                </a:lnTo>
                <a:lnTo>
                  <a:pt x="46" y="24"/>
                </a:lnTo>
                <a:lnTo>
                  <a:pt x="48" y="23"/>
                </a:lnTo>
                <a:lnTo>
                  <a:pt x="51" y="22"/>
                </a:lnTo>
                <a:lnTo>
                  <a:pt x="51" y="21"/>
                </a:lnTo>
                <a:lnTo>
                  <a:pt x="51" y="20"/>
                </a:lnTo>
                <a:lnTo>
                  <a:pt x="44" y="14"/>
                </a:lnTo>
                <a:lnTo>
                  <a:pt x="43" y="14"/>
                </a:lnTo>
                <a:lnTo>
                  <a:pt x="40" y="12"/>
                </a:lnTo>
                <a:lnTo>
                  <a:pt x="39" y="12"/>
                </a:lnTo>
                <a:lnTo>
                  <a:pt x="37" y="10"/>
                </a:lnTo>
                <a:lnTo>
                  <a:pt x="36" y="10"/>
                </a:lnTo>
                <a:lnTo>
                  <a:pt x="34" y="8"/>
                </a:lnTo>
                <a:lnTo>
                  <a:pt x="33" y="8"/>
                </a:lnTo>
                <a:lnTo>
                  <a:pt x="33" y="7"/>
                </a:lnTo>
                <a:lnTo>
                  <a:pt x="32" y="7"/>
                </a:lnTo>
                <a:lnTo>
                  <a:pt x="31" y="7"/>
                </a:lnTo>
                <a:lnTo>
                  <a:pt x="30" y="6"/>
                </a:lnTo>
                <a:lnTo>
                  <a:pt x="29" y="6"/>
                </a:lnTo>
                <a:lnTo>
                  <a:pt x="29" y="5"/>
                </a:lnTo>
                <a:lnTo>
                  <a:pt x="28" y="5"/>
                </a:lnTo>
                <a:lnTo>
                  <a:pt x="27" y="4"/>
                </a:lnTo>
                <a:lnTo>
                  <a:pt x="26" y="4"/>
                </a:lnTo>
                <a:lnTo>
                  <a:pt x="26" y="3"/>
                </a:lnTo>
                <a:lnTo>
                  <a:pt x="23" y="2"/>
                </a:lnTo>
                <a:lnTo>
                  <a:pt x="20" y="2"/>
                </a:lnTo>
                <a:lnTo>
                  <a:pt x="20" y="1"/>
                </a:lnTo>
                <a:lnTo>
                  <a:pt x="17" y="1"/>
                </a:lnTo>
                <a:lnTo>
                  <a:pt x="17" y="0"/>
                </a:lnTo>
                <a:lnTo>
                  <a:pt x="16" y="0"/>
                </a:lnTo>
                <a:lnTo>
                  <a:pt x="14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49" name="Freeform 91"/>
          <p:cNvSpPr>
            <a:spLocks/>
          </p:cNvSpPr>
          <p:nvPr/>
        </p:nvSpPr>
        <p:spPr bwMode="auto">
          <a:xfrm>
            <a:off x="7065963" y="2220913"/>
            <a:ext cx="28575" cy="26987"/>
          </a:xfrm>
          <a:custGeom>
            <a:avLst/>
            <a:gdLst>
              <a:gd name="T0" fmla="*/ 2147483647 w 17"/>
              <a:gd name="T1" fmla="*/ 2147483647 h 17"/>
              <a:gd name="T2" fmla="*/ 2147483647 w 17"/>
              <a:gd name="T3" fmla="*/ 0 h 17"/>
              <a:gd name="T4" fmla="*/ 0 w 17"/>
              <a:gd name="T5" fmla="*/ 0 h 17"/>
              <a:gd name="T6" fmla="*/ 0 w 17"/>
              <a:gd name="T7" fmla="*/ 0 h 17"/>
              <a:gd name="T8" fmla="*/ 0 w 17"/>
              <a:gd name="T9" fmla="*/ 0 h 17"/>
              <a:gd name="T10" fmla="*/ 0 w 17"/>
              <a:gd name="T11" fmla="*/ 2147483647 h 17"/>
              <a:gd name="T12" fmla="*/ 2147483647 w 17"/>
              <a:gd name="T13" fmla="*/ 2147483647 h 17"/>
              <a:gd name="T14" fmla="*/ 2147483647 w 17"/>
              <a:gd name="T15" fmla="*/ 2147483647 h 17"/>
              <a:gd name="T16" fmla="*/ 2147483647 w 17"/>
              <a:gd name="T17" fmla="*/ 2147483647 h 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"/>
              <a:gd name="T28" fmla="*/ 0 h 17"/>
              <a:gd name="T29" fmla="*/ 17 w 17"/>
              <a:gd name="T30" fmla="*/ 17 h 1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" h="17">
                <a:moveTo>
                  <a:pt x="16" y="16"/>
                </a:moveTo>
                <a:lnTo>
                  <a:pt x="16" y="0"/>
                </a:lnTo>
                <a:lnTo>
                  <a:pt x="0" y="0"/>
                </a:lnTo>
                <a:lnTo>
                  <a:pt x="0" y="8"/>
                </a:lnTo>
                <a:lnTo>
                  <a:pt x="16" y="8"/>
                </a:lnTo>
                <a:lnTo>
                  <a:pt x="16" y="16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50" name="Freeform 92"/>
          <p:cNvSpPr>
            <a:spLocks/>
          </p:cNvSpPr>
          <p:nvPr/>
        </p:nvSpPr>
        <p:spPr bwMode="auto">
          <a:xfrm>
            <a:off x="7143750" y="2184400"/>
            <a:ext cx="77788" cy="39688"/>
          </a:xfrm>
          <a:custGeom>
            <a:avLst/>
            <a:gdLst>
              <a:gd name="T0" fmla="*/ 2147483647 w 53"/>
              <a:gd name="T1" fmla="*/ 2147483647 h 23"/>
              <a:gd name="T2" fmla="*/ 2147483647 w 53"/>
              <a:gd name="T3" fmla="*/ 2147483647 h 23"/>
              <a:gd name="T4" fmla="*/ 2147483647 w 53"/>
              <a:gd name="T5" fmla="*/ 2147483647 h 23"/>
              <a:gd name="T6" fmla="*/ 2147483647 w 53"/>
              <a:gd name="T7" fmla="*/ 2147483647 h 23"/>
              <a:gd name="T8" fmla="*/ 2147483647 w 53"/>
              <a:gd name="T9" fmla="*/ 2147483647 h 23"/>
              <a:gd name="T10" fmla="*/ 2147483647 w 53"/>
              <a:gd name="T11" fmla="*/ 2147483647 h 23"/>
              <a:gd name="T12" fmla="*/ 2147483647 w 53"/>
              <a:gd name="T13" fmla="*/ 2147483647 h 23"/>
              <a:gd name="T14" fmla="*/ 2147483647 w 53"/>
              <a:gd name="T15" fmla="*/ 2147483647 h 23"/>
              <a:gd name="T16" fmla="*/ 2147483647 w 53"/>
              <a:gd name="T17" fmla="*/ 2147483647 h 23"/>
              <a:gd name="T18" fmla="*/ 2147483647 w 53"/>
              <a:gd name="T19" fmla="*/ 2147483647 h 23"/>
              <a:gd name="T20" fmla="*/ 2147483647 w 53"/>
              <a:gd name="T21" fmla="*/ 2147483647 h 23"/>
              <a:gd name="T22" fmla="*/ 2147483647 w 53"/>
              <a:gd name="T23" fmla="*/ 2147483647 h 23"/>
              <a:gd name="T24" fmla="*/ 2147483647 w 53"/>
              <a:gd name="T25" fmla="*/ 2147483647 h 23"/>
              <a:gd name="T26" fmla="*/ 2147483647 w 53"/>
              <a:gd name="T27" fmla="*/ 2147483647 h 23"/>
              <a:gd name="T28" fmla="*/ 2147483647 w 53"/>
              <a:gd name="T29" fmla="*/ 2147483647 h 23"/>
              <a:gd name="T30" fmla="*/ 2147483647 w 53"/>
              <a:gd name="T31" fmla="*/ 2147483647 h 23"/>
              <a:gd name="T32" fmla="*/ 2147483647 w 53"/>
              <a:gd name="T33" fmla="*/ 2147483647 h 23"/>
              <a:gd name="T34" fmla="*/ 2147483647 w 53"/>
              <a:gd name="T35" fmla="*/ 2147483647 h 23"/>
              <a:gd name="T36" fmla="*/ 2147483647 w 53"/>
              <a:gd name="T37" fmla="*/ 2147483647 h 23"/>
              <a:gd name="T38" fmla="*/ 2147483647 w 53"/>
              <a:gd name="T39" fmla="*/ 2147483647 h 23"/>
              <a:gd name="T40" fmla="*/ 0 w 53"/>
              <a:gd name="T41" fmla="*/ 2147483647 h 23"/>
              <a:gd name="T42" fmla="*/ 2147483647 w 53"/>
              <a:gd name="T43" fmla="*/ 2147483647 h 23"/>
              <a:gd name="T44" fmla="*/ 2147483647 w 53"/>
              <a:gd name="T45" fmla="*/ 2147483647 h 23"/>
              <a:gd name="T46" fmla="*/ 2147483647 w 53"/>
              <a:gd name="T47" fmla="*/ 2147483647 h 23"/>
              <a:gd name="T48" fmla="*/ 2147483647 w 53"/>
              <a:gd name="T49" fmla="*/ 2147483647 h 23"/>
              <a:gd name="T50" fmla="*/ 2147483647 w 53"/>
              <a:gd name="T51" fmla="*/ 2147483647 h 23"/>
              <a:gd name="T52" fmla="*/ 2147483647 w 53"/>
              <a:gd name="T53" fmla="*/ 2147483647 h 23"/>
              <a:gd name="T54" fmla="*/ 2147483647 w 53"/>
              <a:gd name="T55" fmla="*/ 2147483647 h 23"/>
              <a:gd name="T56" fmla="*/ 2147483647 w 53"/>
              <a:gd name="T57" fmla="*/ 2147483647 h 23"/>
              <a:gd name="T58" fmla="*/ 2147483647 w 53"/>
              <a:gd name="T59" fmla="*/ 2147483647 h 23"/>
              <a:gd name="T60" fmla="*/ 2147483647 w 53"/>
              <a:gd name="T61" fmla="*/ 2147483647 h 23"/>
              <a:gd name="T62" fmla="*/ 2147483647 w 53"/>
              <a:gd name="T63" fmla="*/ 2147483647 h 23"/>
              <a:gd name="T64" fmla="*/ 2147483647 w 53"/>
              <a:gd name="T65" fmla="*/ 2147483647 h 23"/>
              <a:gd name="T66" fmla="*/ 2147483647 w 53"/>
              <a:gd name="T67" fmla="*/ 2147483647 h 23"/>
              <a:gd name="T68" fmla="*/ 2147483647 w 53"/>
              <a:gd name="T69" fmla="*/ 2147483647 h 23"/>
              <a:gd name="T70" fmla="*/ 2147483647 w 53"/>
              <a:gd name="T71" fmla="*/ 2147483647 h 23"/>
              <a:gd name="T72" fmla="*/ 2147483647 w 53"/>
              <a:gd name="T73" fmla="*/ 2147483647 h 23"/>
              <a:gd name="T74" fmla="*/ 2147483647 w 53"/>
              <a:gd name="T75" fmla="*/ 2147483647 h 23"/>
              <a:gd name="T76" fmla="*/ 2147483647 w 53"/>
              <a:gd name="T77" fmla="*/ 2147483647 h 23"/>
              <a:gd name="T78" fmla="*/ 2147483647 w 53"/>
              <a:gd name="T79" fmla="*/ 2147483647 h 23"/>
              <a:gd name="T80" fmla="*/ 2147483647 w 53"/>
              <a:gd name="T81" fmla="*/ 2147483647 h 23"/>
              <a:gd name="T82" fmla="*/ 2147483647 w 53"/>
              <a:gd name="T83" fmla="*/ 0 h 2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3"/>
              <a:gd name="T127" fmla="*/ 0 h 23"/>
              <a:gd name="T128" fmla="*/ 53 w 53"/>
              <a:gd name="T129" fmla="*/ 23 h 2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3" h="23">
                <a:moveTo>
                  <a:pt x="46" y="0"/>
                </a:moveTo>
                <a:lnTo>
                  <a:pt x="46" y="1"/>
                </a:lnTo>
                <a:lnTo>
                  <a:pt x="45" y="1"/>
                </a:lnTo>
                <a:lnTo>
                  <a:pt x="43" y="1"/>
                </a:lnTo>
                <a:lnTo>
                  <a:pt x="43" y="2"/>
                </a:lnTo>
                <a:lnTo>
                  <a:pt x="40" y="2"/>
                </a:lnTo>
                <a:lnTo>
                  <a:pt x="38" y="2"/>
                </a:lnTo>
                <a:lnTo>
                  <a:pt x="38" y="3"/>
                </a:lnTo>
                <a:lnTo>
                  <a:pt x="36" y="3"/>
                </a:lnTo>
                <a:lnTo>
                  <a:pt x="34" y="3"/>
                </a:lnTo>
                <a:lnTo>
                  <a:pt x="32" y="4"/>
                </a:lnTo>
                <a:lnTo>
                  <a:pt x="31" y="4"/>
                </a:lnTo>
                <a:lnTo>
                  <a:pt x="31" y="5"/>
                </a:lnTo>
                <a:lnTo>
                  <a:pt x="28" y="5"/>
                </a:lnTo>
                <a:lnTo>
                  <a:pt x="28" y="6"/>
                </a:lnTo>
                <a:lnTo>
                  <a:pt x="26" y="6"/>
                </a:lnTo>
                <a:lnTo>
                  <a:pt x="25" y="6"/>
                </a:lnTo>
                <a:lnTo>
                  <a:pt x="24" y="6"/>
                </a:lnTo>
                <a:lnTo>
                  <a:pt x="24" y="7"/>
                </a:lnTo>
                <a:lnTo>
                  <a:pt x="23" y="7"/>
                </a:lnTo>
                <a:lnTo>
                  <a:pt x="21" y="8"/>
                </a:lnTo>
                <a:lnTo>
                  <a:pt x="19" y="8"/>
                </a:lnTo>
                <a:lnTo>
                  <a:pt x="19" y="9"/>
                </a:lnTo>
                <a:lnTo>
                  <a:pt x="18" y="9"/>
                </a:lnTo>
                <a:lnTo>
                  <a:pt x="16" y="9"/>
                </a:lnTo>
                <a:lnTo>
                  <a:pt x="14" y="10"/>
                </a:lnTo>
                <a:lnTo>
                  <a:pt x="13" y="10"/>
                </a:lnTo>
                <a:lnTo>
                  <a:pt x="13" y="11"/>
                </a:lnTo>
                <a:lnTo>
                  <a:pt x="11" y="11"/>
                </a:lnTo>
                <a:lnTo>
                  <a:pt x="11" y="12"/>
                </a:lnTo>
                <a:lnTo>
                  <a:pt x="9" y="12"/>
                </a:lnTo>
                <a:lnTo>
                  <a:pt x="9" y="13"/>
                </a:lnTo>
                <a:lnTo>
                  <a:pt x="7" y="13"/>
                </a:lnTo>
                <a:lnTo>
                  <a:pt x="6" y="13"/>
                </a:lnTo>
                <a:lnTo>
                  <a:pt x="4" y="13"/>
                </a:lnTo>
                <a:lnTo>
                  <a:pt x="4" y="14"/>
                </a:lnTo>
                <a:lnTo>
                  <a:pt x="2" y="14"/>
                </a:lnTo>
                <a:lnTo>
                  <a:pt x="2" y="15"/>
                </a:lnTo>
                <a:lnTo>
                  <a:pt x="0" y="15"/>
                </a:lnTo>
                <a:lnTo>
                  <a:pt x="0" y="16"/>
                </a:lnTo>
                <a:lnTo>
                  <a:pt x="1" y="17"/>
                </a:lnTo>
                <a:lnTo>
                  <a:pt x="2" y="17"/>
                </a:lnTo>
                <a:lnTo>
                  <a:pt x="3" y="17"/>
                </a:lnTo>
                <a:lnTo>
                  <a:pt x="3" y="18"/>
                </a:lnTo>
                <a:lnTo>
                  <a:pt x="4" y="18"/>
                </a:lnTo>
                <a:lnTo>
                  <a:pt x="5" y="19"/>
                </a:lnTo>
                <a:lnTo>
                  <a:pt x="8" y="20"/>
                </a:lnTo>
                <a:lnTo>
                  <a:pt x="10" y="20"/>
                </a:lnTo>
                <a:lnTo>
                  <a:pt x="12" y="20"/>
                </a:lnTo>
                <a:lnTo>
                  <a:pt x="12" y="21"/>
                </a:lnTo>
                <a:lnTo>
                  <a:pt x="14" y="21"/>
                </a:lnTo>
                <a:lnTo>
                  <a:pt x="16" y="21"/>
                </a:lnTo>
                <a:lnTo>
                  <a:pt x="16" y="22"/>
                </a:lnTo>
                <a:lnTo>
                  <a:pt x="19" y="22"/>
                </a:lnTo>
                <a:lnTo>
                  <a:pt x="27" y="22"/>
                </a:lnTo>
                <a:lnTo>
                  <a:pt x="31" y="22"/>
                </a:lnTo>
                <a:lnTo>
                  <a:pt x="31" y="21"/>
                </a:lnTo>
                <a:lnTo>
                  <a:pt x="34" y="21"/>
                </a:lnTo>
                <a:lnTo>
                  <a:pt x="34" y="20"/>
                </a:lnTo>
                <a:lnTo>
                  <a:pt x="36" y="20"/>
                </a:lnTo>
                <a:lnTo>
                  <a:pt x="38" y="20"/>
                </a:lnTo>
                <a:lnTo>
                  <a:pt x="39" y="20"/>
                </a:lnTo>
                <a:lnTo>
                  <a:pt x="40" y="20"/>
                </a:lnTo>
                <a:lnTo>
                  <a:pt x="40" y="19"/>
                </a:lnTo>
                <a:lnTo>
                  <a:pt x="42" y="19"/>
                </a:lnTo>
                <a:lnTo>
                  <a:pt x="42" y="18"/>
                </a:lnTo>
                <a:lnTo>
                  <a:pt x="45" y="17"/>
                </a:lnTo>
                <a:lnTo>
                  <a:pt x="50" y="13"/>
                </a:lnTo>
                <a:lnTo>
                  <a:pt x="51" y="13"/>
                </a:lnTo>
                <a:lnTo>
                  <a:pt x="51" y="11"/>
                </a:lnTo>
                <a:lnTo>
                  <a:pt x="51" y="9"/>
                </a:lnTo>
                <a:lnTo>
                  <a:pt x="52" y="9"/>
                </a:lnTo>
                <a:lnTo>
                  <a:pt x="52" y="6"/>
                </a:lnTo>
                <a:lnTo>
                  <a:pt x="51" y="6"/>
                </a:lnTo>
                <a:lnTo>
                  <a:pt x="51" y="4"/>
                </a:lnTo>
                <a:lnTo>
                  <a:pt x="51" y="3"/>
                </a:lnTo>
                <a:lnTo>
                  <a:pt x="50" y="3"/>
                </a:lnTo>
                <a:lnTo>
                  <a:pt x="48" y="2"/>
                </a:lnTo>
                <a:lnTo>
                  <a:pt x="47" y="0"/>
                </a:lnTo>
                <a:lnTo>
                  <a:pt x="46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51" name="Freeform 93"/>
          <p:cNvSpPr>
            <a:spLocks/>
          </p:cNvSpPr>
          <p:nvPr/>
        </p:nvSpPr>
        <p:spPr bwMode="auto">
          <a:xfrm>
            <a:off x="7245350" y="2176463"/>
            <a:ext cx="82550" cy="47625"/>
          </a:xfrm>
          <a:custGeom>
            <a:avLst/>
            <a:gdLst>
              <a:gd name="T0" fmla="*/ 2147483647 w 61"/>
              <a:gd name="T1" fmla="*/ 0 h 30"/>
              <a:gd name="T2" fmla="*/ 2147483647 w 61"/>
              <a:gd name="T3" fmla="*/ 2147483647 h 30"/>
              <a:gd name="T4" fmla="*/ 2147483647 w 61"/>
              <a:gd name="T5" fmla="*/ 2147483647 h 30"/>
              <a:gd name="T6" fmla="*/ 2147483647 w 61"/>
              <a:gd name="T7" fmla="*/ 2147483647 h 30"/>
              <a:gd name="T8" fmla="*/ 2147483647 w 61"/>
              <a:gd name="T9" fmla="*/ 2147483647 h 30"/>
              <a:gd name="T10" fmla="*/ 2147483647 w 61"/>
              <a:gd name="T11" fmla="*/ 2147483647 h 30"/>
              <a:gd name="T12" fmla="*/ 2147483647 w 61"/>
              <a:gd name="T13" fmla="*/ 2147483647 h 30"/>
              <a:gd name="T14" fmla="*/ 2147483647 w 61"/>
              <a:gd name="T15" fmla="*/ 2147483647 h 30"/>
              <a:gd name="T16" fmla="*/ 2147483647 w 61"/>
              <a:gd name="T17" fmla="*/ 2147483647 h 30"/>
              <a:gd name="T18" fmla="*/ 0 w 61"/>
              <a:gd name="T19" fmla="*/ 2147483647 h 30"/>
              <a:gd name="T20" fmla="*/ 2147483647 w 61"/>
              <a:gd name="T21" fmla="*/ 2147483647 h 30"/>
              <a:gd name="T22" fmla="*/ 2147483647 w 61"/>
              <a:gd name="T23" fmla="*/ 2147483647 h 30"/>
              <a:gd name="T24" fmla="*/ 2147483647 w 61"/>
              <a:gd name="T25" fmla="*/ 2147483647 h 30"/>
              <a:gd name="T26" fmla="*/ 2147483647 w 61"/>
              <a:gd name="T27" fmla="*/ 2147483647 h 30"/>
              <a:gd name="T28" fmla="*/ 2147483647 w 61"/>
              <a:gd name="T29" fmla="*/ 2147483647 h 30"/>
              <a:gd name="T30" fmla="*/ 2147483647 w 61"/>
              <a:gd name="T31" fmla="*/ 2147483647 h 30"/>
              <a:gd name="T32" fmla="*/ 2147483647 w 61"/>
              <a:gd name="T33" fmla="*/ 2147483647 h 30"/>
              <a:gd name="T34" fmla="*/ 2147483647 w 61"/>
              <a:gd name="T35" fmla="*/ 2147483647 h 30"/>
              <a:gd name="T36" fmla="*/ 2147483647 w 61"/>
              <a:gd name="T37" fmla="*/ 2147483647 h 30"/>
              <a:gd name="T38" fmla="*/ 2147483647 w 61"/>
              <a:gd name="T39" fmla="*/ 2147483647 h 30"/>
              <a:gd name="T40" fmla="*/ 2147483647 w 61"/>
              <a:gd name="T41" fmla="*/ 2147483647 h 30"/>
              <a:gd name="T42" fmla="*/ 2147483647 w 61"/>
              <a:gd name="T43" fmla="*/ 2147483647 h 30"/>
              <a:gd name="T44" fmla="*/ 2147483647 w 61"/>
              <a:gd name="T45" fmla="*/ 2147483647 h 30"/>
              <a:gd name="T46" fmla="*/ 2147483647 w 61"/>
              <a:gd name="T47" fmla="*/ 2147483647 h 30"/>
              <a:gd name="T48" fmla="*/ 2147483647 w 61"/>
              <a:gd name="T49" fmla="*/ 2147483647 h 30"/>
              <a:gd name="T50" fmla="*/ 2147483647 w 61"/>
              <a:gd name="T51" fmla="*/ 2147483647 h 30"/>
              <a:gd name="T52" fmla="*/ 2147483647 w 61"/>
              <a:gd name="T53" fmla="*/ 2147483647 h 30"/>
              <a:gd name="T54" fmla="*/ 2147483647 w 61"/>
              <a:gd name="T55" fmla="*/ 2147483647 h 30"/>
              <a:gd name="T56" fmla="*/ 2147483647 w 61"/>
              <a:gd name="T57" fmla="*/ 2147483647 h 30"/>
              <a:gd name="T58" fmla="*/ 2147483647 w 61"/>
              <a:gd name="T59" fmla="*/ 2147483647 h 30"/>
              <a:gd name="T60" fmla="*/ 2147483647 w 61"/>
              <a:gd name="T61" fmla="*/ 2147483647 h 30"/>
              <a:gd name="T62" fmla="*/ 2147483647 w 61"/>
              <a:gd name="T63" fmla="*/ 2147483647 h 30"/>
              <a:gd name="T64" fmla="*/ 2147483647 w 61"/>
              <a:gd name="T65" fmla="*/ 2147483647 h 30"/>
              <a:gd name="T66" fmla="*/ 2147483647 w 61"/>
              <a:gd name="T67" fmla="*/ 2147483647 h 30"/>
              <a:gd name="T68" fmla="*/ 2147483647 w 61"/>
              <a:gd name="T69" fmla="*/ 2147483647 h 30"/>
              <a:gd name="T70" fmla="*/ 2147483647 w 61"/>
              <a:gd name="T71" fmla="*/ 2147483647 h 30"/>
              <a:gd name="T72" fmla="*/ 2147483647 w 61"/>
              <a:gd name="T73" fmla="*/ 2147483647 h 30"/>
              <a:gd name="T74" fmla="*/ 2147483647 w 61"/>
              <a:gd name="T75" fmla="*/ 2147483647 h 30"/>
              <a:gd name="T76" fmla="*/ 2147483647 w 61"/>
              <a:gd name="T77" fmla="*/ 2147483647 h 30"/>
              <a:gd name="T78" fmla="*/ 2147483647 w 61"/>
              <a:gd name="T79" fmla="*/ 2147483647 h 30"/>
              <a:gd name="T80" fmla="*/ 2147483647 w 61"/>
              <a:gd name="T81" fmla="*/ 0 h 30"/>
              <a:gd name="T82" fmla="*/ 2147483647 w 61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30"/>
              <a:gd name="T128" fmla="*/ 61 w 61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18" y="1"/>
                </a:lnTo>
                <a:lnTo>
                  <a:pt x="16" y="1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1" y="3"/>
                </a:lnTo>
                <a:lnTo>
                  <a:pt x="8" y="5"/>
                </a:lnTo>
                <a:lnTo>
                  <a:pt x="7" y="5"/>
                </a:lnTo>
                <a:lnTo>
                  <a:pt x="3" y="8"/>
                </a:lnTo>
                <a:lnTo>
                  <a:pt x="3" y="9"/>
                </a:lnTo>
                <a:lnTo>
                  <a:pt x="2" y="9"/>
                </a:lnTo>
                <a:lnTo>
                  <a:pt x="1" y="12"/>
                </a:lnTo>
                <a:lnTo>
                  <a:pt x="0" y="12"/>
                </a:lnTo>
                <a:lnTo>
                  <a:pt x="0" y="16"/>
                </a:lnTo>
                <a:lnTo>
                  <a:pt x="1" y="16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9" y="24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2" y="26"/>
                </a:lnTo>
                <a:lnTo>
                  <a:pt x="14" y="27"/>
                </a:lnTo>
                <a:lnTo>
                  <a:pt x="16" y="27"/>
                </a:lnTo>
                <a:lnTo>
                  <a:pt x="18" y="27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5" y="29"/>
                </a:lnTo>
                <a:lnTo>
                  <a:pt x="39" y="29"/>
                </a:lnTo>
                <a:lnTo>
                  <a:pt x="39" y="28"/>
                </a:lnTo>
                <a:lnTo>
                  <a:pt x="42" y="28"/>
                </a:lnTo>
                <a:lnTo>
                  <a:pt x="42" y="27"/>
                </a:lnTo>
                <a:lnTo>
                  <a:pt x="44" y="27"/>
                </a:lnTo>
                <a:lnTo>
                  <a:pt x="46" y="27"/>
                </a:lnTo>
                <a:lnTo>
                  <a:pt x="47" y="27"/>
                </a:lnTo>
                <a:lnTo>
                  <a:pt x="48" y="27"/>
                </a:lnTo>
                <a:lnTo>
                  <a:pt x="48" y="26"/>
                </a:lnTo>
                <a:lnTo>
                  <a:pt x="50" y="26"/>
                </a:lnTo>
                <a:lnTo>
                  <a:pt x="50" y="25"/>
                </a:lnTo>
                <a:lnTo>
                  <a:pt x="53" y="24"/>
                </a:lnTo>
                <a:lnTo>
                  <a:pt x="53" y="23"/>
                </a:lnTo>
                <a:lnTo>
                  <a:pt x="58" y="20"/>
                </a:lnTo>
                <a:lnTo>
                  <a:pt x="58" y="19"/>
                </a:lnTo>
                <a:lnTo>
                  <a:pt x="59" y="19"/>
                </a:lnTo>
                <a:lnTo>
                  <a:pt x="59" y="17"/>
                </a:lnTo>
                <a:lnTo>
                  <a:pt x="59" y="16"/>
                </a:lnTo>
                <a:lnTo>
                  <a:pt x="60" y="16"/>
                </a:lnTo>
                <a:lnTo>
                  <a:pt x="60" y="12"/>
                </a:lnTo>
                <a:lnTo>
                  <a:pt x="59" y="12"/>
                </a:lnTo>
                <a:lnTo>
                  <a:pt x="59" y="10"/>
                </a:lnTo>
                <a:lnTo>
                  <a:pt x="59" y="9"/>
                </a:lnTo>
                <a:lnTo>
                  <a:pt x="58" y="9"/>
                </a:lnTo>
                <a:lnTo>
                  <a:pt x="56" y="7"/>
                </a:lnTo>
                <a:lnTo>
                  <a:pt x="53" y="5"/>
                </a:lnTo>
                <a:lnTo>
                  <a:pt x="52" y="4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9" y="2"/>
                </a:lnTo>
                <a:lnTo>
                  <a:pt x="47" y="2"/>
                </a:lnTo>
                <a:lnTo>
                  <a:pt x="44" y="2"/>
                </a:lnTo>
                <a:lnTo>
                  <a:pt x="44" y="1"/>
                </a:lnTo>
                <a:lnTo>
                  <a:pt x="42" y="1"/>
                </a:lnTo>
                <a:lnTo>
                  <a:pt x="41" y="1"/>
                </a:lnTo>
                <a:lnTo>
                  <a:pt x="41" y="0"/>
                </a:lnTo>
                <a:lnTo>
                  <a:pt x="39" y="0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52" name="Freeform 94"/>
          <p:cNvSpPr>
            <a:spLocks/>
          </p:cNvSpPr>
          <p:nvPr/>
        </p:nvSpPr>
        <p:spPr bwMode="auto">
          <a:xfrm>
            <a:off x="7351713" y="2176463"/>
            <a:ext cx="87312" cy="47625"/>
          </a:xfrm>
          <a:custGeom>
            <a:avLst/>
            <a:gdLst>
              <a:gd name="T0" fmla="*/ 2147483647 w 61"/>
              <a:gd name="T1" fmla="*/ 0 h 30"/>
              <a:gd name="T2" fmla="*/ 2147483647 w 61"/>
              <a:gd name="T3" fmla="*/ 2147483647 h 30"/>
              <a:gd name="T4" fmla="*/ 2147483647 w 61"/>
              <a:gd name="T5" fmla="*/ 2147483647 h 30"/>
              <a:gd name="T6" fmla="*/ 2147483647 w 61"/>
              <a:gd name="T7" fmla="*/ 2147483647 h 30"/>
              <a:gd name="T8" fmla="*/ 2147483647 w 61"/>
              <a:gd name="T9" fmla="*/ 2147483647 h 30"/>
              <a:gd name="T10" fmla="*/ 2147483647 w 61"/>
              <a:gd name="T11" fmla="*/ 2147483647 h 30"/>
              <a:gd name="T12" fmla="*/ 2147483647 w 61"/>
              <a:gd name="T13" fmla="*/ 2147483647 h 30"/>
              <a:gd name="T14" fmla="*/ 2147483647 w 61"/>
              <a:gd name="T15" fmla="*/ 2147483647 h 30"/>
              <a:gd name="T16" fmla="*/ 2147483647 w 61"/>
              <a:gd name="T17" fmla="*/ 2147483647 h 30"/>
              <a:gd name="T18" fmla="*/ 0 w 61"/>
              <a:gd name="T19" fmla="*/ 2147483647 h 30"/>
              <a:gd name="T20" fmla="*/ 2147483647 w 61"/>
              <a:gd name="T21" fmla="*/ 2147483647 h 30"/>
              <a:gd name="T22" fmla="*/ 2147483647 w 61"/>
              <a:gd name="T23" fmla="*/ 2147483647 h 30"/>
              <a:gd name="T24" fmla="*/ 2147483647 w 61"/>
              <a:gd name="T25" fmla="*/ 2147483647 h 30"/>
              <a:gd name="T26" fmla="*/ 2147483647 w 61"/>
              <a:gd name="T27" fmla="*/ 2147483647 h 30"/>
              <a:gd name="T28" fmla="*/ 2147483647 w 61"/>
              <a:gd name="T29" fmla="*/ 2147483647 h 30"/>
              <a:gd name="T30" fmla="*/ 2147483647 w 61"/>
              <a:gd name="T31" fmla="*/ 2147483647 h 30"/>
              <a:gd name="T32" fmla="*/ 2147483647 w 61"/>
              <a:gd name="T33" fmla="*/ 2147483647 h 30"/>
              <a:gd name="T34" fmla="*/ 2147483647 w 61"/>
              <a:gd name="T35" fmla="*/ 2147483647 h 30"/>
              <a:gd name="T36" fmla="*/ 2147483647 w 61"/>
              <a:gd name="T37" fmla="*/ 2147483647 h 30"/>
              <a:gd name="T38" fmla="*/ 2147483647 w 61"/>
              <a:gd name="T39" fmla="*/ 2147483647 h 30"/>
              <a:gd name="T40" fmla="*/ 2147483647 w 61"/>
              <a:gd name="T41" fmla="*/ 2147483647 h 30"/>
              <a:gd name="T42" fmla="*/ 2147483647 w 61"/>
              <a:gd name="T43" fmla="*/ 2147483647 h 30"/>
              <a:gd name="T44" fmla="*/ 2147483647 w 61"/>
              <a:gd name="T45" fmla="*/ 2147483647 h 30"/>
              <a:gd name="T46" fmla="*/ 2147483647 w 61"/>
              <a:gd name="T47" fmla="*/ 2147483647 h 30"/>
              <a:gd name="T48" fmla="*/ 2147483647 w 61"/>
              <a:gd name="T49" fmla="*/ 2147483647 h 30"/>
              <a:gd name="T50" fmla="*/ 2147483647 w 61"/>
              <a:gd name="T51" fmla="*/ 2147483647 h 30"/>
              <a:gd name="T52" fmla="*/ 2147483647 w 61"/>
              <a:gd name="T53" fmla="*/ 2147483647 h 30"/>
              <a:gd name="T54" fmla="*/ 2147483647 w 61"/>
              <a:gd name="T55" fmla="*/ 2147483647 h 30"/>
              <a:gd name="T56" fmla="*/ 2147483647 w 61"/>
              <a:gd name="T57" fmla="*/ 2147483647 h 30"/>
              <a:gd name="T58" fmla="*/ 2147483647 w 61"/>
              <a:gd name="T59" fmla="*/ 2147483647 h 30"/>
              <a:gd name="T60" fmla="*/ 2147483647 w 61"/>
              <a:gd name="T61" fmla="*/ 2147483647 h 30"/>
              <a:gd name="T62" fmla="*/ 2147483647 w 61"/>
              <a:gd name="T63" fmla="*/ 2147483647 h 30"/>
              <a:gd name="T64" fmla="*/ 2147483647 w 61"/>
              <a:gd name="T65" fmla="*/ 2147483647 h 30"/>
              <a:gd name="T66" fmla="*/ 2147483647 w 61"/>
              <a:gd name="T67" fmla="*/ 2147483647 h 30"/>
              <a:gd name="T68" fmla="*/ 2147483647 w 61"/>
              <a:gd name="T69" fmla="*/ 2147483647 h 30"/>
              <a:gd name="T70" fmla="*/ 2147483647 w 61"/>
              <a:gd name="T71" fmla="*/ 2147483647 h 30"/>
              <a:gd name="T72" fmla="*/ 2147483647 w 61"/>
              <a:gd name="T73" fmla="*/ 2147483647 h 30"/>
              <a:gd name="T74" fmla="*/ 2147483647 w 61"/>
              <a:gd name="T75" fmla="*/ 2147483647 h 30"/>
              <a:gd name="T76" fmla="*/ 2147483647 w 61"/>
              <a:gd name="T77" fmla="*/ 2147483647 h 30"/>
              <a:gd name="T78" fmla="*/ 2147483647 w 61"/>
              <a:gd name="T79" fmla="*/ 2147483647 h 30"/>
              <a:gd name="T80" fmla="*/ 2147483647 w 61"/>
              <a:gd name="T81" fmla="*/ 0 h 30"/>
              <a:gd name="T82" fmla="*/ 2147483647 w 61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30"/>
              <a:gd name="T128" fmla="*/ 61 w 61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18" y="1"/>
                </a:lnTo>
                <a:lnTo>
                  <a:pt x="16" y="1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1" y="3"/>
                </a:lnTo>
                <a:lnTo>
                  <a:pt x="8" y="5"/>
                </a:lnTo>
                <a:lnTo>
                  <a:pt x="7" y="5"/>
                </a:lnTo>
                <a:lnTo>
                  <a:pt x="3" y="8"/>
                </a:lnTo>
                <a:lnTo>
                  <a:pt x="3" y="9"/>
                </a:lnTo>
                <a:lnTo>
                  <a:pt x="2" y="9"/>
                </a:lnTo>
                <a:lnTo>
                  <a:pt x="1" y="12"/>
                </a:lnTo>
                <a:lnTo>
                  <a:pt x="0" y="12"/>
                </a:lnTo>
                <a:lnTo>
                  <a:pt x="0" y="16"/>
                </a:lnTo>
                <a:lnTo>
                  <a:pt x="1" y="16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9" y="24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2" y="26"/>
                </a:lnTo>
                <a:lnTo>
                  <a:pt x="14" y="27"/>
                </a:lnTo>
                <a:lnTo>
                  <a:pt x="16" y="27"/>
                </a:lnTo>
                <a:lnTo>
                  <a:pt x="18" y="27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5" y="29"/>
                </a:lnTo>
                <a:lnTo>
                  <a:pt x="39" y="29"/>
                </a:lnTo>
                <a:lnTo>
                  <a:pt x="39" y="28"/>
                </a:lnTo>
                <a:lnTo>
                  <a:pt x="42" y="28"/>
                </a:lnTo>
                <a:lnTo>
                  <a:pt x="42" y="27"/>
                </a:lnTo>
                <a:lnTo>
                  <a:pt x="44" y="27"/>
                </a:lnTo>
                <a:lnTo>
                  <a:pt x="46" y="27"/>
                </a:lnTo>
                <a:lnTo>
                  <a:pt x="47" y="27"/>
                </a:lnTo>
                <a:lnTo>
                  <a:pt x="48" y="27"/>
                </a:lnTo>
                <a:lnTo>
                  <a:pt x="48" y="26"/>
                </a:lnTo>
                <a:lnTo>
                  <a:pt x="50" y="26"/>
                </a:lnTo>
                <a:lnTo>
                  <a:pt x="50" y="25"/>
                </a:lnTo>
                <a:lnTo>
                  <a:pt x="53" y="24"/>
                </a:lnTo>
                <a:lnTo>
                  <a:pt x="53" y="23"/>
                </a:lnTo>
                <a:lnTo>
                  <a:pt x="58" y="20"/>
                </a:lnTo>
                <a:lnTo>
                  <a:pt x="58" y="19"/>
                </a:lnTo>
                <a:lnTo>
                  <a:pt x="59" y="19"/>
                </a:lnTo>
                <a:lnTo>
                  <a:pt x="59" y="17"/>
                </a:lnTo>
                <a:lnTo>
                  <a:pt x="59" y="16"/>
                </a:lnTo>
                <a:lnTo>
                  <a:pt x="60" y="16"/>
                </a:lnTo>
                <a:lnTo>
                  <a:pt x="60" y="12"/>
                </a:lnTo>
                <a:lnTo>
                  <a:pt x="59" y="12"/>
                </a:lnTo>
                <a:lnTo>
                  <a:pt x="59" y="10"/>
                </a:lnTo>
                <a:lnTo>
                  <a:pt x="59" y="9"/>
                </a:lnTo>
                <a:lnTo>
                  <a:pt x="58" y="9"/>
                </a:lnTo>
                <a:lnTo>
                  <a:pt x="56" y="7"/>
                </a:lnTo>
                <a:lnTo>
                  <a:pt x="53" y="5"/>
                </a:lnTo>
                <a:lnTo>
                  <a:pt x="52" y="4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9" y="2"/>
                </a:lnTo>
                <a:lnTo>
                  <a:pt x="47" y="2"/>
                </a:lnTo>
                <a:lnTo>
                  <a:pt x="44" y="2"/>
                </a:lnTo>
                <a:lnTo>
                  <a:pt x="44" y="1"/>
                </a:lnTo>
                <a:lnTo>
                  <a:pt x="42" y="1"/>
                </a:lnTo>
                <a:lnTo>
                  <a:pt x="41" y="1"/>
                </a:lnTo>
                <a:lnTo>
                  <a:pt x="41" y="0"/>
                </a:lnTo>
                <a:lnTo>
                  <a:pt x="39" y="0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53" name="Freeform 95"/>
          <p:cNvSpPr>
            <a:spLocks/>
          </p:cNvSpPr>
          <p:nvPr/>
        </p:nvSpPr>
        <p:spPr bwMode="auto">
          <a:xfrm>
            <a:off x="7462838" y="2176463"/>
            <a:ext cx="87312" cy="47625"/>
          </a:xfrm>
          <a:custGeom>
            <a:avLst/>
            <a:gdLst>
              <a:gd name="T0" fmla="*/ 2147483647 w 60"/>
              <a:gd name="T1" fmla="*/ 0 h 30"/>
              <a:gd name="T2" fmla="*/ 2147483647 w 60"/>
              <a:gd name="T3" fmla="*/ 2147483647 h 30"/>
              <a:gd name="T4" fmla="*/ 2147483647 w 60"/>
              <a:gd name="T5" fmla="*/ 2147483647 h 30"/>
              <a:gd name="T6" fmla="*/ 2147483647 w 60"/>
              <a:gd name="T7" fmla="*/ 2147483647 h 30"/>
              <a:gd name="T8" fmla="*/ 2147483647 w 60"/>
              <a:gd name="T9" fmla="*/ 2147483647 h 30"/>
              <a:gd name="T10" fmla="*/ 2147483647 w 60"/>
              <a:gd name="T11" fmla="*/ 2147483647 h 30"/>
              <a:gd name="T12" fmla="*/ 2147483647 w 60"/>
              <a:gd name="T13" fmla="*/ 2147483647 h 30"/>
              <a:gd name="T14" fmla="*/ 2147483647 w 60"/>
              <a:gd name="T15" fmla="*/ 2147483647 h 30"/>
              <a:gd name="T16" fmla="*/ 2147483647 w 60"/>
              <a:gd name="T17" fmla="*/ 2147483647 h 30"/>
              <a:gd name="T18" fmla="*/ 0 w 60"/>
              <a:gd name="T19" fmla="*/ 2147483647 h 30"/>
              <a:gd name="T20" fmla="*/ 2147483647 w 60"/>
              <a:gd name="T21" fmla="*/ 2147483647 h 30"/>
              <a:gd name="T22" fmla="*/ 2147483647 w 60"/>
              <a:gd name="T23" fmla="*/ 2147483647 h 30"/>
              <a:gd name="T24" fmla="*/ 2147483647 w 60"/>
              <a:gd name="T25" fmla="*/ 2147483647 h 30"/>
              <a:gd name="T26" fmla="*/ 2147483647 w 60"/>
              <a:gd name="T27" fmla="*/ 2147483647 h 30"/>
              <a:gd name="T28" fmla="*/ 2147483647 w 60"/>
              <a:gd name="T29" fmla="*/ 2147483647 h 30"/>
              <a:gd name="T30" fmla="*/ 2147483647 w 60"/>
              <a:gd name="T31" fmla="*/ 2147483647 h 30"/>
              <a:gd name="T32" fmla="*/ 2147483647 w 60"/>
              <a:gd name="T33" fmla="*/ 2147483647 h 30"/>
              <a:gd name="T34" fmla="*/ 2147483647 w 60"/>
              <a:gd name="T35" fmla="*/ 2147483647 h 30"/>
              <a:gd name="T36" fmla="*/ 2147483647 w 60"/>
              <a:gd name="T37" fmla="*/ 2147483647 h 30"/>
              <a:gd name="T38" fmla="*/ 2147483647 w 60"/>
              <a:gd name="T39" fmla="*/ 2147483647 h 30"/>
              <a:gd name="T40" fmla="*/ 2147483647 w 60"/>
              <a:gd name="T41" fmla="*/ 2147483647 h 30"/>
              <a:gd name="T42" fmla="*/ 2147483647 w 60"/>
              <a:gd name="T43" fmla="*/ 2147483647 h 30"/>
              <a:gd name="T44" fmla="*/ 2147483647 w 60"/>
              <a:gd name="T45" fmla="*/ 2147483647 h 30"/>
              <a:gd name="T46" fmla="*/ 2147483647 w 60"/>
              <a:gd name="T47" fmla="*/ 2147483647 h 30"/>
              <a:gd name="T48" fmla="*/ 2147483647 w 60"/>
              <a:gd name="T49" fmla="*/ 2147483647 h 30"/>
              <a:gd name="T50" fmla="*/ 2147483647 w 60"/>
              <a:gd name="T51" fmla="*/ 2147483647 h 30"/>
              <a:gd name="T52" fmla="*/ 2147483647 w 60"/>
              <a:gd name="T53" fmla="*/ 2147483647 h 30"/>
              <a:gd name="T54" fmla="*/ 2147483647 w 60"/>
              <a:gd name="T55" fmla="*/ 2147483647 h 30"/>
              <a:gd name="T56" fmla="*/ 2147483647 w 60"/>
              <a:gd name="T57" fmla="*/ 2147483647 h 30"/>
              <a:gd name="T58" fmla="*/ 2147483647 w 60"/>
              <a:gd name="T59" fmla="*/ 2147483647 h 30"/>
              <a:gd name="T60" fmla="*/ 2147483647 w 60"/>
              <a:gd name="T61" fmla="*/ 2147483647 h 30"/>
              <a:gd name="T62" fmla="*/ 2147483647 w 60"/>
              <a:gd name="T63" fmla="*/ 2147483647 h 30"/>
              <a:gd name="T64" fmla="*/ 2147483647 w 60"/>
              <a:gd name="T65" fmla="*/ 2147483647 h 30"/>
              <a:gd name="T66" fmla="*/ 2147483647 w 60"/>
              <a:gd name="T67" fmla="*/ 2147483647 h 30"/>
              <a:gd name="T68" fmla="*/ 2147483647 w 60"/>
              <a:gd name="T69" fmla="*/ 2147483647 h 30"/>
              <a:gd name="T70" fmla="*/ 2147483647 w 60"/>
              <a:gd name="T71" fmla="*/ 2147483647 h 30"/>
              <a:gd name="T72" fmla="*/ 2147483647 w 60"/>
              <a:gd name="T73" fmla="*/ 2147483647 h 30"/>
              <a:gd name="T74" fmla="*/ 2147483647 w 60"/>
              <a:gd name="T75" fmla="*/ 2147483647 h 30"/>
              <a:gd name="T76" fmla="*/ 2147483647 w 60"/>
              <a:gd name="T77" fmla="*/ 2147483647 h 30"/>
              <a:gd name="T78" fmla="*/ 2147483647 w 60"/>
              <a:gd name="T79" fmla="*/ 2147483647 h 30"/>
              <a:gd name="T80" fmla="*/ 2147483647 w 60"/>
              <a:gd name="T81" fmla="*/ 2147483647 h 30"/>
              <a:gd name="T82" fmla="*/ 2147483647 w 60"/>
              <a:gd name="T83" fmla="*/ 2147483647 h 30"/>
              <a:gd name="T84" fmla="*/ 2147483647 w 60"/>
              <a:gd name="T85" fmla="*/ 2147483647 h 30"/>
              <a:gd name="T86" fmla="*/ 2147483647 w 60"/>
              <a:gd name="T87" fmla="*/ 2147483647 h 30"/>
              <a:gd name="T88" fmla="*/ 2147483647 w 60"/>
              <a:gd name="T89" fmla="*/ 2147483647 h 30"/>
              <a:gd name="T90" fmla="*/ 2147483647 w 60"/>
              <a:gd name="T91" fmla="*/ 0 h 30"/>
              <a:gd name="T92" fmla="*/ 2147483647 w 60"/>
              <a:gd name="T93" fmla="*/ 0 h 3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0"/>
              <a:gd name="T142" fmla="*/ 0 h 30"/>
              <a:gd name="T143" fmla="*/ 60 w 60"/>
              <a:gd name="T144" fmla="*/ 30 h 3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0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18" y="1"/>
                </a:lnTo>
                <a:lnTo>
                  <a:pt x="16" y="1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1" y="3"/>
                </a:lnTo>
                <a:lnTo>
                  <a:pt x="8" y="5"/>
                </a:lnTo>
                <a:lnTo>
                  <a:pt x="7" y="5"/>
                </a:lnTo>
                <a:lnTo>
                  <a:pt x="3" y="8"/>
                </a:lnTo>
                <a:lnTo>
                  <a:pt x="3" y="9"/>
                </a:lnTo>
                <a:lnTo>
                  <a:pt x="2" y="9"/>
                </a:lnTo>
                <a:lnTo>
                  <a:pt x="1" y="12"/>
                </a:lnTo>
                <a:lnTo>
                  <a:pt x="0" y="12"/>
                </a:lnTo>
                <a:lnTo>
                  <a:pt x="0" y="16"/>
                </a:lnTo>
                <a:lnTo>
                  <a:pt x="1" y="16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9" y="24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2" y="26"/>
                </a:lnTo>
                <a:lnTo>
                  <a:pt x="14" y="27"/>
                </a:lnTo>
                <a:lnTo>
                  <a:pt x="16" y="27"/>
                </a:lnTo>
                <a:lnTo>
                  <a:pt x="18" y="27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4" y="29"/>
                </a:lnTo>
                <a:lnTo>
                  <a:pt x="38" y="29"/>
                </a:lnTo>
                <a:lnTo>
                  <a:pt x="38" y="28"/>
                </a:lnTo>
                <a:lnTo>
                  <a:pt x="41" y="28"/>
                </a:lnTo>
                <a:lnTo>
                  <a:pt x="41" y="27"/>
                </a:lnTo>
                <a:lnTo>
                  <a:pt x="43" y="27"/>
                </a:lnTo>
                <a:lnTo>
                  <a:pt x="45" y="27"/>
                </a:lnTo>
                <a:lnTo>
                  <a:pt x="46" y="27"/>
                </a:lnTo>
                <a:lnTo>
                  <a:pt x="47" y="27"/>
                </a:lnTo>
                <a:lnTo>
                  <a:pt x="47" y="26"/>
                </a:lnTo>
                <a:lnTo>
                  <a:pt x="49" y="26"/>
                </a:lnTo>
                <a:lnTo>
                  <a:pt x="49" y="25"/>
                </a:lnTo>
                <a:lnTo>
                  <a:pt x="52" y="24"/>
                </a:lnTo>
                <a:lnTo>
                  <a:pt x="52" y="23"/>
                </a:lnTo>
                <a:lnTo>
                  <a:pt x="57" y="20"/>
                </a:lnTo>
                <a:lnTo>
                  <a:pt x="57" y="19"/>
                </a:lnTo>
                <a:lnTo>
                  <a:pt x="58" y="19"/>
                </a:lnTo>
                <a:lnTo>
                  <a:pt x="58" y="17"/>
                </a:lnTo>
                <a:lnTo>
                  <a:pt x="58" y="16"/>
                </a:lnTo>
                <a:lnTo>
                  <a:pt x="59" y="16"/>
                </a:lnTo>
                <a:lnTo>
                  <a:pt x="59" y="12"/>
                </a:lnTo>
                <a:lnTo>
                  <a:pt x="58" y="12"/>
                </a:lnTo>
                <a:lnTo>
                  <a:pt x="58" y="10"/>
                </a:lnTo>
                <a:lnTo>
                  <a:pt x="58" y="9"/>
                </a:lnTo>
                <a:lnTo>
                  <a:pt x="57" y="9"/>
                </a:lnTo>
                <a:lnTo>
                  <a:pt x="55" y="7"/>
                </a:lnTo>
                <a:lnTo>
                  <a:pt x="54" y="7"/>
                </a:lnTo>
                <a:lnTo>
                  <a:pt x="53" y="7"/>
                </a:lnTo>
                <a:lnTo>
                  <a:pt x="53" y="6"/>
                </a:lnTo>
                <a:lnTo>
                  <a:pt x="52" y="6"/>
                </a:lnTo>
                <a:lnTo>
                  <a:pt x="50" y="6"/>
                </a:lnTo>
                <a:lnTo>
                  <a:pt x="50" y="5"/>
                </a:lnTo>
                <a:lnTo>
                  <a:pt x="49" y="5"/>
                </a:lnTo>
                <a:lnTo>
                  <a:pt x="47" y="5"/>
                </a:lnTo>
                <a:lnTo>
                  <a:pt x="45" y="5"/>
                </a:lnTo>
                <a:lnTo>
                  <a:pt x="45" y="4"/>
                </a:lnTo>
                <a:lnTo>
                  <a:pt x="44" y="4"/>
                </a:lnTo>
                <a:lnTo>
                  <a:pt x="42" y="4"/>
                </a:lnTo>
                <a:lnTo>
                  <a:pt x="42" y="3"/>
                </a:lnTo>
                <a:lnTo>
                  <a:pt x="40" y="3"/>
                </a:lnTo>
                <a:lnTo>
                  <a:pt x="40" y="2"/>
                </a:lnTo>
                <a:lnTo>
                  <a:pt x="39" y="2"/>
                </a:lnTo>
                <a:lnTo>
                  <a:pt x="37" y="2"/>
                </a:lnTo>
                <a:lnTo>
                  <a:pt x="36" y="2"/>
                </a:lnTo>
                <a:lnTo>
                  <a:pt x="35" y="2"/>
                </a:lnTo>
                <a:lnTo>
                  <a:pt x="35" y="1"/>
                </a:lnTo>
                <a:lnTo>
                  <a:pt x="34" y="1"/>
                </a:lnTo>
                <a:lnTo>
                  <a:pt x="34" y="0"/>
                </a:lnTo>
                <a:lnTo>
                  <a:pt x="33" y="0"/>
                </a:lnTo>
                <a:lnTo>
                  <a:pt x="32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54" name="Freeform 96"/>
          <p:cNvSpPr>
            <a:spLocks/>
          </p:cNvSpPr>
          <p:nvPr/>
        </p:nvSpPr>
        <p:spPr bwMode="auto">
          <a:xfrm>
            <a:off x="7572375" y="2197100"/>
            <a:ext cx="65088" cy="26988"/>
          </a:xfrm>
          <a:custGeom>
            <a:avLst/>
            <a:gdLst>
              <a:gd name="T0" fmla="*/ 2147483647 w 49"/>
              <a:gd name="T1" fmla="*/ 2147483647 h 17"/>
              <a:gd name="T2" fmla="*/ 0 w 49"/>
              <a:gd name="T3" fmla="*/ 2147483647 h 17"/>
              <a:gd name="T4" fmla="*/ 2147483647 w 49"/>
              <a:gd name="T5" fmla="*/ 2147483647 h 17"/>
              <a:gd name="T6" fmla="*/ 2147483647 w 49"/>
              <a:gd name="T7" fmla="*/ 2147483647 h 17"/>
              <a:gd name="T8" fmla="*/ 2147483647 w 49"/>
              <a:gd name="T9" fmla="*/ 2147483647 h 17"/>
              <a:gd name="T10" fmla="*/ 2147483647 w 49"/>
              <a:gd name="T11" fmla="*/ 2147483647 h 17"/>
              <a:gd name="T12" fmla="*/ 2147483647 w 49"/>
              <a:gd name="T13" fmla="*/ 2147483647 h 17"/>
              <a:gd name="T14" fmla="*/ 2147483647 w 49"/>
              <a:gd name="T15" fmla="*/ 2147483647 h 17"/>
              <a:gd name="T16" fmla="*/ 2147483647 w 49"/>
              <a:gd name="T17" fmla="*/ 2147483647 h 17"/>
              <a:gd name="T18" fmla="*/ 2147483647 w 49"/>
              <a:gd name="T19" fmla="*/ 2147483647 h 17"/>
              <a:gd name="T20" fmla="*/ 2147483647 w 49"/>
              <a:gd name="T21" fmla="*/ 2147483647 h 17"/>
              <a:gd name="T22" fmla="*/ 2147483647 w 49"/>
              <a:gd name="T23" fmla="*/ 2147483647 h 17"/>
              <a:gd name="T24" fmla="*/ 2147483647 w 49"/>
              <a:gd name="T25" fmla="*/ 2147483647 h 17"/>
              <a:gd name="T26" fmla="*/ 2147483647 w 49"/>
              <a:gd name="T27" fmla="*/ 2147483647 h 17"/>
              <a:gd name="T28" fmla="*/ 2147483647 w 49"/>
              <a:gd name="T29" fmla="*/ 2147483647 h 17"/>
              <a:gd name="T30" fmla="*/ 2147483647 w 49"/>
              <a:gd name="T31" fmla="*/ 2147483647 h 17"/>
              <a:gd name="T32" fmla="*/ 2147483647 w 49"/>
              <a:gd name="T33" fmla="*/ 2147483647 h 17"/>
              <a:gd name="T34" fmla="*/ 2147483647 w 49"/>
              <a:gd name="T35" fmla="*/ 2147483647 h 17"/>
              <a:gd name="T36" fmla="*/ 2147483647 w 49"/>
              <a:gd name="T37" fmla="*/ 2147483647 h 17"/>
              <a:gd name="T38" fmla="*/ 2147483647 w 49"/>
              <a:gd name="T39" fmla="*/ 2147483647 h 17"/>
              <a:gd name="T40" fmla="*/ 2147483647 w 49"/>
              <a:gd name="T41" fmla="*/ 2147483647 h 17"/>
              <a:gd name="T42" fmla="*/ 2147483647 w 49"/>
              <a:gd name="T43" fmla="*/ 2147483647 h 17"/>
              <a:gd name="T44" fmla="*/ 2147483647 w 49"/>
              <a:gd name="T45" fmla="*/ 2147483647 h 17"/>
              <a:gd name="T46" fmla="*/ 2147483647 w 49"/>
              <a:gd name="T47" fmla="*/ 2147483647 h 17"/>
              <a:gd name="T48" fmla="*/ 2147483647 w 49"/>
              <a:gd name="T49" fmla="*/ 2147483647 h 17"/>
              <a:gd name="T50" fmla="*/ 2147483647 w 49"/>
              <a:gd name="T51" fmla="*/ 2147483647 h 17"/>
              <a:gd name="T52" fmla="*/ 2147483647 w 49"/>
              <a:gd name="T53" fmla="*/ 2147483647 h 17"/>
              <a:gd name="T54" fmla="*/ 2147483647 w 49"/>
              <a:gd name="T55" fmla="*/ 2147483647 h 17"/>
              <a:gd name="T56" fmla="*/ 2147483647 w 49"/>
              <a:gd name="T57" fmla="*/ 2147483647 h 17"/>
              <a:gd name="T58" fmla="*/ 2147483647 w 49"/>
              <a:gd name="T59" fmla="*/ 2147483647 h 17"/>
              <a:gd name="T60" fmla="*/ 2147483647 w 49"/>
              <a:gd name="T61" fmla="*/ 2147483647 h 17"/>
              <a:gd name="T62" fmla="*/ 2147483647 w 49"/>
              <a:gd name="T63" fmla="*/ 2147483647 h 17"/>
              <a:gd name="T64" fmla="*/ 2147483647 w 49"/>
              <a:gd name="T65" fmla="*/ 2147483647 h 17"/>
              <a:gd name="T66" fmla="*/ 2147483647 w 49"/>
              <a:gd name="T67" fmla="*/ 2147483647 h 17"/>
              <a:gd name="T68" fmla="*/ 2147483647 w 49"/>
              <a:gd name="T69" fmla="*/ 2147483647 h 17"/>
              <a:gd name="T70" fmla="*/ 2147483647 w 49"/>
              <a:gd name="T71" fmla="*/ 2147483647 h 17"/>
              <a:gd name="T72" fmla="*/ 2147483647 w 49"/>
              <a:gd name="T73" fmla="*/ 0 h 17"/>
              <a:gd name="T74" fmla="*/ 2147483647 w 49"/>
              <a:gd name="T75" fmla="*/ 0 h 1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9"/>
              <a:gd name="T115" fmla="*/ 0 h 17"/>
              <a:gd name="T116" fmla="*/ 49 w 49"/>
              <a:gd name="T117" fmla="*/ 17 h 1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9" h="17">
                <a:moveTo>
                  <a:pt x="1" y="0"/>
                </a:moveTo>
                <a:lnTo>
                  <a:pt x="1" y="1"/>
                </a:lnTo>
                <a:lnTo>
                  <a:pt x="0" y="1"/>
                </a:lnTo>
                <a:lnTo>
                  <a:pt x="0" y="4"/>
                </a:lnTo>
                <a:lnTo>
                  <a:pt x="1" y="4"/>
                </a:lnTo>
                <a:lnTo>
                  <a:pt x="1" y="7"/>
                </a:lnTo>
                <a:lnTo>
                  <a:pt x="2" y="7"/>
                </a:lnTo>
                <a:lnTo>
                  <a:pt x="4" y="9"/>
                </a:lnTo>
                <a:lnTo>
                  <a:pt x="5" y="9"/>
                </a:lnTo>
                <a:lnTo>
                  <a:pt x="7" y="12"/>
                </a:lnTo>
                <a:lnTo>
                  <a:pt x="8" y="12"/>
                </a:lnTo>
                <a:lnTo>
                  <a:pt x="9" y="12"/>
                </a:lnTo>
                <a:lnTo>
                  <a:pt x="10" y="12"/>
                </a:lnTo>
                <a:lnTo>
                  <a:pt x="11" y="13"/>
                </a:lnTo>
                <a:lnTo>
                  <a:pt x="12" y="13"/>
                </a:lnTo>
                <a:lnTo>
                  <a:pt x="14" y="14"/>
                </a:lnTo>
                <a:lnTo>
                  <a:pt x="16" y="15"/>
                </a:lnTo>
                <a:lnTo>
                  <a:pt x="18" y="15"/>
                </a:lnTo>
                <a:lnTo>
                  <a:pt x="20" y="15"/>
                </a:lnTo>
                <a:lnTo>
                  <a:pt x="22" y="15"/>
                </a:lnTo>
                <a:lnTo>
                  <a:pt x="22" y="16"/>
                </a:lnTo>
                <a:lnTo>
                  <a:pt x="25" y="16"/>
                </a:lnTo>
                <a:lnTo>
                  <a:pt x="34" y="16"/>
                </a:lnTo>
                <a:lnTo>
                  <a:pt x="38" y="16"/>
                </a:lnTo>
                <a:lnTo>
                  <a:pt x="38" y="15"/>
                </a:lnTo>
                <a:lnTo>
                  <a:pt x="41" y="15"/>
                </a:lnTo>
                <a:lnTo>
                  <a:pt x="43" y="15"/>
                </a:lnTo>
                <a:lnTo>
                  <a:pt x="45" y="15"/>
                </a:lnTo>
                <a:lnTo>
                  <a:pt x="45" y="14"/>
                </a:lnTo>
                <a:lnTo>
                  <a:pt x="46" y="14"/>
                </a:lnTo>
                <a:lnTo>
                  <a:pt x="47" y="14"/>
                </a:lnTo>
                <a:lnTo>
                  <a:pt x="47" y="13"/>
                </a:lnTo>
                <a:lnTo>
                  <a:pt x="48" y="13"/>
                </a:lnTo>
                <a:lnTo>
                  <a:pt x="47" y="12"/>
                </a:lnTo>
                <a:lnTo>
                  <a:pt x="46" y="12"/>
                </a:lnTo>
                <a:lnTo>
                  <a:pt x="43" y="12"/>
                </a:lnTo>
                <a:lnTo>
                  <a:pt x="42" y="12"/>
                </a:lnTo>
                <a:lnTo>
                  <a:pt x="42" y="11"/>
                </a:lnTo>
                <a:lnTo>
                  <a:pt x="41" y="11"/>
                </a:lnTo>
                <a:lnTo>
                  <a:pt x="40" y="11"/>
                </a:lnTo>
                <a:lnTo>
                  <a:pt x="40" y="10"/>
                </a:lnTo>
                <a:lnTo>
                  <a:pt x="38" y="10"/>
                </a:lnTo>
                <a:lnTo>
                  <a:pt x="38" y="9"/>
                </a:lnTo>
                <a:lnTo>
                  <a:pt x="37" y="9"/>
                </a:lnTo>
                <a:lnTo>
                  <a:pt x="35" y="9"/>
                </a:lnTo>
                <a:lnTo>
                  <a:pt x="32" y="8"/>
                </a:lnTo>
                <a:lnTo>
                  <a:pt x="31" y="8"/>
                </a:lnTo>
                <a:lnTo>
                  <a:pt x="31" y="7"/>
                </a:lnTo>
                <a:lnTo>
                  <a:pt x="29" y="7"/>
                </a:lnTo>
                <a:lnTo>
                  <a:pt x="28" y="7"/>
                </a:lnTo>
                <a:lnTo>
                  <a:pt x="25" y="7"/>
                </a:lnTo>
                <a:lnTo>
                  <a:pt x="25" y="6"/>
                </a:lnTo>
                <a:lnTo>
                  <a:pt x="24" y="6"/>
                </a:lnTo>
                <a:lnTo>
                  <a:pt x="23" y="6"/>
                </a:lnTo>
                <a:lnTo>
                  <a:pt x="23" y="5"/>
                </a:lnTo>
                <a:lnTo>
                  <a:pt x="22" y="5"/>
                </a:lnTo>
                <a:lnTo>
                  <a:pt x="20" y="5"/>
                </a:lnTo>
                <a:lnTo>
                  <a:pt x="20" y="4"/>
                </a:lnTo>
                <a:lnTo>
                  <a:pt x="18" y="4"/>
                </a:lnTo>
                <a:lnTo>
                  <a:pt x="16" y="4"/>
                </a:lnTo>
                <a:lnTo>
                  <a:pt x="16" y="3"/>
                </a:lnTo>
                <a:lnTo>
                  <a:pt x="13" y="3"/>
                </a:lnTo>
                <a:lnTo>
                  <a:pt x="11" y="2"/>
                </a:lnTo>
                <a:lnTo>
                  <a:pt x="9" y="1"/>
                </a:lnTo>
                <a:lnTo>
                  <a:pt x="6" y="1"/>
                </a:lnTo>
                <a:lnTo>
                  <a:pt x="4" y="1"/>
                </a:lnTo>
                <a:lnTo>
                  <a:pt x="4" y="0"/>
                </a:lnTo>
                <a:lnTo>
                  <a:pt x="3" y="0"/>
                </a:lnTo>
                <a:lnTo>
                  <a:pt x="1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55" name="Freeform 97"/>
          <p:cNvSpPr>
            <a:spLocks/>
          </p:cNvSpPr>
          <p:nvPr/>
        </p:nvSpPr>
        <p:spPr bwMode="auto">
          <a:xfrm>
            <a:off x="7715250" y="2220913"/>
            <a:ext cx="25400" cy="26987"/>
          </a:xfrm>
          <a:custGeom>
            <a:avLst/>
            <a:gdLst>
              <a:gd name="T0" fmla="*/ 0 w 17"/>
              <a:gd name="T1" fmla="*/ 2147483647 h 17"/>
              <a:gd name="T2" fmla="*/ 0 w 17"/>
              <a:gd name="T3" fmla="*/ 2147483647 h 17"/>
              <a:gd name="T4" fmla="*/ 0 w 17"/>
              <a:gd name="T5" fmla="*/ 2147483647 h 17"/>
              <a:gd name="T6" fmla="*/ 0 w 17"/>
              <a:gd name="T7" fmla="*/ 2147483647 h 17"/>
              <a:gd name="T8" fmla="*/ 2147483647 w 17"/>
              <a:gd name="T9" fmla="*/ 2147483647 h 17"/>
              <a:gd name="T10" fmla="*/ 2147483647 w 17"/>
              <a:gd name="T11" fmla="*/ 0 h 17"/>
              <a:gd name="T12" fmla="*/ 2147483647 w 17"/>
              <a:gd name="T13" fmla="*/ 0 h 17"/>
              <a:gd name="T14" fmla="*/ 0 w 17"/>
              <a:gd name="T15" fmla="*/ 0 h 17"/>
              <a:gd name="T16" fmla="*/ 0 w 17"/>
              <a:gd name="T17" fmla="*/ 2147483647 h 17"/>
              <a:gd name="T18" fmla="*/ 0 w 17"/>
              <a:gd name="T19" fmla="*/ 2147483647 h 17"/>
              <a:gd name="T20" fmla="*/ 0 w 17"/>
              <a:gd name="T21" fmla="*/ 2147483647 h 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"/>
              <a:gd name="T34" fmla="*/ 0 h 17"/>
              <a:gd name="T35" fmla="*/ 17 w 17"/>
              <a:gd name="T36" fmla="*/ 17 h 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" h="17">
                <a:moveTo>
                  <a:pt x="0" y="16"/>
                </a:moveTo>
                <a:lnTo>
                  <a:pt x="0" y="16"/>
                </a:lnTo>
                <a:lnTo>
                  <a:pt x="0" y="8"/>
                </a:lnTo>
                <a:lnTo>
                  <a:pt x="16" y="8"/>
                </a:lnTo>
                <a:lnTo>
                  <a:pt x="16" y="0"/>
                </a:lnTo>
                <a:lnTo>
                  <a:pt x="0" y="0"/>
                </a:lnTo>
                <a:lnTo>
                  <a:pt x="0" y="8"/>
                </a:lnTo>
                <a:lnTo>
                  <a:pt x="0" y="16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56" name="Freeform 98"/>
          <p:cNvSpPr>
            <a:spLocks/>
          </p:cNvSpPr>
          <p:nvPr/>
        </p:nvSpPr>
        <p:spPr bwMode="auto">
          <a:xfrm>
            <a:off x="7086600" y="2241550"/>
            <a:ext cx="71438" cy="47625"/>
          </a:xfrm>
          <a:custGeom>
            <a:avLst/>
            <a:gdLst>
              <a:gd name="T0" fmla="*/ 2147483647 w 51"/>
              <a:gd name="T1" fmla="*/ 0 h 30"/>
              <a:gd name="T2" fmla="*/ 2147483647 w 51"/>
              <a:gd name="T3" fmla="*/ 0 h 30"/>
              <a:gd name="T4" fmla="*/ 2147483647 w 51"/>
              <a:gd name="T5" fmla="*/ 0 h 30"/>
              <a:gd name="T6" fmla="*/ 2147483647 w 51"/>
              <a:gd name="T7" fmla="*/ 2147483647 h 30"/>
              <a:gd name="T8" fmla="*/ 2147483647 w 51"/>
              <a:gd name="T9" fmla="*/ 2147483647 h 30"/>
              <a:gd name="T10" fmla="*/ 2147483647 w 51"/>
              <a:gd name="T11" fmla="*/ 2147483647 h 30"/>
              <a:gd name="T12" fmla="*/ 2147483647 w 51"/>
              <a:gd name="T13" fmla="*/ 2147483647 h 30"/>
              <a:gd name="T14" fmla="*/ 2147483647 w 51"/>
              <a:gd name="T15" fmla="*/ 2147483647 h 30"/>
              <a:gd name="T16" fmla="*/ 2147483647 w 51"/>
              <a:gd name="T17" fmla="*/ 2147483647 h 30"/>
              <a:gd name="T18" fmla="*/ 2147483647 w 51"/>
              <a:gd name="T19" fmla="*/ 2147483647 h 30"/>
              <a:gd name="T20" fmla="*/ 2147483647 w 51"/>
              <a:gd name="T21" fmla="*/ 2147483647 h 30"/>
              <a:gd name="T22" fmla="*/ 2147483647 w 51"/>
              <a:gd name="T23" fmla="*/ 2147483647 h 30"/>
              <a:gd name="T24" fmla="*/ 2147483647 w 51"/>
              <a:gd name="T25" fmla="*/ 2147483647 h 30"/>
              <a:gd name="T26" fmla="*/ 2147483647 w 51"/>
              <a:gd name="T27" fmla="*/ 2147483647 h 30"/>
              <a:gd name="T28" fmla="*/ 0 w 51"/>
              <a:gd name="T29" fmla="*/ 2147483647 h 30"/>
              <a:gd name="T30" fmla="*/ 2147483647 w 51"/>
              <a:gd name="T31" fmla="*/ 2147483647 h 30"/>
              <a:gd name="T32" fmla="*/ 2147483647 w 51"/>
              <a:gd name="T33" fmla="*/ 2147483647 h 30"/>
              <a:gd name="T34" fmla="*/ 2147483647 w 51"/>
              <a:gd name="T35" fmla="*/ 2147483647 h 30"/>
              <a:gd name="T36" fmla="*/ 2147483647 w 51"/>
              <a:gd name="T37" fmla="*/ 2147483647 h 30"/>
              <a:gd name="T38" fmla="*/ 2147483647 w 51"/>
              <a:gd name="T39" fmla="*/ 2147483647 h 30"/>
              <a:gd name="T40" fmla="*/ 2147483647 w 51"/>
              <a:gd name="T41" fmla="*/ 2147483647 h 30"/>
              <a:gd name="T42" fmla="*/ 2147483647 w 51"/>
              <a:gd name="T43" fmla="*/ 2147483647 h 30"/>
              <a:gd name="T44" fmla="*/ 2147483647 w 51"/>
              <a:gd name="T45" fmla="*/ 2147483647 h 30"/>
              <a:gd name="T46" fmla="*/ 2147483647 w 51"/>
              <a:gd name="T47" fmla="*/ 2147483647 h 30"/>
              <a:gd name="T48" fmla="*/ 2147483647 w 51"/>
              <a:gd name="T49" fmla="*/ 2147483647 h 30"/>
              <a:gd name="T50" fmla="*/ 2147483647 w 51"/>
              <a:gd name="T51" fmla="*/ 2147483647 h 30"/>
              <a:gd name="T52" fmla="*/ 2147483647 w 51"/>
              <a:gd name="T53" fmla="*/ 2147483647 h 30"/>
              <a:gd name="T54" fmla="*/ 2147483647 w 51"/>
              <a:gd name="T55" fmla="*/ 2147483647 h 30"/>
              <a:gd name="T56" fmla="*/ 2147483647 w 51"/>
              <a:gd name="T57" fmla="*/ 2147483647 h 30"/>
              <a:gd name="T58" fmla="*/ 2147483647 w 51"/>
              <a:gd name="T59" fmla="*/ 2147483647 h 30"/>
              <a:gd name="T60" fmla="*/ 2147483647 w 51"/>
              <a:gd name="T61" fmla="*/ 2147483647 h 30"/>
              <a:gd name="T62" fmla="*/ 2147483647 w 51"/>
              <a:gd name="T63" fmla="*/ 2147483647 h 30"/>
              <a:gd name="T64" fmla="*/ 2147483647 w 51"/>
              <a:gd name="T65" fmla="*/ 2147483647 h 30"/>
              <a:gd name="T66" fmla="*/ 2147483647 w 51"/>
              <a:gd name="T67" fmla="*/ 2147483647 h 30"/>
              <a:gd name="T68" fmla="*/ 2147483647 w 51"/>
              <a:gd name="T69" fmla="*/ 2147483647 h 30"/>
              <a:gd name="T70" fmla="*/ 2147483647 w 51"/>
              <a:gd name="T71" fmla="*/ 2147483647 h 30"/>
              <a:gd name="T72" fmla="*/ 2147483647 w 51"/>
              <a:gd name="T73" fmla="*/ 2147483647 h 30"/>
              <a:gd name="T74" fmla="*/ 2147483647 w 51"/>
              <a:gd name="T75" fmla="*/ 2147483647 h 30"/>
              <a:gd name="T76" fmla="*/ 2147483647 w 51"/>
              <a:gd name="T77" fmla="*/ 2147483647 h 30"/>
              <a:gd name="T78" fmla="*/ 2147483647 w 51"/>
              <a:gd name="T79" fmla="*/ 2147483647 h 30"/>
              <a:gd name="T80" fmla="*/ 2147483647 w 51"/>
              <a:gd name="T81" fmla="*/ 2147483647 h 30"/>
              <a:gd name="T82" fmla="*/ 2147483647 w 51"/>
              <a:gd name="T83" fmla="*/ 2147483647 h 30"/>
              <a:gd name="T84" fmla="*/ 2147483647 w 51"/>
              <a:gd name="T85" fmla="*/ 2147483647 h 30"/>
              <a:gd name="T86" fmla="*/ 2147483647 w 51"/>
              <a:gd name="T87" fmla="*/ 2147483647 h 30"/>
              <a:gd name="T88" fmla="*/ 2147483647 w 51"/>
              <a:gd name="T89" fmla="*/ 2147483647 h 30"/>
              <a:gd name="T90" fmla="*/ 2147483647 w 51"/>
              <a:gd name="T91" fmla="*/ 2147483647 h 30"/>
              <a:gd name="T92" fmla="*/ 2147483647 w 51"/>
              <a:gd name="T93" fmla="*/ 2147483647 h 30"/>
              <a:gd name="T94" fmla="*/ 2147483647 w 51"/>
              <a:gd name="T95" fmla="*/ 2147483647 h 30"/>
              <a:gd name="T96" fmla="*/ 2147483647 w 51"/>
              <a:gd name="T97" fmla="*/ 2147483647 h 30"/>
              <a:gd name="T98" fmla="*/ 2147483647 w 51"/>
              <a:gd name="T99" fmla="*/ 2147483647 h 30"/>
              <a:gd name="T100" fmla="*/ 2147483647 w 51"/>
              <a:gd name="T101" fmla="*/ 2147483647 h 30"/>
              <a:gd name="T102" fmla="*/ 2147483647 w 51"/>
              <a:gd name="T103" fmla="*/ 2147483647 h 30"/>
              <a:gd name="T104" fmla="*/ 2147483647 w 51"/>
              <a:gd name="T105" fmla="*/ 2147483647 h 30"/>
              <a:gd name="T106" fmla="*/ 2147483647 w 51"/>
              <a:gd name="T107" fmla="*/ 2147483647 h 30"/>
              <a:gd name="T108" fmla="*/ 2147483647 w 51"/>
              <a:gd name="T109" fmla="*/ 2147483647 h 30"/>
              <a:gd name="T110" fmla="*/ 2147483647 w 51"/>
              <a:gd name="T111" fmla="*/ 2147483647 h 30"/>
              <a:gd name="T112" fmla="*/ 2147483647 w 51"/>
              <a:gd name="T113" fmla="*/ 0 h 30"/>
              <a:gd name="T114" fmla="*/ 2147483647 w 51"/>
              <a:gd name="T115" fmla="*/ 0 h 30"/>
              <a:gd name="T116" fmla="*/ 2147483647 w 51"/>
              <a:gd name="T117" fmla="*/ 0 h 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1"/>
              <a:gd name="T178" fmla="*/ 0 h 30"/>
              <a:gd name="T179" fmla="*/ 51 w 51"/>
              <a:gd name="T180" fmla="*/ 30 h 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1" h="30">
                <a:moveTo>
                  <a:pt x="17" y="0"/>
                </a:moveTo>
                <a:lnTo>
                  <a:pt x="17" y="0"/>
                </a:lnTo>
                <a:lnTo>
                  <a:pt x="14" y="0"/>
                </a:lnTo>
                <a:lnTo>
                  <a:pt x="14" y="1"/>
                </a:lnTo>
                <a:lnTo>
                  <a:pt x="10" y="1"/>
                </a:lnTo>
                <a:lnTo>
                  <a:pt x="10" y="2"/>
                </a:lnTo>
                <a:lnTo>
                  <a:pt x="8" y="2"/>
                </a:lnTo>
                <a:lnTo>
                  <a:pt x="7" y="2"/>
                </a:lnTo>
                <a:lnTo>
                  <a:pt x="6" y="2"/>
                </a:lnTo>
                <a:lnTo>
                  <a:pt x="4" y="2"/>
                </a:lnTo>
                <a:lnTo>
                  <a:pt x="4" y="3"/>
                </a:lnTo>
                <a:lnTo>
                  <a:pt x="3" y="3"/>
                </a:lnTo>
                <a:lnTo>
                  <a:pt x="3" y="4"/>
                </a:lnTo>
                <a:lnTo>
                  <a:pt x="0" y="4"/>
                </a:lnTo>
                <a:lnTo>
                  <a:pt x="15" y="29"/>
                </a:lnTo>
                <a:lnTo>
                  <a:pt x="17" y="29"/>
                </a:lnTo>
                <a:lnTo>
                  <a:pt x="25" y="29"/>
                </a:lnTo>
                <a:lnTo>
                  <a:pt x="29" y="29"/>
                </a:lnTo>
                <a:lnTo>
                  <a:pt x="29" y="28"/>
                </a:lnTo>
                <a:lnTo>
                  <a:pt x="32" y="28"/>
                </a:lnTo>
                <a:lnTo>
                  <a:pt x="34" y="28"/>
                </a:lnTo>
                <a:lnTo>
                  <a:pt x="34" y="27"/>
                </a:lnTo>
                <a:lnTo>
                  <a:pt x="36" y="27"/>
                </a:lnTo>
                <a:lnTo>
                  <a:pt x="37" y="27"/>
                </a:lnTo>
                <a:lnTo>
                  <a:pt x="38" y="27"/>
                </a:lnTo>
                <a:lnTo>
                  <a:pt x="40" y="26"/>
                </a:lnTo>
                <a:lnTo>
                  <a:pt x="42" y="24"/>
                </a:lnTo>
                <a:lnTo>
                  <a:pt x="43" y="24"/>
                </a:lnTo>
                <a:lnTo>
                  <a:pt x="43" y="23"/>
                </a:lnTo>
                <a:lnTo>
                  <a:pt x="48" y="21"/>
                </a:lnTo>
                <a:lnTo>
                  <a:pt x="48" y="20"/>
                </a:lnTo>
                <a:lnTo>
                  <a:pt x="48" y="19"/>
                </a:lnTo>
                <a:lnTo>
                  <a:pt x="49" y="17"/>
                </a:lnTo>
                <a:lnTo>
                  <a:pt x="50" y="17"/>
                </a:lnTo>
                <a:lnTo>
                  <a:pt x="50" y="13"/>
                </a:lnTo>
                <a:lnTo>
                  <a:pt x="49" y="13"/>
                </a:lnTo>
                <a:lnTo>
                  <a:pt x="49" y="11"/>
                </a:lnTo>
                <a:lnTo>
                  <a:pt x="48" y="11"/>
                </a:lnTo>
                <a:lnTo>
                  <a:pt x="48" y="10"/>
                </a:lnTo>
                <a:lnTo>
                  <a:pt x="46" y="7"/>
                </a:lnTo>
                <a:lnTo>
                  <a:pt x="43" y="5"/>
                </a:lnTo>
                <a:lnTo>
                  <a:pt x="42" y="5"/>
                </a:lnTo>
                <a:lnTo>
                  <a:pt x="42" y="4"/>
                </a:lnTo>
                <a:lnTo>
                  <a:pt x="41" y="4"/>
                </a:lnTo>
                <a:lnTo>
                  <a:pt x="40" y="4"/>
                </a:lnTo>
                <a:lnTo>
                  <a:pt x="40" y="3"/>
                </a:lnTo>
                <a:lnTo>
                  <a:pt x="39" y="3"/>
                </a:lnTo>
                <a:lnTo>
                  <a:pt x="37" y="2"/>
                </a:lnTo>
                <a:lnTo>
                  <a:pt x="34" y="2"/>
                </a:lnTo>
                <a:lnTo>
                  <a:pt x="32" y="2"/>
                </a:lnTo>
                <a:lnTo>
                  <a:pt x="32" y="1"/>
                </a:lnTo>
                <a:lnTo>
                  <a:pt x="31" y="1"/>
                </a:lnTo>
                <a:lnTo>
                  <a:pt x="29" y="1"/>
                </a:lnTo>
                <a:lnTo>
                  <a:pt x="29" y="0"/>
                </a:lnTo>
                <a:lnTo>
                  <a:pt x="25" y="0"/>
                </a:lnTo>
                <a:lnTo>
                  <a:pt x="17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57" name="Freeform 99"/>
          <p:cNvSpPr>
            <a:spLocks/>
          </p:cNvSpPr>
          <p:nvPr/>
        </p:nvSpPr>
        <p:spPr bwMode="auto">
          <a:xfrm>
            <a:off x="7181850" y="2241550"/>
            <a:ext cx="82550" cy="47625"/>
          </a:xfrm>
          <a:custGeom>
            <a:avLst/>
            <a:gdLst>
              <a:gd name="T0" fmla="*/ 2147483647 w 61"/>
              <a:gd name="T1" fmla="*/ 0 h 30"/>
              <a:gd name="T2" fmla="*/ 2147483647 w 61"/>
              <a:gd name="T3" fmla="*/ 2147483647 h 30"/>
              <a:gd name="T4" fmla="*/ 2147483647 w 61"/>
              <a:gd name="T5" fmla="*/ 2147483647 h 30"/>
              <a:gd name="T6" fmla="*/ 2147483647 w 61"/>
              <a:gd name="T7" fmla="*/ 2147483647 h 30"/>
              <a:gd name="T8" fmla="*/ 2147483647 w 61"/>
              <a:gd name="T9" fmla="*/ 2147483647 h 30"/>
              <a:gd name="T10" fmla="*/ 2147483647 w 61"/>
              <a:gd name="T11" fmla="*/ 2147483647 h 30"/>
              <a:gd name="T12" fmla="*/ 2147483647 w 61"/>
              <a:gd name="T13" fmla="*/ 2147483647 h 30"/>
              <a:gd name="T14" fmla="*/ 2147483647 w 61"/>
              <a:gd name="T15" fmla="*/ 2147483647 h 30"/>
              <a:gd name="T16" fmla="*/ 2147483647 w 61"/>
              <a:gd name="T17" fmla="*/ 2147483647 h 30"/>
              <a:gd name="T18" fmla="*/ 2147483647 w 61"/>
              <a:gd name="T19" fmla="*/ 2147483647 h 30"/>
              <a:gd name="T20" fmla="*/ 0 w 61"/>
              <a:gd name="T21" fmla="*/ 2147483647 h 30"/>
              <a:gd name="T22" fmla="*/ 2147483647 w 61"/>
              <a:gd name="T23" fmla="*/ 2147483647 h 30"/>
              <a:gd name="T24" fmla="*/ 2147483647 w 61"/>
              <a:gd name="T25" fmla="*/ 2147483647 h 30"/>
              <a:gd name="T26" fmla="*/ 2147483647 w 61"/>
              <a:gd name="T27" fmla="*/ 2147483647 h 30"/>
              <a:gd name="T28" fmla="*/ 2147483647 w 61"/>
              <a:gd name="T29" fmla="*/ 2147483647 h 30"/>
              <a:gd name="T30" fmla="*/ 2147483647 w 61"/>
              <a:gd name="T31" fmla="*/ 2147483647 h 30"/>
              <a:gd name="T32" fmla="*/ 2147483647 w 61"/>
              <a:gd name="T33" fmla="*/ 2147483647 h 30"/>
              <a:gd name="T34" fmla="*/ 2147483647 w 61"/>
              <a:gd name="T35" fmla="*/ 2147483647 h 30"/>
              <a:gd name="T36" fmla="*/ 2147483647 w 61"/>
              <a:gd name="T37" fmla="*/ 2147483647 h 30"/>
              <a:gd name="T38" fmla="*/ 2147483647 w 61"/>
              <a:gd name="T39" fmla="*/ 2147483647 h 30"/>
              <a:gd name="T40" fmla="*/ 2147483647 w 61"/>
              <a:gd name="T41" fmla="*/ 2147483647 h 30"/>
              <a:gd name="T42" fmla="*/ 2147483647 w 61"/>
              <a:gd name="T43" fmla="*/ 2147483647 h 30"/>
              <a:gd name="T44" fmla="*/ 2147483647 w 61"/>
              <a:gd name="T45" fmla="*/ 2147483647 h 30"/>
              <a:gd name="T46" fmla="*/ 2147483647 w 61"/>
              <a:gd name="T47" fmla="*/ 2147483647 h 30"/>
              <a:gd name="T48" fmla="*/ 2147483647 w 61"/>
              <a:gd name="T49" fmla="*/ 2147483647 h 30"/>
              <a:gd name="T50" fmla="*/ 2147483647 w 61"/>
              <a:gd name="T51" fmla="*/ 2147483647 h 30"/>
              <a:gd name="T52" fmla="*/ 2147483647 w 61"/>
              <a:gd name="T53" fmla="*/ 2147483647 h 30"/>
              <a:gd name="T54" fmla="*/ 2147483647 w 61"/>
              <a:gd name="T55" fmla="*/ 2147483647 h 30"/>
              <a:gd name="T56" fmla="*/ 2147483647 w 61"/>
              <a:gd name="T57" fmla="*/ 2147483647 h 30"/>
              <a:gd name="T58" fmla="*/ 2147483647 w 61"/>
              <a:gd name="T59" fmla="*/ 2147483647 h 30"/>
              <a:gd name="T60" fmla="*/ 2147483647 w 61"/>
              <a:gd name="T61" fmla="*/ 2147483647 h 30"/>
              <a:gd name="T62" fmla="*/ 2147483647 w 61"/>
              <a:gd name="T63" fmla="*/ 2147483647 h 30"/>
              <a:gd name="T64" fmla="*/ 2147483647 w 61"/>
              <a:gd name="T65" fmla="*/ 2147483647 h 30"/>
              <a:gd name="T66" fmla="*/ 2147483647 w 61"/>
              <a:gd name="T67" fmla="*/ 2147483647 h 30"/>
              <a:gd name="T68" fmla="*/ 2147483647 w 61"/>
              <a:gd name="T69" fmla="*/ 2147483647 h 30"/>
              <a:gd name="T70" fmla="*/ 2147483647 w 61"/>
              <a:gd name="T71" fmla="*/ 2147483647 h 30"/>
              <a:gd name="T72" fmla="*/ 2147483647 w 61"/>
              <a:gd name="T73" fmla="*/ 2147483647 h 30"/>
              <a:gd name="T74" fmla="*/ 2147483647 w 61"/>
              <a:gd name="T75" fmla="*/ 2147483647 h 30"/>
              <a:gd name="T76" fmla="*/ 2147483647 w 61"/>
              <a:gd name="T77" fmla="*/ 2147483647 h 30"/>
              <a:gd name="T78" fmla="*/ 2147483647 w 61"/>
              <a:gd name="T79" fmla="*/ 2147483647 h 30"/>
              <a:gd name="T80" fmla="*/ 2147483647 w 61"/>
              <a:gd name="T81" fmla="*/ 0 h 30"/>
              <a:gd name="T82" fmla="*/ 2147483647 w 61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30"/>
              <a:gd name="T128" fmla="*/ 61 w 61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1" y="27"/>
                </a:lnTo>
                <a:lnTo>
                  <a:pt x="14" y="27"/>
                </a:lnTo>
                <a:lnTo>
                  <a:pt x="16" y="27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5" y="29"/>
                </a:lnTo>
                <a:lnTo>
                  <a:pt x="39" y="29"/>
                </a:lnTo>
                <a:lnTo>
                  <a:pt x="39" y="28"/>
                </a:lnTo>
                <a:lnTo>
                  <a:pt x="42" y="28"/>
                </a:lnTo>
                <a:lnTo>
                  <a:pt x="44" y="28"/>
                </a:lnTo>
                <a:lnTo>
                  <a:pt x="44" y="27"/>
                </a:lnTo>
                <a:lnTo>
                  <a:pt x="46" y="27"/>
                </a:lnTo>
                <a:lnTo>
                  <a:pt x="47" y="27"/>
                </a:lnTo>
                <a:lnTo>
                  <a:pt x="48" y="27"/>
                </a:lnTo>
                <a:lnTo>
                  <a:pt x="50" y="26"/>
                </a:lnTo>
                <a:lnTo>
                  <a:pt x="53" y="24"/>
                </a:lnTo>
                <a:lnTo>
                  <a:pt x="53" y="23"/>
                </a:lnTo>
                <a:lnTo>
                  <a:pt x="58" y="21"/>
                </a:lnTo>
                <a:lnTo>
                  <a:pt x="58" y="20"/>
                </a:lnTo>
                <a:lnTo>
                  <a:pt x="58" y="19"/>
                </a:lnTo>
                <a:lnTo>
                  <a:pt x="59" y="17"/>
                </a:lnTo>
                <a:lnTo>
                  <a:pt x="60" y="17"/>
                </a:lnTo>
                <a:lnTo>
                  <a:pt x="60" y="13"/>
                </a:lnTo>
                <a:lnTo>
                  <a:pt x="59" y="13"/>
                </a:lnTo>
                <a:lnTo>
                  <a:pt x="59" y="11"/>
                </a:lnTo>
                <a:lnTo>
                  <a:pt x="58" y="11"/>
                </a:lnTo>
                <a:lnTo>
                  <a:pt x="58" y="10"/>
                </a:lnTo>
                <a:lnTo>
                  <a:pt x="56" y="7"/>
                </a:lnTo>
                <a:lnTo>
                  <a:pt x="53" y="5"/>
                </a:lnTo>
                <a:lnTo>
                  <a:pt x="52" y="4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7" y="2"/>
                </a:lnTo>
                <a:lnTo>
                  <a:pt x="44" y="2"/>
                </a:lnTo>
                <a:lnTo>
                  <a:pt x="42" y="2"/>
                </a:lnTo>
                <a:lnTo>
                  <a:pt x="42" y="1"/>
                </a:lnTo>
                <a:lnTo>
                  <a:pt x="41" y="1"/>
                </a:lnTo>
                <a:lnTo>
                  <a:pt x="39" y="1"/>
                </a:lnTo>
                <a:lnTo>
                  <a:pt x="39" y="0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58" name="Freeform 100"/>
          <p:cNvSpPr>
            <a:spLocks/>
          </p:cNvSpPr>
          <p:nvPr/>
        </p:nvSpPr>
        <p:spPr bwMode="auto">
          <a:xfrm>
            <a:off x="7288213" y="2241550"/>
            <a:ext cx="87312" cy="47625"/>
          </a:xfrm>
          <a:custGeom>
            <a:avLst/>
            <a:gdLst>
              <a:gd name="T0" fmla="*/ 2147483647 w 61"/>
              <a:gd name="T1" fmla="*/ 0 h 30"/>
              <a:gd name="T2" fmla="*/ 2147483647 w 61"/>
              <a:gd name="T3" fmla="*/ 2147483647 h 30"/>
              <a:gd name="T4" fmla="*/ 2147483647 w 61"/>
              <a:gd name="T5" fmla="*/ 2147483647 h 30"/>
              <a:gd name="T6" fmla="*/ 2147483647 w 61"/>
              <a:gd name="T7" fmla="*/ 2147483647 h 30"/>
              <a:gd name="T8" fmla="*/ 2147483647 w 61"/>
              <a:gd name="T9" fmla="*/ 2147483647 h 30"/>
              <a:gd name="T10" fmla="*/ 2147483647 w 61"/>
              <a:gd name="T11" fmla="*/ 2147483647 h 30"/>
              <a:gd name="T12" fmla="*/ 2147483647 w 61"/>
              <a:gd name="T13" fmla="*/ 2147483647 h 30"/>
              <a:gd name="T14" fmla="*/ 2147483647 w 61"/>
              <a:gd name="T15" fmla="*/ 2147483647 h 30"/>
              <a:gd name="T16" fmla="*/ 2147483647 w 61"/>
              <a:gd name="T17" fmla="*/ 2147483647 h 30"/>
              <a:gd name="T18" fmla="*/ 2147483647 w 61"/>
              <a:gd name="T19" fmla="*/ 2147483647 h 30"/>
              <a:gd name="T20" fmla="*/ 0 w 61"/>
              <a:gd name="T21" fmla="*/ 2147483647 h 30"/>
              <a:gd name="T22" fmla="*/ 2147483647 w 61"/>
              <a:gd name="T23" fmla="*/ 2147483647 h 30"/>
              <a:gd name="T24" fmla="*/ 2147483647 w 61"/>
              <a:gd name="T25" fmla="*/ 2147483647 h 30"/>
              <a:gd name="T26" fmla="*/ 2147483647 w 61"/>
              <a:gd name="T27" fmla="*/ 2147483647 h 30"/>
              <a:gd name="T28" fmla="*/ 2147483647 w 61"/>
              <a:gd name="T29" fmla="*/ 2147483647 h 30"/>
              <a:gd name="T30" fmla="*/ 2147483647 w 61"/>
              <a:gd name="T31" fmla="*/ 2147483647 h 30"/>
              <a:gd name="T32" fmla="*/ 2147483647 w 61"/>
              <a:gd name="T33" fmla="*/ 2147483647 h 30"/>
              <a:gd name="T34" fmla="*/ 2147483647 w 61"/>
              <a:gd name="T35" fmla="*/ 2147483647 h 30"/>
              <a:gd name="T36" fmla="*/ 2147483647 w 61"/>
              <a:gd name="T37" fmla="*/ 2147483647 h 30"/>
              <a:gd name="T38" fmla="*/ 2147483647 w 61"/>
              <a:gd name="T39" fmla="*/ 2147483647 h 30"/>
              <a:gd name="T40" fmla="*/ 2147483647 w 61"/>
              <a:gd name="T41" fmla="*/ 2147483647 h 30"/>
              <a:gd name="T42" fmla="*/ 2147483647 w 61"/>
              <a:gd name="T43" fmla="*/ 2147483647 h 30"/>
              <a:gd name="T44" fmla="*/ 2147483647 w 61"/>
              <a:gd name="T45" fmla="*/ 2147483647 h 30"/>
              <a:gd name="T46" fmla="*/ 2147483647 w 61"/>
              <a:gd name="T47" fmla="*/ 2147483647 h 30"/>
              <a:gd name="T48" fmla="*/ 2147483647 w 61"/>
              <a:gd name="T49" fmla="*/ 2147483647 h 30"/>
              <a:gd name="T50" fmla="*/ 2147483647 w 61"/>
              <a:gd name="T51" fmla="*/ 2147483647 h 30"/>
              <a:gd name="T52" fmla="*/ 2147483647 w 61"/>
              <a:gd name="T53" fmla="*/ 2147483647 h 30"/>
              <a:gd name="T54" fmla="*/ 2147483647 w 61"/>
              <a:gd name="T55" fmla="*/ 2147483647 h 30"/>
              <a:gd name="T56" fmla="*/ 2147483647 w 61"/>
              <a:gd name="T57" fmla="*/ 2147483647 h 30"/>
              <a:gd name="T58" fmla="*/ 2147483647 w 61"/>
              <a:gd name="T59" fmla="*/ 2147483647 h 30"/>
              <a:gd name="T60" fmla="*/ 2147483647 w 61"/>
              <a:gd name="T61" fmla="*/ 2147483647 h 30"/>
              <a:gd name="T62" fmla="*/ 2147483647 w 61"/>
              <a:gd name="T63" fmla="*/ 2147483647 h 30"/>
              <a:gd name="T64" fmla="*/ 2147483647 w 61"/>
              <a:gd name="T65" fmla="*/ 2147483647 h 30"/>
              <a:gd name="T66" fmla="*/ 2147483647 w 61"/>
              <a:gd name="T67" fmla="*/ 2147483647 h 30"/>
              <a:gd name="T68" fmla="*/ 2147483647 w 61"/>
              <a:gd name="T69" fmla="*/ 2147483647 h 30"/>
              <a:gd name="T70" fmla="*/ 2147483647 w 61"/>
              <a:gd name="T71" fmla="*/ 2147483647 h 30"/>
              <a:gd name="T72" fmla="*/ 2147483647 w 61"/>
              <a:gd name="T73" fmla="*/ 2147483647 h 30"/>
              <a:gd name="T74" fmla="*/ 2147483647 w 61"/>
              <a:gd name="T75" fmla="*/ 2147483647 h 30"/>
              <a:gd name="T76" fmla="*/ 2147483647 w 61"/>
              <a:gd name="T77" fmla="*/ 2147483647 h 30"/>
              <a:gd name="T78" fmla="*/ 2147483647 w 61"/>
              <a:gd name="T79" fmla="*/ 2147483647 h 30"/>
              <a:gd name="T80" fmla="*/ 2147483647 w 61"/>
              <a:gd name="T81" fmla="*/ 0 h 30"/>
              <a:gd name="T82" fmla="*/ 2147483647 w 61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30"/>
              <a:gd name="T128" fmla="*/ 61 w 61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1" y="27"/>
                </a:lnTo>
                <a:lnTo>
                  <a:pt x="14" y="27"/>
                </a:lnTo>
                <a:lnTo>
                  <a:pt x="16" y="27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5" y="29"/>
                </a:lnTo>
                <a:lnTo>
                  <a:pt x="39" y="29"/>
                </a:lnTo>
                <a:lnTo>
                  <a:pt x="39" y="28"/>
                </a:lnTo>
                <a:lnTo>
                  <a:pt x="42" y="28"/>
                </a:lnTo>
                <a:lnTo>
                  <a:pt x="44" y="28"/>
                </a:lnTo>
                <a:lnTo>
                  <a:pt x="44" y="27"/>
                </a:lnTo>
                <a:lnTo>
                  <a:pt x="46" y="27"/>
                </a:lnTo>
                <a:lnTo>
                  <a:pt x="47" y="27"/>
                </a:lnTo>
                <a:lnTo>
                  <a:pt x="48" y="27"/>
                </a:lnTo>
                <a:lnTo>
                  <a:pt x="50" y="26"/>
                </a:lnTo>
                <a:lnTo>
                  <a:pt x="53" y="24"/>
                </a:lnTo>
                <a:lnTo>
                  <a:pt x="53" y="23"/>
                </a:lnTo>
                <a:lnTo>
                  <a:pt x="58" y="21"/>
                </a:lnTo>
                <a:lnTo>
                  <a:pt x="58" y="20"/>
                </a:lnTo>
                <a:lnTo>
                  <a:pt x="58" y="19"/>
                </a:lnTo>
                <a:lnTo>
                  <a:pt x="59" y="17"/>
                </a:lnTo>
                <a:lnTo>
                  <a:pt x="60" y="17"/>
                </a:lnTo>
                <a:lnTo>
                  <a:pt x="60" y="13"/>
                </a:lnTo>
                <a:lnTo>
                  <a:pt x="59" y="13"/>
                </a:lnTo>
                <a:lnTo>
                  <a:pt x="59" y="11"/>
                </a:lnTo>
                <a:lnTo>
                  <a:pt x="58" y="11"/>
                </a:lnTo>
                <a:lnTo>
                  <a:pt x="58" y="10"/>
                </a:lnTo>
                <a:lnTo>
                  <a:pt x="56" y="7"/>
                </a:lnTo>
                <a:lnTo>
                  <a:pt x="53" y="5"/>
                </a:lnTo>
                <a:lnTo>
                  <a:pt x="52" y="4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7" y="2"/>
                </a:lnTo>
                <a:lnTo>
                  <a:pt x="44" y="2"/>
                </a:lnTo>
                <a:lnTo>
                  <a:pt x="42" y="2"/>
                </a:lnTo>
                <a:lnTo>
                  <a:pt x="42" y="1"/>
                </a:lnTo>
                <a:lnTo>
                  <a:pt x="41" y="1"/>
                </a:lnTo>
                <a:lnTo>
                  <a:pt x="39" y="1"/>
                </a:lnTo>
                <a:lnTo>
                  <a:pt x="39" y="0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59" name="Freeform 101"/>
          <p:cNvSpPr>
            <a:spLocks/>
          </p:cNvSpPr>
          <p:nvPr/>
        </p:nvSpPr>
        <p:spPr bwMode="auto">
          <a:xfrm>
            <a:off x="7399338" y="2241550"/>
            <a:ext cx="87312" cy="47625"/>
          </a:xfrm>
          <a:custGeom>
            <a:avLst/>
            <a:gdLst>
              <a:gd name="T0" fmla="*/ 2147483647 w 60"/>
              <a:gd name="T1" fmla="*/ 0 h 30"/>
              <a:gd name="T2" fmla="*/ 2147483647 w 60"/>
              <a:gd name="T3" fmla="*/ 2147483647 h 30"/>
              <a:gd name="T4" fmla="*/ 2147483647 w 60"/>
              <a:gd name="T5" fmla="*/ 2147483647 h 30"/>
              <a:gd name="T6" fmla="*/ 2147483647 w 60"/>
              <a:gd name="T7" fmla="*/ 2147483647 h 30"/>
              <a:gd name="T8" fmla="*/ 2147483647 w 60"/>
              <a:gd name="T9" fmla="*/ 2147483647 h 30"/>
              <a:gd name="T10" fmla="*/ 2147483647 w 60"/>
              <a:gd name="T11" fmla="*/ 2147483647 h 30"/>
              <a:gd name="T12" fmla="*/ 2147483647 w 60"/>
              <a:gd name="T13" fmla="*/ 2147483647 h 30"/>
              <a:gd name="T14" fmla="*/ 2147483647 w 60"/>
              <a:gd name="T15" fmla="*/ 2147483647 h 30"/>
              <a:gd name="T16" fmla="*/ 2147483647 w 60"/>
              <a:gd name="T17" fmla="*/ 2147483647 h 30"/>
              <a:gd name="T18" fmla="*/ 2147483647 w 60"/>
              <a:gd name="T19" fmla="*/ 2147483647 h 30"/>
              <a:gd name="T20" fmla="*/ 0 w 60"/>
              <a:gd name="T21" fmla="*/ 2147483647 h 30"/>
              <a:gd name="T22" fmla="*/ 2147483647 w 60"/>
              <a:gd name="T23" fmla="*/ 2147483647 h 30"/>
              <a:gd name="T24" fmla="*/ 2147483647 w 60"/>
              <a:gd name="T25" fmla="*/ 2147483647 h 30"/>
              <a:gd name="T26" fmla="*/ 2147483647 w 60"/>
              <a:gd name="T27" fmla="*/ 2147483647 h 30"/>
              <a:gd name="T28" fmla="*/ 2147483647 w 60"/>
              <a:gd name="T29" fmla="*/ 2147483647 h 30"/>
              <a:gd name="T30" fmla="*/ 2147483647 w 60"/>
              <a:gd name="T31" fmla="*/ 2147483647 h 30"/>
              <a:gd name="T32" fmla="*/ 2147483647 w 60"/>
              <a:gd name="T33" fmla="*/ 2147483647 h 30"/>
              <a:gd name="T34" fmla="*/ 2147483647 w 60"/>
              <a:gd name="T35" fmla="*/ 2147483647 h 30"/>
              <a:gd name="T36" fmla="*/ 2147483647 w 60"/>
              <a:gd name="T37" fmla="*/ 2147483647 h 30"/>
              <a:gd name="T38" fmla="*/ 2147483647 w 60"/>
              <a:gd name="T39" fmla="*/ 2147483647 h 30"/>
              <a:gd name="T40" fmla="*/ 2147483647 w 60"/>
              <a:gd name="T41" fmla="*/ 2147483647 h 30"/>
              <a:gd name="T42" fmla="*/ 2147483647 w 60"/>
              <a:gd name="T43" fmla="*/ 2147483647 h 30"/>
              <a:gd name="T44" fmla="*/ 2147483647 w 60"/>
              <a:gd name="T45" fmla="*/ 2147483647 h 30"/>
              <a:gd name="T46" fmla="*/ 2147483647 w 60"/>
              <a:gd name="T47" fmla="*/ 2147483647 h 30"/>
              <a:gd name="T48" fmla="*/ 2147483647 w 60"/>
              <a:gd name="T49" fmla="*/ 2147483647 h 30"/>
              <a:gd name="T50" fmla="*/ 2147483647 w 60"/>
              <a:gd name="T51" fmla="*/ 2147483647 h 30"/>
              <a:gd name="T52" fmla="*/ 2147483647 w 60"/>
              <a:gd name="T53" fmla="*/ 2147483647 h 30"/>
              <a:gd name="T54" fmla="*/ 2147483647 w 60"/>
              <a:gd name="T55" fmla="*/ 2147483647 h 30"/>
              <a:gd name="T56" fmla="*/ 2147483647 w 60"/>
              <a:gd name="T57" fmla="*/ 2147483647 h 30"/>
              <a:gd name="T58" fmla="*/ 2147483647 w 60"/>
              <a:gd name="T59" fmla="*/ 2147483647 h 30"/>
              <a:gd name="T60" fmla="*/ 2147483647 w 60"/>
              <a:gd name="T61" fmla="*/ 2147483647 h 30"/>
              <a:gd name="T62" fmla="*/ 2147483647 w 60"/>
              <a:gd name="T63" fmla="*/ 2147483647 h 30"/>
              <a:gd name="T64" fmla="*/ 2147483647 w 60"/>
              <a:gd name="T65" fmla="*/ 2147483647 h 30"/>
              <a:gd name="T66" fmla="*/ 2147483647 w 60"/>
              <a:gd name="T67" fmla="*/ 2147483647 h 30"/>
              <a:gd name="T68" fmla="*/ 2147483647 w 60"/>
              <a:gd name="T69" fmla="*/ 2147483647 h 30"/>
              <a:gd name="T70" fmla="*/ 2147483647 w 60"/>
              <a:gd name="T71" fmla="*/ 2147483647 h 30"/>
              <a:gd name="T72" fmla="*/ 2147483647 w 60"/>
              <a:gd name="T73" fmla="*/ 2147483647 h 30"/>
              <a:gd name="T74" fmla="*/ 2147483647 w 60"/>
              <a:gd name="T75" fmla="*/ 2147483647 h 30"/>
              <a:gd name="T76" fmla="*/ 2147483647 w 60"/>
              <a:gd name="T77" fmla="*/ 2147483647 h 30"/>
              <a:gd name="T78" fmla="*/ 2147483647 w 60"/>
              <a:gd name="T79" fmla="*/ 2147483647 h 30"/>
              <a:gd name="T80" fmla="*/ 2147483647 w 60"/>
              <a:gd name="T81" fmla="*/ 0 h 30"/>
              <a:gd name="T82" fmla="*/ 2147483647 w 60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0"/>
              <a:gd name="T127" fmla="*/ 0 h 30"/>
              <a:gd name="T128" fmla="*/ 60 w 60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0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1" y="27"/>
                </a:lnTo>
                <a:lnTo>
                  <a:pt x="14" y="27"/>
                </a:lnTo>
                <a:lnTo>
                  <a:pt x="16" y="27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4" y="29"/>
                </a:lnTo>
                <a:lnTo>
                  <a:pt x="38" y="29"/>
                </a:lnTo>
                <a:lnTo>
                  <a:pt x="38" y="28"/>
                </a:lnTo>
                <a:lnTo>
                  <a:pt x="41" y="28"/>
                </a:lnTo>
                <a:lnTo>
                  <a:pt x="43" y="28"/>
                </a:lnTo>
                <a:lnTo>
                  <a:pt x="43" y="27"/>
                </a:lnTo>
                <a:lnTo>
                  <a:pt x="45" y="27"/>
                </a:lnTo>
                <a:lnTo>
                  <a:pt x="46" y="27"/>
                </a:lnTo>
                <a:lnTo>
                  <a:pt x="47" y="27"/>
                </a:lnTo>
                <a:lnTo>
                  <a:pt x="49" y="26"/>
                </a:lnTo>
                <a:lnTo>
                  <a:pt x="52" y="24"/>
                </a:lnTo>
                <a:lnTo>
                  <a:pt x="52" y="23"/>
                </a:lnTo>
                <a:lnTo>
                  <a:pt x="57" y="21"/>
                </a:lnTo>
                <a:lnTo>
                  <a:pt x="57" y="20"/>
                </a:lnTo>
                <a:lnTo>
                  <a:pt x="57" y="19"/>
                </a:lnTo>
                <a:lnTo>
                  <a:pt x="58" y="17"/>
                </a:lnTo>
                <a:lnTo>
                  <a:pt x="59" y="17"/>
                </a:lnTo>
                <a:lnTo>
                  <a:pt x="59" y="13"/>
                </a:lnTo>
                <a:lnTo>
                  <a:pt x="58" y="13"/>
                </a:lnTo>
                <a:lnTo>
                  <a:pt x="58" y="11"/>
                </a:lnTo>
                <a:lnTo>
                  <a:pt x="57" y="11"/>
                </a:lnTo>
                <a:lnTo>
                  <a:pt x="57" y="10"/>
                </a:lnTo>
                <a:lnTo>
                  <a:pt x="55" y="7"/>
                </a:lnTo>
                <a:lnTo>
                  <a:pt x="52" y="5"/>
                </a:lnTo>
                <a:lnTo>
                  <a:pt x="51" y="4"/>
                </a:lnTo>
                <a:lnTo>
                  <a:pt x="50" y="4"/>
                </a:lnTo>
                <a:lnTo>
                  <a:pt x="49" y="4"/>
                </a:lnTo>
                <a:lnTo>
                  <a:pt x="49" y="3"/>
                </a:lnTo>
                <a:lnTo>
                  <a:pt x="48" y="3"/>
                </a:lnTo>
                <a:lnTo>
                  <a:pt x="46" y="2"/>
                </a:lnTo>
                <a:lnTo>
                  <a:pt x="43" y="2"/>
                </a:lnTo>
                <a:lnTo>
                  <a:pt x="41" y="2"/>
                </a:lnTo>
                <a:lnTo>
                  <a:pt x="41" y="1"/>
                </a:lnTo>
                <a:lnTo>
                  <a:pt x="40" y="1"/>
                </a:lnTo>
                <a:lnTo>
                  <a:pt x="38" y="1"/>
                </a:lnTo>
                <a:lnTo>
                  <a:pt x="38" y="0"/>
                </a:lnTo>
                <a:lnTo>
                  <a:pt x="34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60" name="Freeform 102"/>
          <p:cNvSpPr>
            <a:spLocks/>
          </p:cNvSpPr>
          <p:nvPr/>
        </p:nvSpPr>
        <p:spPr bwMode="auto">
          <a:xfrm>
            <a:off x="7508875" y="2241550"/>
            <a:ext cx="88900" cy="47625"/>
          </a:xfrm>
          <a:custGeom>
            <a:avLst/>
            <a:gdLst>
              <a:gd name="T0" fmla="*/ 2147483647 w 61"/>
              <a:gd name="T1" fmla="*/ 0 h 30"/>
              <a:gd name="T2" fmla="*/ 2147483647 w 61"/>
              <a:gd name="T3" fmla="*/ 2147483647 h 30"/>
              <a:gd name="T4" fmla="*/ 2147483647 w 61"/>
              <a:gd name="T5" fmla="*/ 2147483647 h 30"/>
              <a:gd name="T6" fmla="*/ 2147483647 w 61"/>
              <a:gd name="T7" fmla="*/ 2147483647 h 30"/>
              <a:gd name="T8" fmla="*/ 2147483647 w 61"/>
              <a:gd name="T9" fmla="*/ 2147483647 h 30"/>
              <a:gd name="T10" fmla="*/ 2147483647 w 61"/>
              <a:gd name="T11" fmla="*/ 2147483647 h 30"/>
              <a:gd name="T12" fmla="*/ 2147483647 w 61"/>
              <a:gd name="T13" fmla="*/ 2147483647 h 30"/>
              <a:gd name="T14" fmla="*/ 2147483647 w 61"/>
              <a:gd name="T15" fmla="*/ 2147483647 h 30"/>
              <a:gd name="T16" fmla="*/ 2147483647 w 61"/>
              <a:gd name="T17" fmla="*/ 2147483647 h 30"/>
              <a:gd name="T18" fmla="*/ 2147483647 w 61"/>
              <a:gd name="T19" fmla="*/ 2147483647 h 30"/>
              <a:gd name="T20" fmla="*/ 0 w 61"/>
              <a:gd name="T21" fmla="*/ 2147483647 h 30"/>
              <a:gd name="T22" fmla="*/ 2147483647 w 61"/>
              <a:gd name="T23" fmla="*/ 2147483647 h 30"/>
              <a:gd name="T24" fmla="*/ 2147483647 w 61"/>
              <a:gd name="T25" fmla="*/ 2147483647 h 30"/>
              <a:gd name="T26" fmla="*/ 2147483647 w 61"/>
              <a:gd name="T27" fmla="*/ 2147483647 h 30"/>
              <a:gd name="T28" fmla="*/ 2147483647 w 61"/>
              <a:gd name="T29" fmla="*/ 2147483647 h 30"/>
              <a:gd name="T30" fmla="*/ 2147483647 w 61"/>
              <a:gd name="T31" fmla="*/ 2147483647 h 30"/>
              <a:gd name="T32" fmla="*/ 2147483647 w 61"/>
              <a:gd name="T33" fmla="*/ 2147483647 h 30"/>
              <a:gd name="T34" fmla="*/ 2147483647 w 61"/>
              <a:gd name="T35" fmla="*/ 2147483647 h 30"/>
              <a:gd name="T36" fmla="*/ 2147483647 w 61"/>
              <a:gd name="T37" fmla="*/ 2147483647 h 30"/>
              <a:gd name="T38" fmla="*/ 2147483647 w 61"/>
              <a:gd name="T39" fmla="*/ 2147483647 h 30"/>
              <a:gd name="T40" fmla="*/ 2147483647 w 61"/>
              <a:gd name="T41" fmla="*/ 2147483647 h 30"/>
              <a:gd name="T42" fmla="*/ 2147483647 w 61"/>
              <a:gd name="T43" fmla="*/ 2147483647 h 30"/>
              <a:gd name="T44" fmla="*/ 2147483647 w 61"/>
              <a:gd name="T45" fmla="*/ 2147483647 h 30"/>
              <a:gd name="T46" fmla="*/ 2147483647 w 61"/>
              <a:gd name="T47" fmla="*/ 2147483647 h 30"/>
              <a:gd name="T48" fmla="*/ 2147483647 w 61"/>
              <a:gd name="T49" fmla="*/ 2147483647 h 30"/>
              <a:gd name="T50" fmla="*/ 2147483647 w 61"/>
              <a:gd name="T51" fmla="*/ 2147483647 h 30"/>
              <a:gd name="T52" fmla="*/ 2147483647 w 61"/>
              <a:gd name="T53" fmla="*/ 2147483647 h 30"/>
              <a:gd name="T54" fmla="*/ 2147483647 w 61"/>
              <a:gd name="T55" fmla="*/ 2147483647 h 30"/>
              <a:gd name="T56" fmla="*/ 2147483647 w 61"/>
              <a:gd name="T57" fmla="*/ 2147483647 h 30"/>
              <a:gd name="T58" fmla="*/ 2147483647 w 61"/>
              <a:gd name="T59" fmla="*/ 2147483647 h 30"/>
              <a:gd name="T60" fmla="*/ 2147483647 w 61"/>
              <a:gd name="T61" fmla="*/ 2147483647 h 30"/>
              <a:gd name="T62" fmla="*/ 2147483647 w 61"/>
              <a:gd name="T63" fmla="*/ 2147483647 h 30"/>
              <a:gd name="T64" fmla="*/ 2147483647 w 61"/>
              <a:gd name="T65" fmla="*/ 2147483647 h 30"/>
              <a:gd name="T66" fmla="*/ 2147483647 w 61"/>
              <a:gd name="T67" fmla="*/ 2147483647 h 30"/>
              <a:gd name="T68" fmla="*/ 2147483647 w 61"/>
              <a:gd name="T69" fmla="*/ 2147483647 h 30"/>
              <a:gd name="T70" fmla="*/ 2147483647 w 61"/>
              <a:gd name="T71" fmla="*/ 2147483647 h 30"/>
              <a:gd name="T72" fmla="*/ 2147483647 w 61"/>
              <a:gd name="T73" fmla="*/ 2147483647 h 30"/>
              <a:gd name="T74" fmla="*/ 2147483647 w 61"/>
              <a:gd name="T75" fmla="*/ 2147483647 h 30"/>
              <a:gd name="T76" fmla="*/ 2147483647 w 61"/>
              <a:gd name="T77" fmla="*/ 2147483647 h 30"/>
              <a:gd name="T78" fmla="*/ 2147483647 w 61"/>
              <a:gd name="T79" fmla="*/ 2147483647 h 30"/>
              <a:gd name="T80" fmla="*/ 2147483647 w 61"/>
              <a:gd name="T81" fmla="*/ 0 h 30"/>
              <a:gd name="T82" fmla="*/ 2147483647 w 61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30"/>
              <a:gd name="T128" fmla="*/ 61 w 61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1" y="27"/>
                </a:lnTo>
                <a:lnTo>
                  <a:pt x="14" y="27"/>
                </a:lnTo>
                <a:lnTo>
                  <a:pt x="16" y="27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5" y="29"/>
                </a:lnTo>
                <a:lnTo>
                  <a:pt x="39" y="29"/>
                </a:lnTo>
                <a:lnTo>
                  <a:pt x="39" y="28"/>
                </a:lnTo>
                <a:lnTo>
                  <a:pt x="42" y="28"/>
                </a:lnTo>
                <a:lnTo>
                  <a:pt x="44" y="28"/>
                </a:lnTo>
                <a:lnTo>
                  <a:pt x="44" y="27"/>
                </a:lnTo>
                <a:lnTo>
                  <a:pt x="46" y="27"/>
                </a:lnTo>
                <a:lnTo>
                  <a:pt x="47" y="27"/>
                </a:lnTo>
                <a:lnTo>
                  <a:pt x="48" y="27"/>
                </a:lnTo>
                <a:lnTo>
                  <a:pt x="50" y="26"/>
                </a:lnTo>
                <a:lnTo>
                  <a:pt x="53" y="24"/>
                </a:lnTo>
                <a:lnTo>
                  <a:pt x="53" y="23"/>
                </a:lnTo>
                <a:lnTo>
                  <a:pt x="58" y="21"/>
                </a:lnTo>
                <a:lnTo>
                  <a:pt x="58" y="20"/>
                </a:lnTo>
                <a:lnTo>
                  <a:pt x="58" y="19"/>
                </a:lnTo>
                <a:lnTo>
                  <a:pt x="59" y="17"/>
                </a:lnTo>
                <a:lnTo>
                  <a:pt x="60" y="17"/>
                </a:lnTo>
                <a:lnTo>
                  <a:pt x="60" y="13"/>
                </a:lnTo>
                <a:lnTo>
                  <a:pt x="59" y="13"/>
                </a:lnTo>
                <a:lnTo>
                  <a:pt x="59" y="11"/>
                </a:lnTo>
                <a:lnTo>
                  <a:pt x="58" y="11"/>
                </a:lnTo>
                <a:lnTo>
                  <a:pt x="58" y="10"/>
                </a:lnTo>
                <a:lnTo>
                  <a:pt x="56" y="7"/>
                </a:lnTo>
                <a:lnTo>
                  <a:pt x="53" y="5"/>
                </a:lnTo>
                <a:lnTo>
                  <a:pt x="52" y="4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7" y="2"/>
                </a:lnTo>
                <a:lnTo>
                  <a:pt x="44" y="2"/>
                </a:lnTo>
                <a:lnTo>
                  <a:pt x="42" y="2"/>
                </a:lnTo>
                <a:lnTo>
                  <a:pt x="42" y="1"/>
                </a:lnTo>
                <a:lnTo>
                  <a:pt x="41" y="1"/>
                </a:lnTo>
                <a:lnTo>
                  <a:pt x="39" y="1"/>
                </a:lnTo>
                <a:lnTo>
                  <a:pt x="39" y="0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61" name="Freeform 103"/>
          <p:cNvSpPr>
            <a:spLocks/>
          </p:cNvSpPr>
          <p:nvPr/>
        </p:nvSpPr>
        <p:spPr bwMode="auto">
          <a:xfrm>
            <a:off x="7618413" y="2241550"/>
            <a:ext cx="80962" cy="47625"/>
          </a:xfrm>
          <a:custGeom>
            <a:avLst/>
            <a:gdLst>
              <a:gd name="T0" fmla="*/ 2147483647 w 58"/>
              <a:gd name="T1" fmla="*/ 0 h 30"/>
              <a:gd name="T2" fmla="*/ 2147483647 w 58"/>
              <a:gd name="T3" fmla="*/ 2147483647 h 30"/>
              <a:gd name="T4" fmla="*/ 2147483647 w 58"/>
              <a:gd name="T5" fmla="*/ 2147483647 h 30"/>
              <a:gd name="T6" fmla="*/ 2147483647 w 58"/>
              <a:gd name="T7" fmla="*/ 2147483647 h 30"/>
              <a:gd name="T8" fmla="*/ 2147483647 w 58"/>
              <a:gd name="T9" fmla="*/ 2147483647 h 30"/>
              <a:gd name="T10" fmla="*/ 2147483647 w 58"/>
              <a:gd name="T11" fmla="*/ 2147483647 h 30"/>
              <a:gd name="T12" fmla="*/ 2147483647 w 58"/>
              <a:gd name="T13" fmla="*/ 2147483647 h 30"/>
              <a:gd name="T14" fmla="*/ 2147483647 w 58"/>
              <a:gd name="T15" fmla="*/ 2147483647 h 30"/>
              <a:gd name="T16" fmla="*/ 2147483647 w 58"/>
              <a:gd name="T17" fmla="*/ 2147483647 h 30"/>
              <a:gd name="T18" fmla="*/ 2147483647 w 58"/>
              <a:gd name="T19" fmla="*/ 2147483647 h 30"/>
              <a:gd name="T20" fmla="*/ 0 w 58"/>
              <a:gd name="T21" fmla="*/ 2147483647 h 30"/>
              <a:gd name="T22" fmla="*/ 2147483647 w 58"/>
              <a:gd name="T23" fmla="*/ 2147483647 h 30"/>
              <a:gd name="T24" fmla="*/ 2147483647 w 58"/>
              <a:gd name="T25" fmla="*/ 2147483647 h 30"/>
              <a:gd name="T26" fmla="*/ 2147483647 w 58"/>
              <a:gd name="T27" fmla="*/ 2147483647 h 30"/>
              <a:gd name="T28" fmla="*/ 2147483647 w 58"/>
              <a:gd name="T29" fmla="*/ 2147483647 h 30"/>
              <a:gd name="T30" fmla="*/ 2147483647 w 58"/>
              <a:gd name="T31" fmla="*/ 2147483647 h 30"/>
              <a:gd name="T32" fmla="*/ 2147483647 w 58"/>
              <a:gd name="T33" fmla="*/ 2147483647 h 30"/>
              <a:gd name="T34" fmla="*/ 2147483647 w 58"/>
              <a:gd name="T35" fmla="*/ 2147483647 h 30"/>
              <a:gd name="T36" fmla="*/ 2147483647 w 58"/>
              <a:gd name="T37" fmla="*/ 2147483647 h 30"/>
              <a:gd name="T38" fmla="*/ 2147483647 w 58"/>
              <a:gd name="T39" fmla="*/ 2147483647 h 30"/>
              <a:gd name="T40" fmla="*/ 2147483647 w 58"/>
              <a:gd name="T41" fmla="*/ 2147483647 h 30"/>
              <a:gd name="T42" fmla="*/ 2147483647 w 58"/>
              <a:gd name="T43" fmla="*/ 2147483647 h 30"/>
              <a:gd name="T44" fmla="*/ 2147483647 w 58"/>
              <a:gd name="T45" fmla="*/ 2147483647 h 30"/>
              <a:gd name="T46" fmla="*/ 2147483647 w 58"/>
              <a:gd name="T47" fmla="*/ 2147483647 h 30"/>
              <a:gd name="T48" fmla="*/ 2147483647 w 58"/>
              <a:gd name="T49" fmla="*/ 2147483647 h 30"/>
              <a:gd name="T50" fmla="*/ 2147483647 w 58"/>
              <a:gd name="T51" fmla="*/ 2147483647 h 30"/>
              <a:gd name="T52" fmla="*/ 2147483647 w 58"/>
              <a:gd name="T53" fmla="*/ 2147483647 h 30"/>
              <a:gd name="T54" fmla="*/ 2147483647 w 58"/>
              <a:gd name="T55" fmla="*/ 2147483647 h 30"/>
              <a:gd name="T56" fmla="*/ 2147483647 w 58"/>
              <a:gd name="T57" fmla="*/ 2147483647 h 30"/>
              <a:gd name="T58" fmla="*/ 2147483647 w 58"/>
              <a:gd name="T59" fmla="*/ 2147483647 h 30"/>
              <a:gd name="T60" fmla="*/ 2147483647 w 58"/>
              <a:gd name="T61" fmla="*/ 2147483647 h 30"/>
              <a:gd name="T62" fmla="*/ 2147483647 w 58"/>
              <a:gd name="T63" fmla="*/ 2147483647 h 30"/>
              <a:gd name="T64" fmla="*/ 2147483647 w 58"/>
              <a:gd name="T65" fmla="*/ 2147483647 h 30"/>
              <a:gd name="T66" fmla="*/ 2147483647 w 58"/>
              <a:gd name="T67" fmla="*/ 2147483647 h 30"/>
              <a:gd name="T68" fmla="*/ 2147483647 w 58"/>
              <a:gd name="T69" fmla="*/ 2147483647 h 30"/>
              <a:gd name="T70" fmla="*/ 2147483647 w 58"/>
              <a:gd name="T71" fmla="*/ 2147483647 h 30"/>
              <a:gd name="T72" fmla="*/ 2147483647 w 58"/>
              <a:gd name="T73" fmla="*/ 2147483647 h 30"/>
              <a:gd name="T74" fmla="*/ 2147483647 w 58"/>
              <a:gd name="T75" fmla="*/ 2147483647 h 30"/>
              <a:gd name="T76" fmla="*/ 2147483647 w 58"/>
              <a:gd name="T77" fmla="*/ 2147483647 h 30"/>
              <a:gd name="T78" fmla="*/ 2147483647 w 58"/>
              <a:gd name="T79" fmla="*/ 2147483647 h 30"/>
              <a:gd name="T80" fmla="*/ 2147483647 w 58"/>
              <a:gd name="T81" fmla="*/ 2147483647 h 30"/>
              <a:gd name="T82" fmla="*/ 2147483647 w 58"/>
              <a:gd name="T83" fmla="*/ 2147483647 h 30"/>
              <a:gd name="T84" fmla="*/ 2147483647 w 58"/>
              <a:gd name="T85" fmla="*/ 2147483647 h 30"/>
              <a:gd name="T86" fmla="*/ 2147483647 w 58"/>
              <a:gd name="T87" fmla="*/ 0 h 30"/>
              <a:gd name="T88" fmla="*/ 2147483647 w 58"/>
              <a:gd name="T89" fmla="*/ 0 h 3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8"/>
              <a:gd name="T136" fmla="*/ 0 h 30"/>
              <a:gd name="T137" fmla="*/ 58 w 58"/>
              <a:gd name="T138" fmla="*/ 30 h 3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8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1" y="27"/>
                </a:lnTo>
                <a:lnTo>
                  <a:pt x="14" y="27"/>
                </a:lnTo>
                <a:lnTo>
                  <a:pt x="16" y="27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4" y="29"/>
                </a:lnTo>
                <a:lnTo>
                  <a:pt x="38" y="29"/>
                </a:lnTo>
                <a:lnTo>
                  <a:pt x="38" y="28"/>
                </a:lnTo>
                <a:lnTo>
                  <a:pt x="41" y="28"/>
                </a:lnTo>
                <a:lnTo>
                  <a:pt x="43" y="28"/>
                </a:lnTo>
                <a:lnTo>
                  <a:pt x="43" y="27"/>
                </a:lnTo>
                <a:lnTo>
                  <a:pt x="45" y="27"/>
                </a:lnTo>
                <a:lnTo>
                  <a:pt x="46" y="27"/>
                </a:lnTo>
                <a:lnTo>
                  <a:pt x="47" y="27"/>
                </a:lnTo>
                <a:lnTo>
                  <a:pt x="49" y="26"/>
                </a:lnTo>
                <a:lnTo>
                  <a:pt x="49" y="25"/>
                </a:lnTo>
                <a:lnTo>
                  <a:pt x="50" y="25"/>
                </a:lnTo>
                <a:lnTo>
                  <a:pt x="50" y="24"/>
                </a:lnTo>
                <a:lnTo>
                  <a:pt x="51" y="22"/>
                </a:lnTo>
                <a:lnTo>
                  <a:pt x="52" y="22"/>
                </a:lnTo>
                <a:lnTo>
                  <a:pt x="52" y="19"/>
                </a:lnTo>
                <a:lnTo>
                  <a:pt x="53" y="19"/>
                </a:lnTo>
                <a:lnTo>
                  <a:pt x="53" y="18"/>
                </a:lnTo>
                <a:lnTo>
                  <a:pt x="54" y="16"/>
                </a:lnTo>
                <a:lnTo>
                  <a:pt x="54" y="15"/>
                </a:lnTo>
                <a:lnTo>
                  <a:pt x="55" y="15"/>
                </a:lnTo>
                <a:lnTo>
                  <a:pt x="55" y="13"/>
                </a:lnTo>
                <a:lnTo>
                  <a:pt x="56" y="13"/>
                </a:lnTo>
                <a:lnTo>
                  <a:pt x="56" y="12"/>
                </a:lnTo>
                <a:lnTo>
                  <a:pt x="57" y="12"/>
                </a:lnTo>
                <a:lnTo>
                  <a:pt x="57" y="11"/>
                </a:lnTo>
                <a:lnTo>
                  <a:pt x="57" y="9"/>
                </a:lnTo>
                <a:lnTo>
                  <a:pt x="56" y="9"/>
                </a:lnTo>
                <a:lnTo>
                  <a:pt x="52" y="5"/>
                </a:lnTo>
                <a:lnTo>
                  <a:pt x="51" y="4"/>
                </a:lnTo>
                <a:lnTo>
                  <a:pt x="50" y="4"/>
                </a:lnTo>
                <a:lnTo>
                  <a:pt x="49" y="4"/>
                </a:lnTo>
                <a:lnTo>
                  <a:pt x="49" y="3"/>
                </a:lnTo>
                <a:lnTo>
                  <a:pt x="48" y="3"/>
                </a:lnTo>
                <a:lnTo>
                  <a:pt x="46" y="2"/>
                </a:lnTo>
                <a:lnTo>
                  <a:pt x="43" y="2"/>
                </a:lnTo>
                <a:lnTo>
                  <a:pt x="41" y="2"/>
                </a:lnTo>
                <a:lnTo>
                  <a:pt x="41" y="1"/>
                </a:lnTo>
                <a:lnTo>
                  <a:pt x="40" y="1"/>
                </a:lnTo>
                <a:lnTo>
                  <a:pt x="38" y="1"/>
                </a:lnTo>
                <a:lnTo>
                  <a:pt x="38" y="0"/>
                </a:lnTo>
                <a:lnTo>
                  <a:pt x="34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62" name="Freeform 104"/>
          <p:cNvSpPr>
            <a:spLocks/>
          </p:cNvSpPr>
          <p:nvPr/>
        </p:nvSpPr>
        <p:spPr bwMode="auto">
          <a:xfrm>
            <a:off x="7134225" y="2303463"/>
            <a:ext cx="87313" cy="52387"/>
          </a:xfrm>
          <a:custGeom>
            <a:avLst/>
            <a:gdLst>
              <a:gd name="T0" fmla="*/ 2147483647 w 60"/>
              <a:gd name="T1" fmla="*/ 2147483647 h 31"/>
              <a:gd name="T2" fmla="*/ 2147483647 w 60"/>
              <a:gd name="T3" fmla="*/ 2147483647 h 31"/>
              <a:gd name="T4" fmla="*/ 2147483647 w 60"/>
              <a:gd name="T5" fmla="*/ 2147483647 h 31"/>
              <a:gd name="T6" fmla="*/ 2147483647 w 60"/>
              <a:gd name="T7" fmla="*/ 2147483647 h 31"/>
              <a:gd name="T8" fmla="*/ 2147483647 w 60"/>
              <a:gd name="T9" fmla="*/ 2147483647 h 31"/>
              <a:gd name="T10" fmla="*/ 2147483647 w 60"/>
              <a:gd name="T11" fmla="*/ 2147483647 h 31"/>
              <a:gd name="T12" fmla="*/ 2147483647 w 60"/>
              <a:gd name="T13" fmla="*/ 2147483647 h 31"/>
              <a:gd name="T14" fmla="*/ 2147483647 w 60"/>
              <a:gd name="T15" fmla="*/ 2147483647 h 31"/>
              <a:gd name="T16" fmla="*/ 2147483647 w 60"/>
              <a:gd name="T17" fmla="*/ 2147483647 h 31"/>
              <a:gd name="T18" fmla="*/ 0 w 60"/>
              <a:gd name="T19" fmla="*/ 2147483647 h 31"/>
              <a:gd name="T20" fmla="*/ 2147483647 w 60"/>
              <a:gd name="T21" fmla="*/ 2147483647 h 31"/>
              <a:gd name="T22" fmla="*/ 2147483647 w 60"/>
              <a:gd name="T23" fmla="*/ 2147483647 h 31"/>
              <a:gd name="T24" fmla="*/ 2147483647 w 60"/>
              <a:gd name="T25" fmla="*/ 2147483647 h 31"/>
              <a:gd name="T26" fmla="*/ 2147483647 w 60"/>
              <a:gd name="T27" fmla="*/ 2147483647 h 31"/>
              <a:gd name="T28" fmla="*/ 2147483647 w 60"/>
              <a:gd name="T29" fmla="*/ 2147483647 h 31"/>
              <a:gd name="T30" fmla="*/ 2147483647 w 60"/>
              <a:gd name="T31" fmla="*/ 2147483647 h 31"/>
              <a:gd name="T32" fmla="*/ 2147483647 w 60"/>
              <a:gd name="T33" fmla="*/ 2147483647 h 31"/>
              <a:gd name="T34" fmla="*/ 2147483647 w 60"/>
              <a:gd name="T35" fmla="*/ 2147483647 h 31"/>
              <a:gd name="T36" fmla="*/ 2147483647 w 60"/>
              <a:gd name="T37" fmla="*/ 2147483647 h 31"/>
              <a:gd name="T38" fmla="*/ 2147483647 w 60"/>
              <a:gd name="T39" fmla="*/ 2147483647 h 31"/>
              <a:gd name="T40" fmla="*/ 2147483647 w 60"/>
              <a:gd name="T41" fmla="*/ 2147483647 h 31"/>
              <a:gd name="T42" fmla="*/ 2147483647 w 60"/>
              <a:gd name="T43" fmla="*/ 2147483647 h 31"/>
              <a:gd name="T44" fmla="*/ 2147483647 w 60"/>
              <a:gd name="T45" fmla="*/ 2147483647 h 31"/>
              <a:gd name="T46" fmla="*/ 2147483647 w 60"/>
              <a:gd name="T47" fmla="*/ 2147483647 h 31"/>
              <a:gd name="T48" fmla="*/ 2147483647 w 60"/>
              <a:gd name="T49" fmla="*/ 2147483647 h 31"/>
              <a:gd name="T50" fmla="*/ 2147483647 w 60"/>
              <a:gd name="T51" fmla="*/ 2147483647 h 31"/>
              <a:gd name="T52" fmla="*/ 2147483647 w 60"/>
              <a:gd name="T53" fmla="*/ 2147483647 h 31"/>
              <a:gd name="T54" fmla="*/ 2147483647 w 60"/>
              <a:gd name="T55" fmla="*/ 2147483647 h 31"/>
              <a:gd name="T56" fmla="*/ 2147483647 w 60"/>
              <a:gd name="T57" fmla="*/ 2147483647 h 31"/>
              <a:gd name="T58" fmla="*/ 2147483647 w 60"/>
              <a:gd name="T59" fmla="*/ 2147483647 h 31"/>
              <a:gd name="T60" fmla="*/ 2147483647 w 60"/>
              <a:gd name="T61" fmla="*/ 2147483647 h 31"/>
              <a:gd name="T62" fmla="*/ 2147483647 w 60"/>
              <a:gd name="T63" fmla="*/ 2147483647 h 31"/>
              <a:gd name="T64" fmla="*/ 2147483647 w 60"/>
              <a:gd name="T65" fmla="*/ 2147483647 h 31"/>
              <a:gd name="T66" fmla="*/ 2147483647 w 60"/>
              <a:gd name="T67" fmla="*/ 2147483647 h 31"/>
              <a:gd name="T68" fmla="*/ 2147483647 w 60"/>
              <a:gd name="T69" fmla="*/ 2147483647 h 31"/>
              <a:gd name="T70" fmla="*/ 2147483647 w 60"/>
              <a:gd name="T71" fmla="*/ 2147483647 h 31"/>
              <a:gd name="T72" fmla="*/ 2147483647 w 60"/>
              <a:gd name="T73" fmla="*/ 2147483647 h 31"/>
              <a:gd name="T74" fmla="*/ 2147483647 w 60"/>
              <a:gd name="T75" fmla="*/ 2147483647 h 31"/>
              <a:gd name="T76" fmla="*/ 2147483647 w 60"/>
              <a:gd name="T77" fmla="*/ 2147483647 h 31"/>
              <a:gd name="T78" fmla="*/ 2147483647 w 60"/>
              <a:gd name="T79" fmla="*/ 2147483647 h 31"/>
              <a:gd name="T80" fmla="*/ 2147483647 w 60"/>
              <a:gd name="T81" fmla="*/ 2147483647 h 31"/>
              <a:gd name="T82" fmla="*/ 2147483647 w 60"/>
              <a:gd name="T83" fmla="*/ 2147483647 h 31"/>
              <a:gd name="T84" fmla="*/ 2147483647 w 60"/>
              <a:gd name="T85" fmla="*/ 0 h 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0"/>
              <a:gd name="T130" fmla="*/ 0 h 31"/>
              <a:gd name="T131" fmla="*/ 60 w 60"/>
              <a:gd name="T132" fmla="*/ 31 h 3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0" h="31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2"/>
                </a:lnTo>
                <a:lnTo>
                  <a:pt x="16" y="2"/>
                </a:lnTo>
                <a:lnTo>
                  <a:pt x="16" y="3"/>
                </a:lnTo>
                <a:lnTo>
                  <a:pt x="15" y="3"/>
                </a:lnTo>
                <a:lnTo>
                  <a:pt x="14" y="3"/>
                </a:lnTo>
                <a:lnTo>
                  <a:pt x="12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3"/>
                </a:lnTo>
                <a:lnTo>
                  <a:pt x="5" y="23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1" y="27"/>
                </a:lnTo>
                <a:lnTo>
                  <a:pt x="14" y="28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25" y="30"/>
                </a:lnTo>
                <a:lnTo>
                  <a:pt x="34" y="30"/>
                </a:lnTo>
                <a:lnTo>
                  <a:pt x="34" y="29"/>
                </a:lnTo>
                <a:lnTo>
                  <a:pt x="38" y="29"/>
                </a:lnTo>
                <a:lnTo>
                  <a:pt x="41" y="28"/>
                </a:lnTo>
                <a:lnTo>
                  <a:pt x="43" y="28"/>
                </a:lnTo>
                <a:lnTo>
                  <a:pt x="45" y="28"/>
                </a:lnTo>
                <a:lnTo>
                  <a:pt x="46" y="28"/>
                </a:lnTo>
                <a:lnTo>
                  <a:pt x="47" y="28"/>
                </a:lnTo>
                <a:lnTo>
                  <a:pt x="47" y="27"/>
                </a:lnTo>
                <a:lnTo>
                  <a:pt x="49" y="27"/>
                </a:lnTo>
                <a:lnTo>
                  <a:pt x="49" y="26"/>
                </a:lnTo>
                <a:lnTo>
                  <a:pt x="52" y="25"/>
                </a:lnTo>
                <a:lnTo>
                  <a:pt x="52" y="24"/>
                </a:lnTo>
                <a:lnTo>
                  <a:pt x="57" y="21"/>
                </a:lnTo>
                <a:lnTo>
                  <a:pt x="57" y="20"/>
                </a:lnTo>
                <a:lnTo>
                  <a:pt x="58" y="20"/>
                </a:lnTo>
                <a:lnTo>
                  <a:pt x="58" y="18"/>
                </a:lnTo>
                <a:lnTo>
                  <a:pt x="58" y="17"/>
                </a:lnTo>
                <a:lnTo>
                  <a:pt x="59" y="17"/>
                </a:lnTo>
                <a:lnTo>
                  <a:pt x="59" y="13"/>
                </a:lnTo>
                <a:lnTo>
                  <a:pt x="58" y="13"/>
                </a:lnTo>
                <a:lnTo>
                  <a:pt x="58" y="11"/>
                </a:lnTo>
                <a:lnTo>
                  <a:pt x="58" y="10"/>
                </a:lnTo>
                <a:lnTo>
                  <a:pt x="57" y="10"/>
                </a:lnTo>
                <a:lnTo>
                  <a:pt x="55" y="8"/>
                </a:lnTo>
                <a:lnTo>
                  <a:pt x="52" y="6"/>
                </a:lnTo>
                <a:lnTo>
                  <a:pt x="51" y="5"/>
                </a:lnTo>
                <a:lnTo>
                  <a:pt x="50" y="5"/>
                </a:lnTo>
                <a:lnTo>
                  <a:pt x="50" y="4"/>
                </a:lnTo>
                <a:lnTo>
                  <a:pt x="49" y="4"/>
                </a:lnTo>
                <a:lnTo>
                  <a:pt x="48" y="4"/>
                </a:lnTo>
                <a:lnTo>
                  <a:pt x="48" y="3"/>
                </a:lnTo>
                <a:lnTo>
                  <a:pt x="46" y="3"/>
                </a:lnTo>
                <a:lnTo>
                  <a:pt x="43" y="3"/>
                </a:lnTo>
                <a:lnTo>
                  <a:pt x="43" y="2"/>
                </a:lnTo>
                <a:lnTo>
                  <a:pt x="41" y="2"/>
                </a:lnTo>
                <a:lnTo>
                  <a:pt x="40" y="2"/>
                </a:lnTo>
                <a:lnTo>
                  <a:pt x="40" y="1"/>
                </a:lnTo>
                <a:lnTo>
                  <a:pt x="38" y="1"/>
                </a:lnTo>
                <a:lnTo>
                  <a:pt x="34" y="1"/>
                </a:lnTo>
                <a:lnTo>
                  <a:pt x="34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63" name="Freeform 105"/>
          <p:cNvSpPr>
            <a:spLocks/>
          </p:cNvSpPr>
          <p:nvPr/>
        </p:nvSpPr>
        <p:spPr bwMode="auto">
          <a:xfrm>
            <a:off x="7245350" y="2303463"/>
            <a:ext cx="82550" cy="52387"/>
          </a:xfrm>
          <a:custGeom>
            <a:avLst/>
            <a:gdLst>
              <a:gd name="T0" fmla="*/ 2147483647 w 61"/>
              <a:gd name="T1" fmla="*/ 2147483647 h 31"/>
              <a:gd name="T2" fmla="*/ 2147483647 w 61"/>
              <a:gd name="T3" fmla="*/ 2147483647 h 31"/>
              <a:gd name="T4" fmla="*/ 2147483647 w 61"/>
              <a:gd name="T5" fmla="*/ 2147483647 h 31"/>
              <a:gd name="T6" fmla="*/ 2147483647 w 61"/>
              <a:gd name="T7" fmla="*/ 2147483647 h 31"/>
              <a:gd name="T8" fmla="*/ 2147483647 w 61"/>
              <a:gd name="T9" fmla="*/ 2147483647 h 31"/>
              <a:gd name="T10" fmla="*/ 2147483647 w 61"/>
              <a:gd name="T11" fmla="*/ 2147483647 h 31"/>
              <a:gd name="T12" fmla="*/ 2147483647 w 61"/>
              <a:gd name="T13" fmla="*/ 2147483647 h 31"/>
              <a:gd name="T14" fmla="*/ 2147483647 w 61"/>
              <a:gd name="T15" fmla="*/ 2147483647 h 31"/>
              <a:gd name="T16" fmla="*/ 2147483647 w 61"/>
              <a:gd name="T17" fmla="*/ 2147483647 h 31"/>
              <a:gd name="T18" fmla="*/ 0 w 61"/>
              <a:gd name="T19" fmla="*/ 2147483647 h 31"/>
              <a:gd name="T20" fmla="*/ 2147483647 w 61"/>
              <a:gd name="T21" fmla="*/ 2147483647 h 31"/>
              <a:gd name="T22" fmla="*/ 2147483647 w 61"/>
              <a:gd name="T23" fmla="*/ 2147483647 h 31"/>
              <a:gd name="T24" fmla="*/ 2147483647 w 61"/>
              <a:gd name="T25" fmla="*/ 2147483647 h 31"/>
              <a:gd name="T26" fmla="*/ 2147483647 w 61"/>
              <a:gd name="T27" fmla="*/ 2147483647 h 31"/>
              <a:gd name="T28" fmla="*/ 2147483647 w 61"/>
              <a:gd name="T29" fmla="*/ 2147483647 h 31"/>
              <a:gd name="T30" fmla="*/ 2147483647 w 61"/>
              <a:gd name="T31" fmla="*/ 2147483647 h 31"/>
              <a:gd name="T32" fmla="*/ 2147483647 w 61"/>
              <a:gd name="T33" fmla="*/ 2147483647 h 31"/>
              <a:gd name="T34" fmla="*/ 2147483647 w 61"/>
              <a:gd name="T35" fmla="*/ 2147483647 h 31"/>
              <a:gd name="T36" fmla="*/ 2147483647 w 61"/>
              <a:gd name="T37" fmla="*/ 2147483647 h 31"/>
              <a:gd name="T38" fmla="*/ 2147483647 w 61"/>
              <a:gd name="T39" fmla="*/ 2147483647 h 31"/>
              <a:gd name="T40" fmla="*/ 2147483647 w 61"/>
              <a:gd name="T41" fmla="*/ 2147483647 h 31"/>
              <a:gd name="T42" fmla="*/ 2147483647 w 61"/>
              <a:gd name="T43" fmla="*/ 2147483647 h 31"/>
              <a:gd name="T44" fmla="*/ 2147483647 w 61"/>
              <a:gd name="T45" fmla="*/ 2147483647 h 31"/>
              <a:gd name="T46" fmla="*/ 2147483647 w 61"/>
              <a:gd name="T47" fmla="*/ 2147483647 h 31"/>
              <a:gd name="T48" fmla="*/ 2147483647 w 61"/>
              <a:gd name="T49" fmla="*/ 2147483647 h 31"/>
              <a:gd name="T50" fmla="*/ 2147483647 w 61"/>
              <a:gd name="T51" fmla="*/ 2147483647 h 31"/>
              <a:gd name="T52" fmla="*/ 2147483647 w 61"/>
              <a:gd name="T53" fmla="*/ 2147483647 h 31"/>
              <a:gd name="T54" fmla="*/ 2147483647 w 61"/>
              <a:gd name="T55" fmla="*/ 2147483647 h 31"/>
              <a:gd name="T56" fmla="*/ 2147483647 w 61"/>
              <a:gd name="T57" fmla="*/ 2147483647 h 31"/>
              <a:gd name="T58" fmla="*/ 2147483647 w 61"/>
              <a:gd name="T59" fmla="*/ 2147483647 h 31"/>
              <a:gd name="T60" fmla="*/ 2147483647 w 61"/>
              <a:gd name="T61" fmla="*/ 2147483647 h 31"/>
              <a:gd name="T62" fmla="*/ 2147483647 w 61"/>
              <a:gd name="T63" fmla="*/ 2147483647 h 31"/>
              <a:gd name="T64" fmla="*/ 2147483647 w 61"/>
              <a:gd name="T65" fmla="*/ 2147483647 h 31"/>
              <a:gd name="T66" fmla="*/ 2147483647 w 61"/>
              <a:gd name="T67" fmla="*/ 2147483647 h 31"/>
              <a:gd name="T68" fmla="*/ 2147483647 w 61"/>
              <a:gd name="T69" fmla="*/ 2147483647 h 31"/>
              <a:gd name="T70" fmla="*/ 2147483647 w 61"/>
              <a:gd name="T71" fmla="*/ 2147483647 h 31"/>
              <a:gd name="T72" fmla="*/ 2147483647 w 61"/>
              <a:gd name="T73" fmla="*/ 2147483647 h 31"/>
              <a:gd name="T74" fmla="*/ 2147483647 w 61"/>
              <a:gd name="T75" fmla="*/ 2147483647 h 31"/>
              <a:gd name="T76" fmla="*/ 2147483647 w 61"/>
              <a:gd name="T77" fmla="*/ 2147483647 h 31"/>
              <a:gd name="T78" fmla="*/ 2147483647 w 61"/>
              <a:gd name="T79" fmla="*/ 2147483647 h 31"/>
              <a:gd name="T80" fmla="*/ 2147483647 w 61"/>
              <a:gd name="T81" fmla="*/ 2147483647 h 31"/>
              <a:gd name="T82" fmla="*/ 2147483647 w 61"/>
              <a:gd name="T83" fmla="*/ 2147483647 h 31"/>
              <a:gd name="T84" fmla="*/ 2147483647 w 61"/>
              <a:gd name="T85" fmla="*/ 0 h 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1"/>
              <a:gd name="T130" fmla="*/ 0 h 31"/>
              <a:gd name="T131" fmla="*/ 61 w 61"/>
              <a:gd name="T132" fmla="*/ 31 h 3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1" h="31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2"/>
                </a:lnTo>
                <a:lnTo>
                  <a:pt x="16" y="2"/>
                </a:lnTo>
                <a:lnTo>
                  <a:pt x="16" y="3"/>
                </a:lnTo>
                <a:lnTo>
                  <a:pt x="15" y="3"/>
                </a:lnTo>
                <a:lnTo>
                  <a:pt x="14" y="3"/>
                </a:lnTo>
                <a:lnTo>
                  <a:pt x="12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3"/>
                </a:lnTo>
                <a:lnTo>
                  <a:pt x="5" y="23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1" y="27"/>
                </a:lnTo>
                <a:lnTo>
                  <a:pt x="12" y="27"/>
                </a:lnTo>
                <a:lnTo>
                  <a:pt x="14" y="28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25" y="30"/>
                </a:lnTo>
                <a:lnTo>
                  <a:pt x="35" y="30"/>
                </a:lnTo>
                <a:lnTo>
                  <a:pt x="35" y="29"/>
                </a:lnTo>
                <a:lnTo>
                  <a:pt x="39" y="29"/>
                </a:lnTo>
                <a:lnTo>
                  <a:pt x="42" y="28"/>
                </a:lnTo>
                <a:lnTo>
                  <a:pt x="44" y="28"/>
                </a:lnTo>
                <a:lnTo>
                  <a:pt x="46" y="28"/>
                </a:lnTo>
                <a:lnTo>
                  <a:pt x="47" y="28"/>
                </a:lnTo>
                <a:lnTo>
                  <a:pt x="48" y="28"/>
                </a:lnTo>
                <a:lnTo>
                  <a:pt x="48" y="27"/>
                </a:lnTo>
                <a:lnTo>
                  <a:pt x="50" y="27"/>
                </a:lnTo>
                <a:lnTo>
                  <a:pt x="50" y="26"/>
                </a:lnTo>
                <a:lnTo>
                  <a:pt x="53" y="25"/>
                </a:lnTo>
                <a:lnTo>
                  <a:pt x="53" y="24"/>
                </a:lnTo>
                <a:lnTo>
                  <a:pt x="58" y="21"/>
                </a:lnTo>
                <a:lnTo>
                  <a:pt x="58" y="20"/>
                </a:lnTo>
                <a:lnTo>
                  <a:pt x="59" y="20"/>
                </a:lnTo>
                <a:lnTo>
                  <a:pt x="59" y="18"/>
                </a:lnTo>
                <a:lnTo>
                  <a:pt x="59" y="17"/>
                </a:lnTo>
                <a:lnTo>
                  <a:pt x="60" y="17"/>
                </a:lnTo>
                <a:lnTo>
                  <a:pt x="60" y="13"/>
                </a:lnTo>
                <a:lnTo>
                  <a:pt x="59" y="13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6" y="8"/>
                </a:lnTo>
                <a:lnTo>
                  <a:pt x="53" y="6"/>
                </a:lnTo>
                <a:lnTo>
                  <a:pt x="52" y="5"/>
                </a:lnTo>
                <a:lnTo>
                  <a:pt x="51" y="5"/>
                </a:lnTo>
                <a:lnTo>
                  <a:pt x="51" y="4"/>
                </a:lnTo>
                <a:lnTo>
                  <a:pt x="50" y="4"/>
                </a:lnTo>
                <a:lnTo>
                  <a:pt x="49" y="4"/>
                </a:lnTo>
                <a:lnTo>
                  <a:pt x="49" y="3"/>
                </a:lnTo>
                <a:lnTo>
                  <a:pt x="47" y="3"/>
                </a:lnTo>
                <a:lnTo>
                  <a:pt x="44" y="3"/>
                </a:lnTo>
                <a:lnTo>
                  <a:pt x="44" y="2"/>
                </a:lnTo>
                <a:lnTo>
                  <a:pt x="42" y="2"/>
                </a:lnTo>
                <a:lnTo>
                  <a:pt x="41" y="2"/>
                </a:lnTo>
                <a:lnTo>
                  <a:pt x="41" y="1"/>
                </a:lnTo>
                <a:lnTo>
                  <a:pt x="39" y="1"/>
                </a:lnTo>
                <a:lnTo>
                  <a:pt x="35" y="1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64" name="Freeform 106"/>
          <p:cNvSpPr>
            <a:spLocks/>
          </p:cNvSpPr>
          <p:nvPr/>
        </p:nvSpPr>
        <p:spPr bwMode="auto">
          <a:xfrm>
            <a:off x="7351713" y="2303463"/>
            <a:ext cx="87312" cy="52387"/>
          </a:xfrm>
          <a:custGeom>
            <a:avLst/>
            <a:gdLst>
              <a:gd name="T0" fmla="*/ 2147483647 w 61"/>
              <a:gd name="T1" fmla="*/ 2147483647 h 31"/>
              <a:gd name="T2" fmla="*/ 2147483647 w 61"/>
              <a:gd name="T3" fmla="*/ 2147483647 h 31"/>
              <a:gd name="T4" fmla="*/ 2147483647 w 61"/>
              <a:gd name="T5" fmla="*/ 2147483647 h 31"/>
              <a:gd name="T6" fmla="*/ 2147483647 w 61"/>
              <a:gd name="T7" fmla="*/ 2147483647 h 31"/>
              <a:gd name="T8" fmla="*/ 2147483647 w 61"/>
              <a:gd name="T9" fmla="*/ 2147483647 h 31"/>
              <a:gd name="T10" fmla="*/ 2147483647 w 61"/>
              <a:gd name="T11" fmla="*/ 2147483647 h 31"/>
              <a:gd name="T12" fmla="*/ 2147483647 w 61"/>
              <a:gd name="T13" fmla="*/ 2147483647 h 31"/>
              <a:gd name="T14" fmla="*/ 2147483647 w 61"/>
              <a:gd name="T15" fmla="*/ 2147483647 h 31"/>
              <a:gd name="T16" fmla="*/ 2147483647 w 61"/>
              <a:gd name="T17" fmla="*/ 2147483647 h 31"/>
              <a:gd name="T18" fmla="*/ 0 w 61"/>
              <a:gd name="T19" fmla="*/ 2147483647 h 31"/>
              <a:gd name="T20" fmla="*/ 2147483647 w 61"/>
              <a:gd name="T21" fmla="*/ 2147483647 h 31"/>
              <a:gd name="T22" fmla="*/ 2147483647 w 61"/>
              <a:gd name="T23" fmla="*/ 2147483647 h 31"/>
              <a:gd name="T24" fmla="*/ 2147483647 w 61"/>
              <a:gd name="T25" fmla="*/ 2147483647 h 31"/>
              <a:gd name="T26" fmla="*/ 2147483647 w 61"/>
              <a:gd name="T27" fmla="*/ 2147483647 h 31"/>
              <a:gd name="T28" fmla="*/ 2147483647 w 61"/>
              <a:gd name="T29" fmla="*/ 2147483647 h 31"/>
              <a:gd name="T30" fmla="*/ 2147483647 w 61"/>
              <a:gd name="T31" fmla="*/ 2147483647 h 31"/>
              <a:gd name="T32" fmla="*/ 2147483647 w 61"/>
              <a:gd name="T33" fmla="*/ 2147483647 h 31"/>
              <a:gd name="T34" fmla="*/ 2147483647 w 61"/>
              <a:gd name="T35" fmla="*/ 2147483647 h 31"/>
              <a:gd name="T36" fmla="*/ 2147483647 w 61"/>
              <a:gd name="T37" fmla="*/ 2147483647 h 31"/>
              <a:gd name="T38" fmla="*/ 2147483647 w 61"/>
              <a:gd name="T39" fmla="*/ 2147483647 h 31"/>
              <a:gd name="T40" fmla="*/ 2147483647 w 61"/>
              <a:gd name="T41" fmla="*/ 2147483647 h 31"/>
              <a:gd name="T42" fmla="*/ 2147483647 w 61"/>
              <a:gd name="T43" fmla="*/ 2147483647 h 31"/>
              <a:gd name="T44" fmla="*/ 2147483647 w 61"/>
              <a:gd name="T45" fmla="*/ 2147483647 h 31"/>
              <a:gd name="T46" fmla="*/ 2147483647 w 61"/>
              <a:gd name="T47" fmla="*/ 2147483647 h 31"/>
              <a:gd name="T48" fmla="*/ 2147483647 w 61"/>
              <a:gd name="T49" fmla="*/ 2147483647 h 31"/>
              <a:gd name="T50" fmla="*/ 2147483647 w 61"/>
              <a:gd name="T51" fmla="*/ 2147483647 h 31"/>
              <a:gd name="T52" fmla="*/ 2147483647 w 61"/>
              <a:gd name="T53" fmla="*/ 2147483647 h 31"/>
              <a:gd name="T54" fmla="*/ 2147483647 w 61"/>
              <a:gd name="T55" fmla="*/ 2147483647 h 31"/>
              <a:gd name="T56" fmla="*/ 2147483647 w 61"/>
              <a:gd name="T57" fmla="*/ 2147483647 h 31"/>
              <a:gd name="T58" fmla="*/ 2147483647 w 61"/>
              <a:gd name="T59" fmla="*/ 2147483647 h 31"/>
              <a:gd name="T60" fmla="*/ 2147483647 w 61"/>
              <a:gd name="T61" fmla="*/ 2147483647 h 31"/>
              <a:gd name="T62" fmla="*/ 2147483647 w 61"/>
              <a:gd name="T63" fmla="*/ 2147483647 h 31"/>
              <a:gd name="T64" fmla="*/ 2147483647 w 61"/>
              <a:gd name="T65" fmla="*/ 2147483647 h 31"/>
              <a:gd name="T66" fmla="*/ 2147483647 w 61"/>
              <a:gd name="T67" fmla="*/ 2147483647 h 31"/>
              <a:gd name="T68" fmla="*/ 2147483647 w 61"/>
              <a:gd name="T69" fmla="*/ 2147483647 h 31"/>
              <a:gd name="T70" fmla="*/ 2147483647 w 61"/>
              <a:gd name="T71" fmla="*/ 2147483647 h 31"/>
              <a:gd name="T72" fmla="*/ 2147483647 w 61"/>
              <a:gd name="T73" fmla="*/ 2147483647 h 31"/>
              <a:gd name="T74" fmla="*/ 2147483647 w 61"/>
              <a:gd name="T75" fmla="*/ 2147483647 h 31"/>
              <a:gd name="T76" fmla="*/ 2147483647 w 61"/>
              <a:gd name="T77" fmla="*/ 2147483647 h 31"/>
              <a:gd name="T78" fmla="*/ 2147483647 w 61"/>
              <a:gd name="T79" fmla="*/ 2147483647 h 31"/>
              <a:gd name="T80" fmla="*/ 2147483647 w 61"/>
              <a:gd name="T81" fmla="*/ 2147483647 h 31"/>
              <a:gd name="T82" fmla="*/ 2147483647 w 61"/>
              <a:gd name="T83" fmla="*/ 2147483647 h 31"/>
              <a:gd name="T84" fmla="*/ 2147483647 w 61"/>
              <a:gd name="T85" fmla="*/ 0 h 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1"/>
              <a:gd name="T130" fmla="*/ 0 h 31"/>
              <a:gd name="T131" fmla="*/ 61 w 61"/>
              <a:gd name="T132" fmla="*/ 31 h 3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1" h="31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2"/>
                </a:lnTo>
                <a:lnTo>
                  <a:pt x="16" y="2"/>
                </a:lnTo>
                <a:lnTo>
                  <a:pt x="16" y="3"/>
                </a:lnTo>
                <a:lnTo>
                  <a:pt x="15" y="3"/>
                </a:lnTo>
                <a:lnTo>
                  <a:pt x="14" y="3"/>
                </a:lnTo>
                <a:lnTo>
                  <a:pt x="12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3"/>
                </a:lnTo>
                <a:lnTo>
                  <a:pt x="5" y="23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1" y="27"/>
                </a:lnTo>
                <a:lnTo>
                  <a:pt x="12" y="27"/>
                </a:lnTo>
                <a:lnTo>
                  <a:pt x="14" y="28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25" y="30"/>
                </a:lnTo>
                <a:lnTo>
                  <a:pt x="35" y="30"/>
                </a:lnTo>
                <a:lnTo>
                  <a:pt x="35" y="29"/>
                </a:lnTo>
                <a:lnTo>
                  <a:pt x="39" y="29"/>
                </a:lnTo>
                <a:lnTo>
                  <a:pt x="42" y="28"/>
                </a:lnTo>
                <a:lnTo>
                  <a:pt x="44" y="28"/>
                </a:lnTo>
                <a:lnTo>
                  <a:pt x="46" y="28"/>
                </a:lnTo>
                <a:lnTo>
                  <a:pt x="47" y="28"/>
                </a:lnTo>
                <a:lnTo>
                  <a:pt x="48" y="28"/>
                </a:lnTo>
                <a:lnTo>
                  <a:pt x="48" y="27"/>
                </a:lnTo>
                <a:lnTo>
                  <a:pt x="50" y="27"/>
                </a:lnTo>
                <a:lnTo>
                  <a:pt x="50" y="26"/>
                </a:lnTo>
                <a:lnTo>
                  <a:pt x="53" y="25"/>
                </a:lnTo>
                <a:lnTo>
                  <a:pt x="53" y="24"/>
                </a:lnTo>
                <a:lnTo>
                  <a:pt x="58" y="21"/>
                </a:lnTo>
                <a:lnTo>
                  <a:pt x="58" y="20"/>
                </a:lnTo>
                <a:lnTo>
                  <a:pt x="59" y="20"/>
                </a:lnTo>
                <a:lnTo>
                  <a:pt x="59" y="18"/>
                </a:lnTo>
                <a:lnTo>
                  <a:pt x="59" y="17"/>
                </a:lnTo>
                <a:lnTo>
                  <a:pt x="60" y="17"/>
                </a:lnTo>
                <a:lnTo>
                  <a:pt x="60" y="13"/>
                </a:lnTo>
                <a:lnTo>
                  <a:pt x="59" y="13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6" y="8"/>
                </a:lnTo>
                <a:lnTo>
                  <a:pt x="53" y="6"/>
                </a:lnTo>
                <a:lnTo>
                  <a:pt x="52" y="5"/>
                </a:lnTo>
                <a:lnTo>
                  <a:pt x="51" y="5"/>
                </a:lnTo>
                <a:lnTo>
                  <a:pt x="51" y="4"/>
                </a:lnTo>
                <a:lnTo>
                  <a:pt x="50" y="4"/>
                </a:lnTo>
                <a:lnTo>
                  <a:pt x="49" y="4"/>
                </a:lnTo>
                <a:lnTo>
                  <a:pt x="49" y="3"/>
                </a:lnTo>
                <a:lnTo>
                  <a:pt x="47" y="3"/>
                </a:lnTo>
                <a:lnTo>
                  <a:pt x="44" y="3"/>
                </a:lnTo>
                <a:lnTo>
                  <a:pt x="44" y="2"/>
                </a:lnTo>
                <a:lnTo>
                  <a:pt x="42" y="2"/>
                </a:lnTo>
                <a:lnTo>
                  <a:pt x="41" y="2"/>
                </a:lnTo>
                <a:lnTo>
                  <a:pt x="41" y="1"/>
                </a:lnTo>
                <a:lnTo>
                  <a:pt x="39" y="1"/>
                </a:lnTo>
                <a:lnTo>
                  <a:pt x="35" y="1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65" name="Freeform 107"/>
          <p:cNvSpPr>
            <a:spLocks/>
          </p:cNvSpPr>
          <p:nvPr/>
        </p:nvSpPr>
        <p:spPr bwMode="auto">
          <a:xfrm>
            <a:off x="7462838" y="2303463"/>
            <a:ext cx="87312" cy="52387"/>
          </a:xfrm>
          <a:custGeom>
            <a:avLst/>
            <a:gdLst>
              <a:gd name="T0" fmla="*/ 2147483647 w 60"/>
              <a:gd name="T1" fmla="*/ 2147483647 h 31"/>
              <a:gd name="T2" fmla="*/ 2147483647 w 60"/>
              <a:gd name="T3" fmla="*/ 2147483647 h 31"/>
              <a:gd name="T4" fmla="*/ 2147483647 w 60"/>
              <a:gd name="T5" fmla="*/ 2147483647 h 31"/>
              <a:gd name="T6" fmla="*/ 2147483647 w 60"/>
              <a:gd name="T7" fmla="*/ 2147483647 h 31"/>
              <a:gd name="T8" fmla="*/ 2147483647 w 60"/>
              <a:gd name="T9" fmla="*/ 2147483647 h 31"/>
              <a:gd name="T10" fmla="*/ 2147483647 w 60"/>
              <a:gd name="T11" fmla="*/ 2147483647 h 31"/>
              <a:gd name="T12" fmla="*/ 2147483647 w 60"/>
              <a:gd name="T13" fmla="*/ 2147483647 h 31"/>
              <a:gd name="T14" fmla="*/ 2147483647 w 60"/>
              <a:gd name="T15" fmla="*/ 2147483647 h 31"/>
              <a:gd name="T16" fmla="*/ 2147483647 w 60"/>
              <a:gd name="T17" fmla="*/ 2147483647 h 31"/>
              <a:gd name="T18" fmla="*/ 0 w 60"/>
              <a:gd name="T19" fmla="*/ 2147483647 h 31"/>
              <a:gd name="T20" fmla="*/ 2147483647 w 60"/>
              <a:gd name="T21" fmla="*/ 2147483647 h 31"/>
              <a:gd name="T22" fmla="*/ 2147483647 w 60"/>
              <a:gd name="T23" fmla="*/ 2147483647 h 31"/>
              <a:gd name="T24" fmla="*/ 2147483647 w 60"/>
              <a:gd name="T25" fmla="*/ 2147483647 h 31"/>
              <a:gd name="T26" fmla="*/ 2147483647 w 60"/>
              <a:gd name="T27" fmla="*/ 2147483647 h 31"/>
              <a:gd name="T28" fmla="*/ 2147483647 w 60"/>
              <a:gd name="T29" fmla="*/ 2147483647 h 31"/>
              <a:gd name="T30" fmla="*/ 2147483647 w 60"/>
              <a:gd name="T31" fmla="*/ 2147483647 h 31"/>
              <a:gd name="T32" fmla="*/ 2147483647 w 60"/>
              <a:gd name="T33" fmla="*/ 2147483647 h 31"/>
              <a:gd name="T34" fmla="*/ 2147483647 w 60"/>
              <a:gd name="T35" fmla="*/ 2147483647 h 31"/>
              <a:gd name="T36" fmla="*/ 2147483647 w 60"/>
              <a:gd name="T37" fmla="*/ 2147483647 h 31"/>
              <a:gd name="T38" fmla="*/ 2147483647 w 60"/>
              <a:gd name="T39" fmla="*/ 2147483647 h 31"/>
              <a:gd name="T40" fmla="*/ 2147483647 w 60"/>
              <a:gd name="T41" fmla="*/ 2147483647 h 31"/>
              <a:gd name="T42" fmla="*/ 2147483647 w 60"/>
              <a:gd name="T43" fmla="*/ 2147483647 h 31"/>
              <a:gd name="T44" fmla="*/ 2147483647 w 60"/>
              <a:gd name="T45" fmla="*/ 2147483647 h 31"/>
              <a:gd name="T46" fmla="*/ 2147483647 w 60"/>
              <a:gd name="T47" fmla="*/ 2147483647 h 31"/>
              <a:gd name="T48" fmla="*/ 2147483647 w 60"/>
              <a:gd name="T49" fmla="*/ 2147483647 h 31"/>
              <a:gd name="T50" fmla="*/ 2147483647 w 60"/>
              <a:gd name="T51" fmla="*/ 2147483647 h 31"/>
              <a:gd name="T52" fmla="*/ 2147483647 w 60"/>
              <a:gd name="T53" fmla="*/ 2147483647 h 31"/>
              <a:gd name="T54" fmla="*/ 2147483647 w 60"/>
              <a:gd name="T55" fmla="*/ 2147483647 h 31"/>
              <a:gd name="T56" fmla="*/ 2147483647 w 60"/>
              <a:gd name="T57" fmla="*/ 2147483647 h 31"/>
              <a:gd name="T58" fmla="*/ 2147483647 w 60"/>
              <a:gd name="T59" fmla="*/ 2147483647 h 31"/>
              <a:gd name="T60" fmla="*/ 2147483647 w 60"/>
              <a:gd name="T61" fmla="*/ 2147483647 h 31"/>
              <a:gd name="T62" fmla="*/ 2147483647 w 60"/>
              <a:gd name="T63" fmla="*/ 2147483647 h 31"/>
              <a:gd name="T64" fmla="*/ 2147483647 w 60"/>
              <a:gd name="T65" fmla="*/ 2147483647 h 31"/>
              <a:gd name="T66" fmla="*/ 2147483647 w 60"/>
              <a:gd name="T67" fmla="*/ 2147483647 h 31"/>
              <a:gd name="T68" fmla="*/ 2147483647 w 60"/>
              <a:gd name="T69" fmla="*/ 2147483647 h 31"/>
              <a:gd name="T70" fmla="*/ 2147483647 w 60"/>
              <a:gd name="T71" fmla="*/ 2147483647 h 31"/>
              <a:gd name="T72" fmla="*/ 2147483647 w 60"/>
              <a:gd name="T73" fmla="*/ 2147483647 h 31"/>
              <a:gd name="T74" fmla="*/ 2147483647 w 60"/>
              <a:gd name="T75" fmla="*/ 2147483647 h 31"/>
              <a:gd name="T76" fmla="*/ 2147483647 w 60"/>
              <a:gd name="T77" fmla="*/ 2147483647 h 31"/>
              <a:gd name="T78" fmla="*/ 2147483647 w 60"/>
              <a:gd name="T79" fmla="*/ 2147483647 h 31"/>
              <a:gd name="T80" fmla="*/ 2147483647 w 60"/>
              <a:gd name="T81" fmla="*/ 2147483647 h 31"/>
              <a:gd name="T82" fmla="*/ 2147483647 w 60"/>
              <a:gd name="T83" fmla="*/ 2147483647 h 31"/>
              <a:gd name="T84" fmla="*/ 2147483647 w 60"/>
              <a:gd name="T85" fmla="*/ 0 h 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0"/>
              <a:gd name="T130" fmla="*/ 0 h 31"/>
              <a:gd name="T131" fmla="*/ 60 w 60"/>
              <a:gd name="T132" fmla="*/ 31 h 3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0" h="31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2"/>
                </a:lnTo>
                <a:lnTo>
                  <a:pt x="16" y="2"/>
                </a:lnTo>
                <a:lnTo>
                  <a:pt x="16" y="3"/>
                </a:lnTo>
                <a:lnTo>
                  <a:pt x="15" y="3"/>
                </a:lnTo>
                <a:lnTo>
                  <a:pt x="14" y="3"/>
                </a:lnTo>
                <a:lnTo>
                  <a:pt x="12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3"/>
                </a:lnTo>
                <a:lnTo>
                  <a:pt x="5" y="23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1" y="27"/>
                </a:lnTo>
                <a:lnTo>
                  <a:pt x="12" y="27"/>
                </a:lnTo>
                <a:lnTo>
                  <a:pt x="14" y="28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25" y="30"/>
                </a:lnTo>
                <a:lnTo>
                  <a:pt x="34" y="30"/>
                </a:lnTo>
                <a:lnTo>
                  <a:pt x="34" y="29"/>
                </a:lnTo>
                <a:lnTo>
                  <a:pt x="38" y="29"/>
                </a:lnTo>
                <a:lnTo>
                  <a:pt x="41" y="28"/>
                </a:lnTo>
                <a:lnTo>
                  <a:pt x="43" y="28"/>
                </a:lnTo>
                <a:lnTo>
                  <a:pt x="45" y="28"/>
                </a:lnTo>
                <a:lnTo>
                  <a:pt x="46" y="28"/>
                </a:lnTo>
                <a:lnTo>
                  <a:pt x="47" y="28"/>
                </a:lnTo>
                <a:lnTo>
                  <a:pt x="47" y="27"/>
                </a:lnTo>
                <a:lnTo>
                  <a:pt x="49" y="27"/>
                </a:lnTo>
                <a:lnTo>
                  <a:pt x="49" y="26"/>
                </a:lnTo>
                <a:lnTo>
                  <a:pt x="52" y="25"/>
                </a:lnTo>
                <a:lnTo>
                  <a:pt x="52" y="24"/>
                </a:lnTo>
                <a:lnTo>
                  <a:pt x="57" y="21"/>
                </a:lnTo>
                <a:lnTo>
                  <a:pt x="57" y="20"/>
                </a:lnTo>
                <a:lnTo>
                  <a:pt x="58" y="20"/>
                </a:lnTo>
                <a:lnTo>
                  <a:pt x="58" y="18"/>
                </a:lnTo>
                <a:lnTo>
                  <a:pt x="58" y="17"/>
                </a:lnTo>
                <a:lnTo>
                  <a:pt x="59" y="17"/>
                </a:lnTo>
                <a:lnTo>
                  <a:pt x="59" y="13"/>
                </a:lnTo>
                <a:lnTo>
                  <a:pt x="58" y="13"/>
                </a:lnTo>
                <a:lnTo>
                  <a:pt x="58" y="11"/>
                </a:lnTo>
                <a:lnTo>
                  <a:pt x="58" y="10"/>
                </a:lnTo>
                <a:lnTo>
                  <a:pt x="57" y="10"/>
                </a:lnTo>
                <a:lnTo>
                  <a:pt x="55" y="8"/>
                </a:lnTo>
                <a:lnTo>
                  <a:pt x="52" y="6"/>
                </a:lnTo>
                <a:lnTo>
                  <a:pt x="51" y="5"/>
                </a:lnTo>
                <a:lnTo>
                  <a:pt x="50" y="5"/>
                </a:lnTo>
                <a:lnTo>
                  <a:pt x="50" y="4"/>
                </a:lnTo>
                <a:lnTo>
                  <a:pt x="49" y="4"/>
                </a:lnTo>
                <a:lnTo>
                  <a:pt x="48" y="4"/>
                </a:lnTo>
                <a:lnTo>
                  <a:pt x="48" y="3"/>
                </a:lnTo>
                <a:lnTo>
                  <a:pt x="46" y="3"/>
                </a:lnTo>
                <a:lnTo>
                  <a:pt x="43" y="3"/>
                </a:lnTo>
                <a:lnTo>
                  <a:pt x="43" y="2"/>
                </a:lnTo>
                <a:lnTo>
                  <a:pt x="41" y="2"/>
                </a:lnTo>
                <a:lnTo>
                  <a:pt x="40" y="2"/>
                </a:lnTo>
                <a:lnTo>
                  <a:pt x="40" y="1"/>
                </a:lnTo>
                <a:lnTo>
                  <a:pt x="38" y="1"/>
                </a:lnTo>
                <a:lnTo>
                  <a:pt x="34" y="1"/>
                </a:lnTo>
                <a:lnTo>
                  <a:pt x="34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66" name="Freeform 108"/>
          <p:cNvSpPr>
            <a:spLocks/>
          </p:cNvSpPr>
          <p:nvPr/>
        </p:nvSpPr>
        <p:spPr bwMode="auto">
          <a:xfrm>
            <a:off x="7572375" y="2303463"/>
            <a:ext cx="88900" cy="52387"/>
          </a:xfrm>
          <a:custGeom>
            <a:avLst/>
            <a:gdLst>
              <a:gd name="T0" fmla="*/ 2147483647 w 61"/>
              <a:gd name="T1" fmla="*/ 2147483647 h 31"/>
              <a:gd name="T2" fmla="*/ 2147483647 w 61"/>
              <a:gd name="T3" fmla="*/ 2147483647 h 31"/>
              <a:gd name="T4" fmla="*/ 2147483647 w 61"/>
              <a:gd name="T5" fmla="*/ 2147483647 h 31"/>
              <a:gd name="T6" fmla="*/ 2147483647 w 61"/>
              <a:gd name="T7" fmla="*/ 2147483647 h 31"/>
              <a:gd name="T8" fmla="*/ 2147483647 w 61"/>
              <a:gd name="T9" fmla="*/ 2147483647 h 31"/>
              <a:gd name="T10" fmla="*/ 2147483647 w 61"/>
              <a:gd name="T11" fmla="*/ 2147483647 h 31"/>
              <a:gd name="T12" fmla="*/ 2147483647 w 61"/>
              <a:gd name="T13" fmla="*/ 2147483647 h 31"/>
              <a:gd name="T14" fmla="*/ 2147483647 w 61"/>
              <a:gd name="T15" fmla="*/ 2147483647 h 31"/>
              <a:gd name="T16" fmla="*/ 2147483647 w 61"/>
              <a:gd name="T17" fmla="*/ 2147483647 h 31"/>
              <a:gd name="T18" fmla="*/ 0 w 61"/>
              <a:gd name="T19" fmla="*/ 2147483647 h 31"/>
              <a:gd name="T20" fmla="*/ 2147483647 w 61"/>
              <a:gd name="T21" fmla="*/ 2147483647 h 31"/>
              <a:gd name="T22" fmla="*/ 2147483647 w 61"/>
              <a:gd name="T23" fmla="*/ 2147483647 h 31"/>
              <a:gd name="T24" fmla="*/ 2147483647 w 61"/>
              <a:gd name="T25" fmla="*/ 2147483647 h 31"/>
              <a:gd name="T26" fmla="*/ 2147483647 w 61"/>
              <a:gd name="T27" fmla="*/ 2147483647 h 31"/>
              <a:gd name="T28" fmla="*/ 2147483647 w 61"/>
              <a:gd name="T29" fmla="*/ 2147483647 h 31"/>
              <a:gd name="T30" fmla="*/ 2147483647 w 61"/>
              <a:gd name="T31" fmla="*/ 2147483647 h 31"/>
              <a:gd name="T32" fmla="*/ 2147483647 w 61"/>
              <a:gd name="T33" fmla="*/ 2147483647 h 31"/>
              <a:gd name="T34" fmla="*/ 2147483647 w 61"/>
              <a:gd name="T35" fmla="*/ 2147483647 h 31"/>
              <a:gd name="T36" fmla="*/ 2147483647 w 61"/>
              <a:gd name="T37" fmla="*/ 2147483647 h 31"/>
              <a:gd name="T38" fmla="*/ 2147483647 w 61"/>
              <a:gd name="T39" fmla="*/ 2147483647 h 31"/>
              <a:gd name="T40" fmla="*/ 2147483647 w 61"/>
              <a:gd name="T41" fmla="*/ 2147483647 h 31"/>
              <a:gd name="T42" fmla="*/ 2147483647 w 61"/>
              <a:gd name="T43" fmla="*/ 2147483647 h 31"/>
              <a:gd name="T44" fmla="*/ 2147483647 w 61"/>
              <a:gd name="T45" fmla="*/ 2147483647 h 31"/>
              <a:gd name="T46" fmla="*/ 2147483647 w 61"/>
              <a:gd name="T47" fmla="*/ 2147483647 h 31"/>
              <a:gd name="T48" fmla="*/ 2147483647 w 61"/>
              <a:gd name="T49" fmla="*/ 2147483647 h 31"/>
              <a:gd name="T50" fmla="*/ 2147483647 w 61"/>
              <a:gd name="T51" fmla="*/ 2147483647 h 31"/>
              <a:gd name="T52" fmla="*/ 2147483647 w 61"/>
              <a:gd name="T53" fmla="*/ 2147483647 h 31"/>
              <a:gd name="T54" fmla="*/ 2147483647 w 61"/>
              <a:gd name="T55" fmla="*/ 2147483647 h 31"/>
              <a:gd name="T56" fmla="*/ 2147483647 w 61"/>
              <a:gd name="T57" fmla="*/ 2147483647 h 31"/>
              <a:gd name="T58" fmla="*/ 2147483647 w 61"/>
              <a:gd name="T59" fmla="*/ 2147483647 h 31"/>
              <a:gd name="T60" fmla="*/ 2147483647 w 61"/>
              <a:gd name="T61" fmla="*/ 2147483647 h 31"/>
              <a:gd name="T62" fmla="*/ 2147483647 w 61"/>
              <a:gd name="T63" fmla="*/ 2147483647 h 31"/>
              <a:gd name="T64" fmla="*/ 2147483647 w 61"/>
              <a:gd name="T65" fmla="*/ 2147483647 h 31"/>
              <a:gd name="T66" fmla="*/ 2147483647 w 61"/>
              <a:gd name="T67" fmla="*/ 2147483647 h 31"/>
              <a:gd name="T68" fmla="*/ 2147483647 w 61"/>
              <a:gd name="T69" fmla="*/ 2147483647 h 31"/>
              <a:gd name="T70" fmla="*/ 2147483647 w 61"/>
              <a:gd name="T71" fmla="*/ 2147483647 h 31"/>
              <a:gd name="T72" fmla="*/ 2147483647 w 61"/>
              <a:gd name="T73" fmla="*/ 2147483647 h 31"/>
              <a:gd name="T74" fmla="*/ 2147483647 w 61"/>
              <a:gd name="T75" fmla="*/ 2147483647 h 31"/>
              <a:gd name="T76" fmla="*/ 2147483647 w 61"/>
              <a:gd name="T77" fmla="*/ 2147483647 h 31"/>
              <a:gd name="T78" fmla="*/ 2147483647 w 61"/>
              <a:gd name="T79" fmla="*/ 2147483647 h 31"/>
              <a:gd name="T80" fmla="*/ 2147483647 w 61"/>
              <a:gd name="T81" fmla="*/ 2147483647 h 31"/>
              <a:gd name="T82" fmla="*/ 2147483647 w 61"/>
              <a:gd name="T83" fmla="*/ 2147483647 h 31"/>
              <a:gd name="T84" fmla="*/ 2147483647 w 61"/>
              <a:gd name="T85" fmla="*/ 0 h 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1"/>
              <a:gd name="T130" fmla="*/ 0 h 31"/>
              <a:gd name="T131" fmla="*/ 61 w 61"/>
              <a:gd name="T132" fmla="*/ 31 h 3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1" h="31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2"/>
                </a:lnTo>
                <a:lnTo>
                  <a:pt x="16" y="2"/>
                </a:lnTo>
                <a:lnTo>
                  <a:pt x="16" y="3"/>
                </a:lnTo>
                <a:lnTo>
                  <a:pt x="15" y="3"/>
                </a:lnTo>
                <a:lnTo>
                  <a:pt x="14" y="3"/>
                </a:lnTo>
                <a:lnTo>
                  <a:pt x="12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3"/>
                </a:lnTo>
                <a:lnTo>
                  <a:pt x="5" y="23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1" y="27"/>
                </a:lnTo>
                <a:lnTo>
                  <a:pt x="12" y="27"/>
                </a:lnTo>
                <a:lnTo>
                  <a:pt x="14" y="28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25" y="30"/>
                </a:lnTo>
                <a:lnTo>
                  <a:pt x="35" y="30"/>
                </a:lnTo>
                <a:lnTo>
                  <a:pt x="35" y="29"/>
                </a:lnTo>
                <a:lnTo>
                  <a:pt x="39" y="29"/>
                </a:lnTo>
                <a:lnTo>
                  <a:pt x="42" y="28"/>
                </a:lnTo>
                <a:lnTo>
                  <a:pt x="44" y="28"/>
                </a:lnTo>
                <a:lnTo>
                  <a:pt x="46" y="28"/>
                </a:lnTo>
                <a:lnTo>
                  <a:pt x="47" y="28"/>
                </a:lnTo>
                <a:lnTo>
                  <a:pt x="48" y="28"/>
                </a:lnTo>
                <a:lnTo>
                  <a:pt x="48" y="27"/>
                </a:lnTo>
                <a:lnTo>
                  <a:pt x="50" y="27"/>
                </a:lnTo>
                <a:lnTo>
                  <a:pt x="50" y="26"/>
                </a:lnTo>
                <a:lnTo>
                  <a:pt x="53" y="25"/>
                </a:lnTo>
                <a:lnTo>
                  <a:pt x="53" y="24"/>
                </a:lnTo>
                <a:lnTo>
                  <a:pt x="58" y="21"/>
                </a:lnTo>
                <a:lnTo>
                  <a:pt x="58" y="20"/>
                </a:lnTo>
                <a:lnTo>
                  <a:pt x="59" y="20"/>
                </a:lnTo>
                <a:lnTo>
                  <a:pt x="59" y="18"/>
                </a:lnTo>
                <a:lnTo>
                  <a:pt x="59" y="17"/>
                </a:lnTo>
                <a:lnTo>
                  <a:pt x="60" y="17"/>
                </a:lnTo>
                <a:lnTo>
                  <a:pt x="60" y="13"/>
                </a:lnTo>
                <a:lnTo>
                  <a:pt x="59" y="13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6" y="8"/>
                </a:lnTo>
                <a:lnTo>
                  <a:pt x="53" y="6"/>
                </a:lnTo>
                <a:lnTo>
                  <a:pt x="52" y="5"/>
                </a:lnTo>
                <a:lnTo>
                  <a:pt x="51" y="5"/>
                </a:lnTo>
                <a:lnTo>
                  <a:pt x="51" y="4"/>
                </a:lnTo>
                <a:lnTo>
                  <a:pt x="50" y="4"/>
                </a:lnTo>
                <a:lnTo>
                  <a:pt x="49" y="4"/>
                </a:lnTo>
                <a:lnTo>
                  <a:pt x="49" y="3"/>
                </a:lnTo>
                <a:lnTo>
                  <a:pt x="47" y="3"/>
                </a:lnTo>
                <a:lnTo>
                  <a:pt x="44" y="3"/>
                </a:lnTo>
                <a:lnTo>
                  <a:pt x="44" y="2"/>
                </a:lnTo>
                <a:lnTo>
                  <a:pt x="42" y="2"/>
                </a:lnTo>
                <a:lnTo>
                  <a:pt x="41" y="2"/>
                </a:lnTo>
                <a:lnTo>
                  <a:pt x="41" y="1"/>
                </a:lnTo>
                <a:lnTo>
                  <a:pt x="39" y="1"/>
                </a:lnTo>
                <a:lnTo>
                  <a:pt x="35" y="1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67" name="Freeform 109"/>
          <p:cNvSpPr>
            <a:spLocks/>
          </p:cNvSpPr>
          <p:nvPr/>
        </p:nvSpPr>
        <p:spPr bwMode="auto">
          <a:xfrm>
            <a:off x="7153275" y="2379663"/>
            <a:ext cx="20638" cy="28575"/>
          </a:xfrm>
          <a:custGeom>
            <a:avLst/>
            <a:gdLst>
              <a:gd name="T0" fmla="*/ 0 w 17"/>
              <a:gd name="T1" fmla="*/ 0 h 17"/>
              <a:gd name="T2" fmla="*/ 2147483647 w 17"/>
              <a:gd name="T3" fmla="*/ 2147483647 h 17"/>
              <a:gd name="T4" fmla="*/ 2147483647 w 17"/>
              <a:gd name="T5" fmla="*/ 2147483647 h 17"/>
              <a:gd name="T6" fmla="*/ 2147483647 w 17"/>
              <a:gd name="T7" fmla="*/ 2147483647 h 17"/>
              <a:gd name="T8" fmla="*/ 2147483647 w 17"/>
              <a:gd name="T9" fmla="*/ 2147483647 h 17"/>
              <a:gd name="T10" fmla="*/ 2147483647 w 17"/>
              <a:gd name="T11" fmla="*/ 2147483647 h 17"/>
              <a:gd name="T12" fmla="*/ 2147483647 w 17"/>
              <a:gd name="T13" fmla="*/ 2147483647 h 17"/>
              <a:gd name="T14" fmla="*/ 2147483647 w 17"/>
              <a:gd name="T15" fmla="*/ 2147483647 h 17"/>
              <a:gd name="T16" fmla="*/ 2147483647 w 17"/>
              <a:gd name="T17" fmla="*/ 2147483647 h 17"/>
              <a:gd name="T18" fmla="*/ 2147483647 w 17"/>
              <a:gd name="T19" fmla="*/ 2147483647 h 17"/>
              <a:gd name="T20" fmla="*/ 2147483647 w 17"/>
              <a:gd name="T21" fmla="*/ 2147483647 h 17"/>
              <a:gd name="T22" fmla="*/ 2147483647 w 17"/>
              <a:gd name="T23" fmla="*/ 2147483647 h 17"/>
              <a:gd name="T24" fmla="*/ 0 w 17"/>
              <a:gd name="T25" fmla="*/ 2147483647 h 17"/>
              <a:gd name="T26" fmla="*/ 0 w 17"/>
              <a:gd name="T27" fmla="*/ 0 h 17"/>
              <a:gd name="T28" fmla="*/ 0 w 17"/>
              <a:gd name="T29" fmla="*/ 0 h 1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"/>
              <a:gd name="T46" fmla="*/ 0 h 17"/>
              <a:gd name="T47" fmla="*/ 17 w 17"/>
              <a:gd name="T48" fmla="*/ 17 h 1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" h="17">
                <a:moveTo>
                  <a:pt x="0" y="0"/>
                </a:moveTo>
                <a:lnTo>
                  <a:pt x="10" y="16"/>
                </a:lnTo>
                <a:lnTo>
                  <a:pt x="16" y="16"/>
                </a:lnTo>
                <a:lnTo>
                  <a:pt x="16" y="14"/>
                </a:lnTo>
                <a:lnTo>
                  <a:pt x="16" y="9"/>
                </a:lnTo>
                <a:lnTo>
                  <a:pt x="16" y="8"/>
                </a:lnTo>
                <a:lnTo>
                  <a:pt x="10" y="8"/>
                </a:lnTo>
                <a:lnTo>
                  <a:pt x="10" y="6"/>
                </a:lnTo>
                <a:lnTo>
                  <a:pt x="10" y="4"/>
                </a:lnTo>
                <a:lnTo>
                  <a:pt x="5" y="1"/>
                </a:lnTo>
                <a:lnTo>
                  <a:pt x="0" y="1"/>
                </a:lnTo>
                <a:lnTo>
                  <a:pt x="0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68" name="Freeform 110"/>
          <p:cNvSpPr>
            <a:spLocks/>
          </p:cNvSpPr>
          <p:nvPr/>
        </p:nvSpPr>
        <p:spPr bwMode="auto">
          <a:xfrm>
            <a:off x="7181850" y="2373313"/>
            <a:ext cx="82550" cy="47625"/>
          </a:xfrm>
          <a:custGeom>
            <a:avLst/>
            <a:gdLst>
              <a:gd name="T0" fmla="*/ 2147483647 w 61"/>
              <a:gd name="T1" fmla="*/ 0 h 30"/>
              <a:gd name="T2" fmla="*/ 2147483647 w 61"/>
              <a:gd name="T3" fmla="*/ 2147483647 h 30"/>
              <a:gd name="T4" fmla="*/ 2147483647 w 61"/>
              <a:gd name="T5" fmla="*/ 2147483647 h 30"/>
              <a:gd name="T6" fmla="*/ 2147483647 w 61"/>
              <a:gd name="T7" fmla="*/ 2147483647 h 30"/>
              <a:gd name="T8" fmla="*/ 2147483647 w 61"/>
              <a:gd name="T9" fmla="*/ 2147483647 h 30"/>
              <a:gd name="T10" fmla="*/ 2147483647 w 61"/>
              <a:gd name="T11" fmla="*/ 2147483647 h 30"/>
              <a:gd name="T12" fmla="*/ 2147483647 w 61"/>
              <a:gd name="T13" fmla="*/ 2147483647 h 30"/>
              <a:gd name="T14" fmla="*/ 2147483647 w 61"/>
              <a:gd name="T15" fmla="*/ 2147483647 h 30"/>
              <a:gd name="T16" fmla="*/ 2147483647 w 61"/>
              <a:gd name="T17" fmla="*/ 2147483647 h 30"/>
              <a:gd name="T18" fmla="*/ 2147483647 w 61"/>
              <a:gd name="T19" fmla="*/ 2147483647 h 30"/>
              <a:gd name="T20" fmla="*/ 0 w 61"/>
              <a:gd name="T21" fmla="*/ 2147483647 h 30"/>
              <a:gd name="T22" fmla="*/ 2147483647 w 61"/>
              <a:gd name="T23" fmla="*/ 2147483647 h 30"/>
              <a:gd name="T24" fmla="*/ 2147483647 w 61"/>
              <a:gd name="T25" fmla="*/ 2147483647 h 30"/>
              <a:gd name="T26" fmla="*/ 2147483647 w 61"/>
              <a:gd name="T27" fmla="*/ 2147483647 h 30"/>
              <a:gd name="T28" fmla="*/ 2147483647 w 61"/>
              <a:gd name="T29" fmla="*/ 2147483647 h 30"/>
              <a:gd name="T30" fmla="*/ 2147483647 w 61"/>
              <a:gd name="T31" fmla="*/ 2147483647 h 30"/>
              <a:gd name="T32" fmla="*/ 2147483647 w 61"/>
              <a:gd name="T33" fmla="*/ 2147483647 h 30"/>
              <a:gd name="T34" fmla="*/ 2147483647 w 61"/>
              <a:gd name="T35" fmla="*/ 2147483647 h 30"/>
              <a:gd name="T36" fmla="*/ 2147483647 w 61"/>
              <a:gd name="T37" fmla="*/ 2147483647 h 30"/>
              <a:gd name="T38" fmla="*/ 2147483647 w 61"/>
              <a:gd name="T39" fmla="*/ 2147483647 h 30"/>
              <a:gd name="T40" fmla="*/ 2147483647 w 61"/>
              <a:gd name="T41" fmla="*/ 2147483647 h 30"/>
              <a:gd name="T42" fmla="*/ 2147483647 w 61"/>
              <a:gd name="T43" fmla="*/ 2147483647 h 30"/>
              <a:gd name="T44" fmla="*/ 2147483647 w 61"/>
              <a:gd name="T45" fmla="*/ 2147483647 h 30"/>
              <a:gd name="T46" fmla="*/ 2147483647 w 61"/>
              <a:gd name="T47" fmla="*/ 2147483647 h 30"/>
              <a:gd name="T48" fmla="*/ 2147483647 w 61"/>
              <a:gd name="T49" fmla="*/ 2147483647 h 30"/>
              <a:gd name="T50" fmla="*/ 2147483647 w 61"/>
              <a:gd name="T51" fmla="*/ 2147483647 h 30"/>
              <a:gd name="T52" fmla="*/ 2147483647 w 61"/>
              <a:gd name="T53" fmla="*/ 2147483647 h 30"/>
              <a:gd name="T54" fmla="*/ 2147483647 w 61"/>
              <a:gd name="T55" fmla="*/ 2147483647 h 30"/>
              <a:gd name="T56" fmla="*/ 2147483647 w 61"/>
              <a:gd name="T57" fmla="*/ 2147483647 h 30"/>
              <a:gd name="T58" fmla="*/ 2147483647 w 61"/>
              <a:gd name="T59" fmla="*/ 2147483647 h 30"/>
              <a:gd name="T60" fmla="*/ 2147483647 w 61"/>
              <a:gd name="T61" fmla="*/ 2147483647 h 30"/>
              <a:gd name="T62" fmla="*/ 2147483647 w 61"/>
              <a:gd name="T63" fmla="*/ 2147483647 h 30"/>
              <a:gd name="T64" fmla="*/ 2147483647 w 61"/>
              <a:gd name="T65" fmla="*/ 2147483647 h 30"/>
              <a:gd name="T66" fmla="*/ 2147483647 w 61"/>
              <a:gd name="T67" fmla="*/ 2147483647 h 30"/>
              <a:gd name="T68" fmla="*/ 2147483647 w 61"/>
              <a:gd name="T69" fmla="*/ 2147483647 h 30"/>
              <a:gd name="T70" fmla="*/ 2147483647 w 61"/>
              <a:gd name="T71" fmla="*/ 2147483647 h 30"/>
              <a:gd name="T72" fmla="*/ 2147483647 w 61"/>
              <a:gd name="T73" fmla="*/ 2147483647 h 30"/>
              <a:gd name="T74" fmla="*/ 2147483647 w 61"/>
              <a:gd name="T75" fmla="*/ 2147483647 h 30"/>
              <a:gd name="T76" fmla="*/ 2147483647 w 61"/>
              <a:gd name="T77" fmla="*/ 2147483647 h 30"/>
              <a:gd name="T78" fmla="*/ 2147483647 w 61"/>
              <a:gd name="T79" fmla="*/ 2147483647 h 30"/>
              <a:gd name="T80" fmla="*/ 2147483647 w 61"/>
              <a:gd name="T81" fmla="*/ 0 h 30"/>
              <a:gd name="T82" fmla="*/ 2147483647 w 61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30"/>
              <a:gd name="T128" fmla="*/ 61 w 61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1" y="3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8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0" y="12"/>
                </a:lnTo>
                <a:lnTo>
                  <a:pt x="0" y="17"/>
                </a:lnTo>
                <a:lnTo>
                  <a:pt x="1" y="17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1" y="27"/>
                </a:lnTo>
                <a:lnTo>
                  <a:pt x="14" y="27"/>
                </a:lnTo>
                <a:lnTo>
                  <a:pt x="16" y="27"/>
                </a:lnTo>
                <a:lnTo>
                  <a:pt x="18" y="27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5" y="29"/>
                </a:lnTo>
                <a:lnTo>
                  <a:pt x="39" y="29"/>
                </a:lnTo>
                <a:lnTo>
                  <a:pt x="39" y="28"/>
                </a:lnTo>
                <a:lnTo>
                  <a:pt x="42" y="28"/>
                </a:lnTo>
                <a:lnTo>
                  <a:pt x="42" y="27"/>
                </a:lnTo>
                <a:lnTo>
                  <a:pt x="44" y="27"/>
                </a:lnTo>
                <a:lnTo>
                  <a:pt x="46" y="27"/>
                </a:lnTo>
                <a:lnTo>
                  <a:pt x="47" y="27"/>
                </a:lnTo>
                <a:lnTo>
                  <a:pt x="48" y="27"/>
                </a:lnTo>
                <a:lnTo>
                  <a:pt x="50" y="26"/>
                </a:lnTo>
                <a:lnTo>
                  <a:pt x="53" y="24"/>
                </a:lnTo>
                <a:lnTo>
                  <a:pt x="53" y="23"/>
                </a:lnTo>
                <a:lnTo>
                  <a:pt x="58" y="21"/>
                </a:lnTo>
                <a:lnTo>
                  <a:pt x="58" y="20"/>
                </a:lnTo>
                <a:lnTo>
                  <a:pt x="58" y="19"/>
                </a:lnTo>
                <a:lnTo>
                  <a:pt x="59" y="17"/>
                </a:lnTo>
                <a:lnTo>
                  <a:pt x="60" y="17"/>
                </a:lnTo>
                <a:lnTo>
                  <a:pt x="60" y="12"/>
                </a:lnTo>
                <a:lnTo>
                  <a:pt x="59" y="12"/>
                </a:lnTo>
                <a:lnTo>
                  <a:pt x="59" y="11"/>
                </a:lnTo>
                <a:lnTo>
                  <a:pt x="58" y="11"/>
                </a:lnTo>
                <a:lnTo>
                  <a:pt x="58" y="10"/>
                </a:lnTo>
                <a:lnTo>
                  <a:pt x="56" y="7"/>
                </a:lnTo>
                <a:lnTo>
                  <a:pt x="53" y="5"/>
                </a:lnTo>
                <a:lnTo>
                  <a:pt x="52" y="4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9" y="2"/>
                </a:lnTo>
                <a:lnTo>
                  <a:pt x="47" y="2"/>
                </a:lnTo>
                <a:lnTo>
                  <a:pt x="44" y="2"/>
                </a:lnTo>
                <a:lnTo>
                  <a:pt x="42" y="2"/>
                </a:lnTo>
                <a:lnTo>
                  <a:pt x="42" y="1"/>
                </a:lnTo>
                <a:lnTo>
                  <a:pt x="41" y="1"/>
                </a:lnTo>
                <a:lnTo>
                  <a:pt x="39" y="1"/>
                </a:lnTo>
                <a:lnTo>
                  <a:pt x="39" y="0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69" name="Freeform 111"/>
          <p:cNvSpPr>
            <a:spLocks/>
          </p:cNvSpPr>
          <p:nvPr/>
        </p:nvSpPr>
        <p:spPr bwMode="auto">
          <a:xfrm>
            <a:off x="7288213" y="2373313"/>
            <a:ext cx="87312" cy="47625"/>
          </a:xfrm>
          <a:custGeom>
            <a:avLst/>
            <a:gdLst>
              <a:gd name="T0" fmla="*/ 2147483647 w 61"/>
              <a:gd name="T1" fmla="*/ 0 h 30"/>
              <a:gd name="T2" fmla="*/ 2147483647 w 61"/>
              <a:gd name="T3" fmla="*/ 2147483647 h 30"/>
              <a:gd name="T4" fmla="*/ 2147483647 w 61"/>
              <a:gd name="T5" fmla="*/ 2147483647 h 30"/>
              <a:gd name="T6" fmla="*/ 2147483647 w 61"/>
              <a:gd name="T7" fmla="*/ 2147483647 h 30"/>
              <a:gd name="T8" fmla="*/ 2147483647 w 61"/>
              <a:gd name="T9" fmla="*/ 2147483647 h 30"/>
              <a:gd name="T10" fmla="*/ 2147483647 w 61"/>
              <a:gd name="T11" fmla="*/ 2147483647 h 30"/>
              <a:gd name="T12" fmla="*/ 2147483647 w 61"/>
              <a:gd name="T13" fmla="*/ 2147483647 h 30"/>
              <a:gd name="T14" fmla="*/ 2147483647 w 61"/>
              <a:gd name="T15" fmla="*/ 2147483647 h 30"/>
              <a:gd name="T16" fmla="*/ 2147483647 w 61"/>
              <a:gd name="T17" fmla="*/ 2147483647 h 30"/>
              <a:gd name="T18" fmla="*/ 2147483647 w 61"/>
              <a:gd name="T19" fmla="*/ 2147483647 h 30"/>
              <a:gd name="T20" fmla="*/ 0 w 61"/>
              <a:gd name="T21" fmla="*/ 2147483647 h 30"/>
              <a:gd name="T22" fmla="*/ 2147483647 w 61"/>
              <a:gd name="T23" fmla="*/ 2147483647 h 30"/>
              <a:gd name="T24" fmla="*/ 2147483647 w 61"/>
              <a:gd name="T25" fmla="*/ 2147483647 h 30"/>
              <a:gd name="T26" fmla="*/ 2147483647 w 61"/>
              <a:gd name="T27" fmla="*/ 2147483647 h 30"/>
              <a:gd name="T28" fmla="*/ 2147483647 w 61"/>
              <a:gd name="T29" fmla="*/ 2147483647 h 30"/>
              <a:gd name="T30" fmla="*/ 2147483647 w 61"/>
              <a:gd name="T31" fmla="*/ 2147483647 h 30"/>
              <a:gd name="T32" fmla="*/ 2147483647 w 61"/>
              <a:gd name="T33" fmla="*/ 2147483647 h 30"/>
              <a:gd name="T34" fmla="*/ 2147483647 w 61"/>
              <a:gd name="T35" fmla="*/ 2147483647 h 30"/>
              <a:gd name="T36" fmla="*/ 2147483647 w 61"/>
              <a:gd name="T37" fmla="*/ 2147483647 h 30"/>
              <a:gd name="T38" fmla="*/ 2147483647 w 61"/>
              <a:gd name="T39" fmla="*/ 2147483647 h 30"/>
              <a:gd name="T40" fmla="*/ 2147483647 w 61"/>
              <a:gd name="T41" fmla="*/ 2147483647 h 30"/>
              <a:gd name="T42" fmla="*/ 2147483647 w 61"/>
              <a:gd name="T43" fmla="*/ 2147483647 h 30"/>
              <a:gd name="T44" fmla="*/ 2147483647 w 61"/>
              <a:gd name="T45" fmla="*/ 2147483647 h 30"/>
              <a:gd name="T46" fmla="*/ 2147483647 w 61"/>
              <a:gd name="T47" fmla="*/ 2147483647 h 30"/>
              <a:gd name="T48" fmla="*/ 2147483647 w 61"/>
              <a:gd name="T49" fmla="*/ 2147483647 h 30"/>
              <a:gd name="T50" fmla="*/ 2147483647 w 61"/>
              <a:gd name="T51" fmla="*/ 2147483647 h 30"/>
              <a:gd name="T52" fmla="*/ 2147483647 w 61"/>
              <a:gd name="T53" fmla="*/ 2147483647 h 30"/>
              <a:gd name="T54" fmla="*/ 2147483647 w 61"/>
              <a:gd name="T55" fmla="*/ 2147483647 h 30"/>
              <a:gd name="T56" fmla="*/ 2147483647 w 61"/>
              <a:gd name="T57" fmla="*/ 2147483647 h 30"/>
              <a:gd name="T58" fmla="*/ 2147483647 w 61"/>
              <a:gd name="T59" fmla="*/ 2147483647 h 30"/>
              <a:gd name="T60" fmla="*/ 2147483647 w 61"/>
              <a:gd name="T61" fmla="*/ 2147483647 h 30"/>
              <a:gd name="T62" fmla="*/ 2147483647 w 61"/>
              <a:gd name="T63" fmla="*/ 2147483647 h 30"/>
              <a:gd name="T64" fmla="*/ 2147483647 w 61"/>
              <a:gd name="T65" fmla="*/ 2147483647 h 30"/>
              <a:gd name="T66" fmla="*/ 2147483647 w 61"/>
              <a:gd name="T67" fmla="*/ 2147483647 h 30"/>
              <a:gd name="T68" fmla="*/ 2147483647 w 61"/>
              <a:gd name="T69" fmla="*/ 2147483647 h 30"/>
              <a:gd name="T70" fmla="*/ 2147483647 w 61"/>
              <a:gd name="T71" fmla="*/ 2147483647 h 30"/>
              <a:gd name="T72" fmla="*/ 2147483647 w 61"/>
              <a:gd name="T73" fmla="*/ 2147483647 h 30"/>
              <a:gd name="T74" fmla="*/ 2147483647 w 61"/>
              <a:gd name="T75" fmla="*/ 2147483647 h 30"/>
              <a:gd name="T76" fmla="*/ 2147483647 w 61"/>
              <a:gd name="T77" fmla="*/ 2147483647 h 30"/>
              <a:gd name="T78" fmla="*/ 2147483647 w 61"/>
              <a:gd name="T79" fmla="*/ 2147483647 h 30"/>
              <a:gd name="T80" fmla="*/ 2147483647 w 61"/>
              <a:gd name="T81" fmla="*/ 0 h 30"/>
              <a:gd name="T82" fmla="*/ 2147483647 w 61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30"/>
              <a:gd name="T128" fmla="*/ 61 w 61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1" y="3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8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0" y="12"/>
                </a:lnTo>
                <a:lnTo>
                  <a:pt x="0" y="17"/>
                </a:lnTo>
                <a:lnTo>
                  <a:pt x="1" y="17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1" y="27"/>
                </a:lnTo>
                <a:lnTo>
                  <a:pt x="14" y="27"/>
                </a:lnTo>
                <a:lnTo>
                  <a:pt x="16" y="27"/>
                </a:lnTo>
                <a:lnTo>
                  <a:pt x="18" y="27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5" y="29"/>
                </a:lnTo>
                <a:lnTo>
                  <a:pt x="39" y="29"/>
                </a:lnTo>
                <a:lnTo>
                  <a:pt x="39" y="28"/>
                </a:lnTo>
                <a:lnTo>
                  <a:pt x="42" y="28"/>
                </a:lnTo>
                <a:lnTo>
                  <a:pt x="42" y="27"/>
                </a:lnTo>
                <a:lnTo>
                  <a:pt x="44" y="27"/>
                </a:lnTo>
                <a:lnTo>
                  <a:pt x="46" y="27"/>
                </a:lnTo>
                <a:lnTo>
                  <a:pt x="47" y="27"/>
                </a:lnTo>
                <a:lnTo>
                  <a:pt x="48" y="27"/>
                </a:lnTo>
                <a:lnTo>
                  <a:pt x="50" y="26"/>
                </a:lnTo>
                <a:lnTo>
                  <a:pt x="53" y="24"/>
                </a:lnTo>
                <a:lnTo>
                  <a:pt x="53" y="23"/>
                </a:lnTo>
                <a:lnTo>
                  <a:pt x="58" y="21"/>
                </a:lnTo>
                <a:lnTo>
                  <a:pt x="58" y="20"/>
                </a:lnTo>
                <a:lnTo>
                  <a:pt x="58" y="19"/>
                </a:lnTo>
                <a:lnTo>
                  <a:pt x="59" y="17"/>
                </a:lnTo>
                <a:lnTo>
                  <a:pt x="60" y="17"/>
                </a:lnTo>
                <a:lnTo>
                  <a:pt x="60" y="12"/>
                </a:lnTo>
                <a:lnTo>
                  <a:pt x="59" y="12"/>
                </a:lnTo>
                <a:lnTo>
                  <a:pt x="59" y="11"/>
                </a:lnTo>
                <a:lnTo>
                  <a:pt x="58" y="11"/>
                </a:lnTo>
                <a:lnTo>
                  <a:pt x="58" y="10"/>
                </a:lnTo>
                <a:lnTo>
                  <a:pt x="56" y="7"/>
                </a:lnTo>
                <a:lnTo>
                  <a:pt x="53" y="5"/>
                </a:lnTo>
                <a:lnTo>
                  <a:pt x="52" y="4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9" y="2"/>
                </a:lnTo>
                <a:lnTo>
                  <a:pt x="47" y="2"/>
                </a:lnTo>
                <a:lnTo>
                  <a:pt x="44" y="2"/>
                </a:lnTo>
                <a:lnTo>
                  <a:pt x="42" y="2"/>
                </a:lnTo>
                <a:lnTo>
                  <a:pt x="42" y="1"/>
                </a:lnTo>
                <a:lnTo>
                  <a:pt x="41" y="1"/>
                </a:lnTo>
                <a:lnTo>
                  <a:pt x="39" y="1"/>
                </a:lnTo>
                <a:lnTo>
                  <a:pt x="39" y="0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70" name="Freeform 112"/>
          <p:cNvSpPr>
            <a:spLocks/>
          </p:cNvSpPr>
          <p:nvPr/>
        </p:nvSpPr>
        <p:spPr bwMode="auto">
          <a:xfrm>
            <a:off x="7399338" y="2373313"/>
            <a:ext cx="87312" cy="47625"/>
          </a:xfrm>
          <a:custGeom>
            <a:avLst/>
            <a:gdLst>
              <a:gd name="T0" fmla="*/ 2147483647 w 60"/>
              <a:gd name="T1" fmla="*/ 0 h 30"/>
              <a:gd name="T2" fmla="*/ 2147483647 w 60"/>
              <a:gd name="T3" fmla="*/ 2147483647 h 30"/>
              <a:gd name="T4" fmla="*/ 2147483647 w 60"/>
              <a:gd name="T5" fmla="*/ 2147483647 h 30"/>
              <a:gd name="T6" fmla="*/ 2147483647 w 60"/>
              <a:gd name="T7" fmla="*/ 2147483647 h 30"/>
              <a:gd name="T8" fmla="*/ 2147483647 w 60"/>
              <a:gd name="T9" fmla="*/ 2147483647 h 30"/>
              <a:gd name="T10" fmla="*/ 2147483647 w 60"/>
              <a:gd name="T11" fmla="*/ 2147483647 h 30"/>
              <a:gd name="T12" fmla="*/ 2147483647 w 60"/>
              <a:gd name="T13" fmla="*/ 2147483647 h 30"/>
              <a:gd name="T14" fmla="*/ 2147483647 w 60"/>
              <a:gd name="T15" fmla="*/ 2147483647 h 30"/>
              <a:gd name="T16" fmla="*/ 2147483647 w 60"/>
              <a:gd name="T17" fmla="*/ 2147483647 h 30"/>
              <a:gd name="T18" fmla="*/ 2147483647 w 60"/>
              <a:gd name="T19" fmla="*/ 2147483647 h 30"/>
              <a:gd name="T20" fmla="*/ 0 w 60"/>
              <a:gd name="T21" fmla="*/ 2147483647 h 30"/>
              <a:gd name="T22" fmla="*/ 2147483647 w 60"/>
              <a:gd name="T23" fmla="*/ 2147483647 h 30"/>
              <a:gd name="T24" fmla="*/ 2147483647 w 60"/>
              <a:gd name="T25" fmla="*/ 2147483647 h 30"/>
              <a:gd name="T26" fmla="*/ 2147483647 w 60"/>
              <a:gd name="T27" fmla="*/ 2147483647 h 30"/>
              <a:gd name="T28" fmla="*/ 2147483647 w 60"/>
              <a:gd name="T29" fmla="*/ 2147483647 h 30"/>
              <a:gd name="T30" fmla="*/ 2147483647 w 60"/>
              <a:gd name="T31" fmla="*/ 2147483647 h 30"/>
              <a:gd name="T32" fmla="*/ 2147483647 w 60"/>
              <a:gd name="T33" fmla="*/ 2147483647 h 30"/>
              <a:gd name="T34" fmla="*/ 2147483647 w 60"/>
              <a:gd name="T35" fmla="*/ 2147483647 h 30"/>
              <a:gd name="T36" fmla="*/ 2147483647 w 60"/>
              <a:gd name="T37" fmla="*/ 2147483647 h 30"/>
              <a:gd name="T38" fmla="*/ 2147483647 w 60"/>
              <a:gd name="T39" fmla="*/ 2147483647 h 30"/>
              <a:gd name="T40" fmla="*/ 2147483647 w 60"/>
              <a:gd name="T41" fmla="*/ 2147483647 h 30"/>
              <a:gd name="T42" fmla="*/ 2147483647 w 60"/>
              <a:gd name="T43" fmla="*/ 2147483647 h 30"/>
              <a:gd name="T44" fmla="*/ 2147483647 w 60"/>
              <a:gd name="T45" fmla="*/ 2147483647 h 30"/>
              <a:gd name="T46" fmla="*/ 2147483647 w 60"/>
              <a:gd name="T47" fmla="*/ 2147483647 h 30"/>
              <a:gd name="T48" fmla="*/ 2147483647 w 60"/>
              <a:gd name="T49" fmla="*/ 2147483647 h 30"/>
              <a:gd name="T50" fmla="*/ 2147483647 w 60"/>
              <a:gd name="T51" fmla="*/ 2147483647 h 30"/>
              <a:gd name="T52" fmla="*/ 2147483647 w 60"/>
              <a:gd name="T53" fmla="*/ 2147483647 h 30"/>
              <a:gd name="T54" fmla="*/ 2147483647 w 60"/>
              <a:gd name="T55" fmla="*/ 2147483647 h 30"/>
              <a:gd name="T56" fmla="*/ 2147483647 w 60"/>
              <a:gd name="T57" fmla="*/ 2147483647 h 30"/>
              <a:gd name="T58" fmla="*/ 2147483647 w 60"/>
              <a:gd name="T59" fmla="*/ 2147483647 h 30"/>
              <a:gd name="T60" fmla="*/ 2147483647 w 60"/>
              <a:gd name="T61" fmla="*/ 2147483647 h 30"/>
              <a:gd name="T62" fmla="*/ 2147483647 w 60"/>
              <a:gd name="T63" fmla="*/ 2147483647 h 30"/>
              <a:gd name="T64" fmla="*/ 2147483647 w 60"/>
              <a:gd name="T65" fmla="*/ 2147483647 h 30"/>
              <a:gd name="T66" fmla="*/ 2147483647 w 60"/>
              <a:gd name="T67" fmla="*/ 2147483647 h 30"/>
              <a:gd name="T68" fmla="*/ 2147483647 w 60"/>
              <a:gd name="T69" fmla="*/ 2147483647 h 30"/>
              <a:gd name="T70" fmla="*/ 2147483647 w 60"/>
              <a:gd name="T71" fmla="*/ 2147483647 h 30"/>
              <a:gd name="T72" fmla="*/ 2147483647 w 60"/>
              <a:gd name="T73" fmla="*/ 2147483647 h 30"/>
              <a:gd name="T74" fmla="*/ 2147483647 w 60"/>
              <a:gd name="T75" fmla="*/ 2147483647 h 30"/>
              <a:gd name="T76" fmla="*/ 2147483647 w 60"/>
              <a:gd name="T77" fmla="*/ 2147483647 h 30"/>
              <a:gd name="T78" fmla="*/ 2147483647 w 60"/>
              <a:gd name="T79" fmla="*/ 2147483647 h 30"/>
              <a:gd name="T80" fmla="*/ 2147483647 w 60"/>
              <a:gd name="T81" fmla="*/ 0 h 30"/>
              <a:gd name="T82" fmla="*/ 2147483647 w 60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0"/>
              <a:gd name="T127" fmla="*/ 0 h 30"/>
              <a:gd name="T128" fmla="*/ 60 w 60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0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1" y="3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8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0" y="12"/>
                </a:lnTo>
                <a:lnTo>
                  <a:pt x="0" y="17"/>
                </a:lnTo>
                <a:lnTo>
                  <a:pt x="1" y="17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1" y="27"/>
                </a:lnTo>
                <a:lnTo>
                  <a:pt x="14" y="27"/>
                </a:lnTo>
                <a:lnTo>
                  <a:pt x="16" y="27"/>
                </a:lnTo>
                <a:lnTo>
                  <a:pt x="18" y="27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4" y="29"/>
                </a:lnTo>
                <a:lnTo>
                  <a:pt x="38" y="29"/>
                </a:lnTo>
                <a:lnTo>
                  <a:pt x="38" y="28"/>
                </a:lnTo>
                <a:lnTo>
                  <a:pt x="41" y="28"/>
                </a:lnTo>
                <a:lnTo>
                  <a:pt x="41" y="27"/>
                </a:lnTo>
                <a:lnTo>
                  <a:pt x="43" y="27"/>
                </a:lnTo>
                <a:lnTo>
                  <a:pt x="45" y="27"/>
                </a:lnTo>
                <a:lnTo>
                  <a:pt x="46" y="27"/>
                </a:lnTo>
                <a:lnTo>
                  <a:pt x="47" y="27"/>
                </a:lnTo>
                <a:lnTo>
                  <a:pt x="49" y="26"/>
                </a:lnTo>
                <a:lnTo>
                  <a:pt x="52" y="24"/>
                </a:lnTo>
                <a:lnTo>
                  <a:pt x="52" y="23"/>
                </a:lnTo>
                <a:lnTo>
                  <a:pt x="57" y="21"/>
                </a:lnTo>
                <a:lnTo>
                  <a:pt x="57" y="20"/>
                </a:lnTo>
                <a:lnTo>
                  <a:pt x="57" y="19"/>
                </a:lnTo>
                <a:lnTo>
                  <a:pt x="58" y="17"/>
                </a:lnTo>
                <a:lnTo>
                  <a:pt x="59" y="17"/>
                </a:lnTo>
                <a:lnTo>
                  <a:pt x="59" y="12"/>
                </a:lnTo>
                <a:lnTo>
                  <a:pt x="58" y="12"/>
                </a:lnTo>
                <a:lnTo>
                  <a:pt x="58" y="11"/>
                </a:lnTo>
                <a:lnTo>
                  <a:pt x="57" y="11"/>
                </a:lnTo>
                <a:lnTo>
                  <a:pt x="57" y="10"/>
                </a:lnTo>
                <a:lnTo>
                  <a:pt x="55" y="7"/>
                </a:lnTo>
                <a:lnTo>
                  <a:pt x="52" y="5"/>
                </a:lnTo>
                <a:lnTo>
                  <a:pt x="51" y="4"/>
                </a:lnTo>
                <a:lnTo>
                  <a:pt x="50" y="4"/>
                </a:lnTo>
                <a:lnTo>
                  <a:pt x="49" y="4"/>
                </a:lnTo>
                <a:lnTo>
                  <a:pt x="49" y="3"/>
                </a:lnTo>
                <a:lnTo>
                  <a:pt x="48" y="3"/>
                </a:lnTo>
                <a:lnTo>
                  <a:pt x="48" y="2"/>
                </a:lnTo>
                <a:lnTo>
                  <a:pt x="46" y="2"/>
                </a:lnTo>
                <a:lnTo>
                  <a:pt x="43" y="2"/>
                </a:lnTo>
                <a:lnTo>
                  <a:pt x="41" y="2"/>
                </a:lnTo>
                <a:lnTo>
                  <a:pt x="41" y="1"/>
                </a:lnTo>
                <a:lnTo>
                  <a:pt x="40" y="1"/>
                </a:lnTo>
                <a:lnTo>
                  <a:pt x="38" y="1"/>
                </a:lnTo>
                <a:lnTo>
                  <a:pt x="38" y="0"/>
                </a:lnTo>
                <a:lnTo>
                  <a:pt x="34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71" name="Freeform 113"/>
          <p:cNvSpPr>
            <a:spLocks/>
          </p:cNvSpPr>
          <p:nvPr/>
        </p:nvSpPr>
        <p:spPr bwMode="auto">
          <a:xfrm>
            <a:off x="7508875" y="2373313"/>
            <a:ext cx="88900" cy="47625"/>
          </a:xfrm>
          <a:custGeom>
            <a:avLst/>
            <a:gdLst>
              <a:gd name="T0" fmla="*/ 2147483647 w 61"/>
              <a:gd name="T1" fmla="*/ 0 h 30"/>
              <a:gd name="T2" fmla="*/ 2147483647 w 61"/>
              <a:gd name="T3" fmla="*/ 2147483647 h 30"/>
              <a:gd name="T4" fmla="*/ 2147483647 w 61"/>
              <a:gd name="T5" fmla="*/ 2147483647 h 30"/>
              <a:gd name="T6" fmla="*/ 2147483647 w 61"/>
              <a:gd name="T7" fmla="*/ 2147483647 h 30"/>
              <a:gd name="T8" fmla="*/ 2147483647 w 61"/>
              <a:gd name="T9" fmla="*/ 2147483647 h 30"/>
              <a:gd name="T10" fmla="*/ 2147483647 w 61"/>
              <a:gd name="T11" fmla="*/ 2147483647 h 30"/>
              <a:gd name="T12" fmla="*/ 2147483647 w 61"/>
              <a:gd name="T13" fmla="*/ 2147483647 h 30"/>
              <a:gd name="T14" fmla="*/ 2147483647 w 61"/>
              <a:gd name="T15" fmla="*/ 2147483647 h 30"/>
              <a:gd name="T16" fmla="*/ 2147483647 w 61"/>
              <a:gd name="T17" fmla="*/ 2147483647 h 30"/>
              <a:gd name="T18" fmla="*/ 2147483647 w 61"/>
              <a:gd name="T19" fmla="*/ 2147483647 h 30"/>
              <a:gd name="T20" fmla="*/ 0 w 61"/>
              <a:gd name="T21" fmla="*/ 2147483647 h 30"/>
              <a:gd name="T22" fmla="*/ 2147483647 w 61"/>
              <a:gd name="T23" fmla="*/ 2147483647 h 30"/>
              <a:gd name="T24" fmla="*/ 2147483647 w 61"/>
              <a:gd name="T25" fmla="*/ 2147483647 h 30"/>
              <a:gd name="T26" fmla="*/ 2147483647 w 61"/>
              <a:gd name="T27" fmla="*/ 2147483647 h 30"/>
              <a:gd name="T28" fmla="*/ 2147483647 w 61"/>
              <a:gd name="T29" fmla="*/ 2147483647 h 30"/>
              <a:gd name="T30" fmla="*/ 2147483647 w 61"/>
              <a:gd name="T31" fmla="*/ 2147483647 h 30"/>
              <a:gd name="T32" fmla="*/ 2147483647 w 61"/>
              <a:gd name="T33" fmla="*/ 2147483647 h 30"/>
              <a:gd name="T34" fmla="*/ 2147483647 w 61"/>
              <a:gd name="T35" fmla="*/ 2147483647 h 30"/>
              <a:gd name="T36" fmla="*/ 2147483647 w 61"/>
              <a:gd name="T37" fmla="*/ 2147483647 h 30"/>
              <a:gd name="T38" fmla="*/ 2147483647 w 61"/>
              <a:gd name="T39" fmla="*/ 2147483647 h 30"/>
              <a:gd name="T40" fmla="*/ 2147483647 w 61"/>
              <a:gd name="T41" fmla="*/ 2147483647 h 30"/>
              <a:gd name="T42" fmla="*/ 2147483647 w 61"/>
              <a:gd name="T43" fmla="*/ 2147483647 h 30"/>
              <a:gd name="T44" fmla="*/ 2147483647 w 61"/>
              <a:gd name="T45" fmla="*/ 2147483647 h 30"/>
              <a:gd name="T46" fmla="*/ 2147483647 w 61"/>
              <a:gd name="T47" fmla="*/ 2147483647 h 30"/>
              <a:gd name="T48" fmla="*/ 2147483647 w 61"/>
              <a:gd name="T49" fmla="*/ 2147483647 h 30"/>
              <a:gd name="T50" fmla="*/ 2147483647 w 61"/>
              <a:gd name="T51" fmla="*/ 2147483647 h 30"/>
              <a:gd name="T52" fmla="*/ 2147483647 w 61"/>
              <a:gd name="T53" fmla="*/ 2147483647 h 30"/>
              <a:gd name="T54" fmla="*/ 2147483647 w 61"/>
              <a:gd name="T55" fmla="*/ 2147483647 h 30"/>
              <a:gd name="T56" fmla="*/ 2147483647 w 61"/>
              <a:gd name="T57" fmla="*/ 2147483647 h 30"/>
              <a:gd name="T58" fmla="*/ 2147483647 w 61"/>
              <a:gd name="T59" fmla="*/ 2147483647 h 30"/>
              <a:gd name="T60" fmla="*/ 2147483647 w 61"/>
              <a:gd name="T61" fmla="*/ 2147483647 h 30"/>
              <a:gd name="T62" fmla="*/ 2147483647 w 61"/>
              <a:gd name="T63" fmla="*/ 2147483647 h 30"/>
              <a:gd name="T64" fmla="*/ 2147483647 w 61"/>
              <a:gd name="T65" fmla="*/ 2147483647 h 30"/>
              <a:gd name="T66" fmla="*/ 2147483647 w 61"/>
              <a:gd name="T67" fmla="*/ 2147483647 h 30"/>
              <a:gd name="T68" fmla="*/ 2147483647 w 61"/>
              <a:gd name="T69" fmla="*/ 2147483647 h 30"/>
              <a:gd name="T70" fmla="*/ 2147483647 w 61"/>
              <a:gd name="T71" fmla="*/ 2147483647 h 30"/>
              <a:gd name="T72" fmla="*/ 2147483647 w 61"/>
              <a:gd name="T73" fmla="*/ 2147483647 h 30"/>
              <a:gd name="T74" fmla="*/ 2147483647 w 61"/>
              <a:gd name="T75" fmla="*/ 2147483647 h 30"/>
              <a:gd name="T76" fmla="*/ 2147483647 w 61"/>
              <a:gd name="T77" fmla="*/ 2147483647 h 30"/>
              <a:gd name="T78" fmla="*/ 2147483647 w 61"/>
              <a:gd name="T79" fmla="*/ 2147483647 h 30"/>
              <a:gd name="T80" fmla="*/ 2147483647 w 61"/>
              <a:gd name="T81" fmla="*/ 0 h 30"/>
              <a:gd name="T82" fmla="*/ 2147483647 w 61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30"/>
              <a:gd name="T128" fmla="*/ 61 w 61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1" y="3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8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0" y="12"/>
                </a:lnTo>
                <a:lnTo>
                  <a:pt x="0" y="17"/>
                </a:lnTo>
                <a:lnTo>
                  <a:pt x="1" y="17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1" y="27"/>
                </a:lnTo>
                <a:lnTo>
                  <a:pt x="14" y="27"/>
                </a:lnTo>
                <a:lnTo>
                  <a:pt x="16" y="27"/>
                </a:lnTo>
                <a:lnTo>
                  <a:pt x="18" y="27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5" y="29"/>
                </a:lnTo>
                <a:lnTo>
                  <a:pt x="39" y="29"/>
                </a:lnTo>
                <a:lnTo>
                  <a:pt x="39" y="28"/>
                </a:lnTo>
                <a:lnTo>
                  <a:pt x="42" y="28"/>
                </a:lnTo>
                <a:lnTo>
                  <a:pt x="42" y="27"/>
                </a:lnTo>
                <a:lnTo>
                  <a:pt x="44" y="27"/>
                </a:lnTo>
                <a:lnTo>
                  <a:pt x="46" y="27"/>
                </a:lnTo>
                <a:lnTo>
                  <a:pt x="47" y="27"/>
                </a:lnTo>
                <a:lnTo>
                  <a:pt x="48" y="27"/>
                </a:lnTo>
                <a:lnTo>
                  <a:pt x="50" y="26"/>
                </a:lnTo>
                <a:lnTo>
                  <a:pt x="53" y="24"/>
                </a:lnTo>
                <a:lnTo>
                  <a:pt x="53" y="23"/>
                </a:lnTo>
                <a:lnTo>
                  <a:pt x="58" y="21"/>
                </a:lnTo>
                <a:lnTo>
                  <a:pt x="58" y="20"/>
                </a:lnTo>
                <a:lnTo>
                  <a:pt x="58" y="19"/>
                </a:lnTo>
                <a:lnTo>
                  <a:pt x="59" y="17"/>
                </a:lnTo>
                <a:lnTo>
                  <a:pt x="60" y="17"/>
                </a:lnTo>
                <a:lnTo>
                  <a:pt x="60" y="12"/>
                </a:lnTo>
                <a:lnTo>
                  <a:pt x="59" y="12"/>
                </a:lnTo>
                <a:lnTo>
                  <a:pt x="59" y="11"/>
                </a:lnTo>
                <a:lnTo>
                  <a:pt x="58" y="11"/>
                </a:lnTo>
                <a:lnTo>
                  <a:pt x="58" y="10"/>
                </a:lnTo>
                <a:lnTo>
                  <a:pt x="56" y="7"/>
                </a:lnTo>
                <a:lnTo>
                  <a:pt x="53" y="5"/>
                </a:lnTo>
                <a:lnTo>
                  <a:pt x="52" y="4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9" y="2"/>
                </a:lnTo>
                <a:lnTo>
                  <a:pt x="47" y="2"/>
                </a:lnTo>
                <a:lnTo>
                  <a:pt x="44" y="2"/>
                </a:lnTo>
                <a:lnTo>
                  <a:pt x="42" y="2"/>
                </a:lnTo>
                <a:lnTo>
                  <a:pt x="42" y="1"/>
                </a:lnTo>
                <a:lnTo>
                  <a:pt x="41" y="1"/>
                </a:lnTo>
                <a:lnTo>
                  <a:pt x="39" y="1"/>
                </a:lnTo>
                <a:lnTo>
                  <a:pt x="39" y="0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72" name="Freeform 114"/>
          <p:cNvSpPr>
            <a:spLocks/>
          </p:cNvSpPr>
          <p:nvPr/>
        </p:nvSpPr>
        <p:spPr bwMode="auto">
          <a:xfrm>
            <a:off x="7618413" y="2373313"/>
            <a:ext cx="33337" cy="41275"/>
          </a:xfrm>
          <a:custGeom>
            <a:avLst/>
            <a:gdLst>
              <a:gd name="T0" fmla="*/ 2147483647 w 23"/>
              <a:gd name="T1" fmla="*/ 0 h 27"/>
              <a:gd name="T2" fmla="*/ 2147483647 w 23"/>
              <a:gd name="T3" fmla="*/ 2147483647 h 27"/>
              <a:gd name="T4" fmla="*/ 2147483647 w 23"/>
              <a:gd name="T5" fmla="*/ 2147483647 h 27"/>
              <a:gd name="T6" fmla="*/ 2147483647 w 23"/>
              <a:gd name="T7" fmla="*/ 2147483647 h 27"/>
              <a:gd name="T8" fmla="*/ 2147483647 w 23"/>
              <a:gd name="T9" fmla="*/ 2147483647 h 27"/>
              <a:gd name="T10" fmla="*/ 2147483647 w 23"/>
              <a:gd name="T11" fmla="*/ 2147483647 h 27"/>
              <a:gd name="T12" fmla="*/ 2147483647 w 23"/>
              <a:gd name="T13" fmla="*/ 2147483647 h 27"/>
              <a:gd name="T14" fmla="*/ 2147483647 w 23"/>
              <a:gd name="T15" fmla="*/ 2147483647 h 27"/>
              <a:gd name="T16" fmla="*/ 2147483647 w 23"/>
              <a:gd name="T17" fmla="*/ 2147483647 h 27"/>
              <a:gd name="T18" fmla="*/ 2147483647 w 23"/>
              <a:gd name="T19" fmla="*/ 2147483647 h 27"/>
              <a:gd name="T20" fmla="*/ 0 w 23"/>
              <a:gd name="T21" fmla="*/ 2147483647 h 27"/>
              <a:gd name="T22" fmla="*/ 2147483647 w 23"/>
              <a:gd name="T23" fmla="*/ 2147483647 h 27"/>
              <a:gd name="T24" fmla="*/ 2147483647 w 23"/>
              <a:gd name="T25" fmla="*/ 2147483647 h 27"/>
              <a:gd name="T26" fmla="*/ 2147483647 w 23"/>
              <a:gd name="T27" fmla="*/ 2147483647 h 27"/>
              <a:gd name="T28" fmla="*/ 2147483647 w 23"/>
              <a:gd name="T29" fmla="*/ 2147483647 h 27"/>
              <a:gd name="T30" fmla="*/ 2147483647 w 23"/>
              <a:gd name="T31" fmla="*/ 2147483647 h 27"/>
              <a:gd name="T32" fmla="*/ 2147483647 w 23"/>
              <a:gd name="T33" fmla="*/ 2147483647 h 27"/>
              <a:gd name="T34" fmla="*/ 2147483647 w 23"/>
              <a:gd name="T35" fmla="*/ 2147483647 h 27"/>
              <a:gd name="T36" fmla="*/ 2147483647 w 23"/>
              <a:gd name="T37" fmla="*/ 2147483647 h 27"/>
              <a:gd name="T38" fmla="*/ 2147483647 w 23"/>
              <a:gd name="T39" fmla="*/ 2147483647 h 27"/>
              <a:gd name="T40" fmla="*/ 2147483647 w 23"/>
              <a:gd name="T41" fmla="*/ 2147483647 h 27"/>
              <a:gd name="T42" fmla="*/ 2147483647 w 23"/>
              <a:gd name="T43" fmla="*/ 2147483647 h 27"/>
              <a:gd name="T44" fmla="*/ 2147483647 w 23"/>
              <a:gd name="T45" fmla="*/ 2147483647 h 27"/>
              <a:gd name="T46" fmla="*/ 2147483647 w 23"/>
              <a:gd name="T47" fmla="*/ 2147483647 h 27"/>
              <a:gd name="T48" fmla="*/ 2147483647 w 23"/>
              <a:gd name="T49" fmla="*/ 2147483647 h 27"/>
              <a:gd name="T50" fmla="*/ 2147483647 w 23"/>
              <a:gd name="T51" fmla="*/ 2147483647 h 27"/>
              <a:gd name="T52" fmla="*/ 2147483647 w 23"/>
              <a:gd name="T53" fmla="*/ 2147483647 h 27"/>
              <a:gd name="T54" fmla="*/ 2147483647 w 23"/>
              <a:gd name="T55" fmla="*/ 2147483647 h 27"/>
              <a:gd name="T56" fmla="*/ 2147483647 w 23"/>
              <a:gd name="T57" fmla="*/ 2147483647 h 27"/>
              <a:gd name="T58" fmla="*/ 2147483647 w 23"/>
              <a:gd name="T59" fmla="*/ 2147483647 h 27"/>
              <a:gd name="T60" fmla="*/ 2147483647 w 23"/>
              <a:gd name="T61" fmla="*/ 2147483647 h 27"/>
              <a:gd name="T62" fmla="*/ 2147483647 w 23"/>
              <a:gd name="T63" fmla="*/ 0 h 2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3"/>
              <a:gd name="T97" fmla="*/ 0 h 27"/>
              <a:gd name="T98" fmla="*/ 23 w 23"/>
              <a:gd name="T99" fmla="*/ 27 h 2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3" h="27">
                <a:moveTo>
                  <a:pt x="21" y="0"/>
                </a:moveTo>
                <a:lnTo>
                  <a:pt x="21" y="0"/>
                </a:lnTo>
                <a:lnTo>
                  <a:pt x="19" y="0"/>
                </a:lnTo>
                <a:lnTo>
                  <a:pt x="19" y="1"/>
                </a:lnTo>
                <a:lnTo>
                  <a:pt x="15" y="1"/>
                </a:lnTo>
                <a:lnTo>
                  <a:pt x="15" y="2"/>
                </a:lnTo>
                <a:lnTo>
                  <a:pt x="14" y="2"/>
                </a:lnTo>
                <a:lnTo>
                  <a:pt x="13" y="2"/>
                </a:lnTo>
                <a:lnTo>
                  <a:pt x="12" y="2"/>
                </a:lnTo>
                <a:lnTo>
                  <a:pt x="10" y="2"/>
                </a:lnTo>
                <a:lnTo>
                  <a:pt x="9" y="3"/>
                </a:lnTo>
                <a:lnTo>
                  <a:pt x="7" y="5"/>
                </a:lnTo>
                <a:lnTo>
                  <a:pt x="6" y="5"/>
                </a:lnTo>
                <a:lnTo>
                  <a:pt x="6" y="6"/>
                </a:lnTo>
                <a:lnTo>
                  <a:pt x="3" y="8"/>
                </a:lnTo>
                <a:lnTo>
                  <a:pt x="3" y="9"/>
                </a:lnTo>
                <a:lnTo>
                  <a:pt x="2" y="10"/>
                </a:lnTo>
                <a:lnTo>
                  <a:pt x="1" y="11"/>
                </a:lnTo>
                <a:lnTo>
                  <a:pt x="1" y="12"/>
                </a:lnTo>
                <a:lnTo>
                  <a:pt x="0" y="12"/>
                </a:lnTo>
                <a:lnTo>
                  <a:pt x="0" y="16"/>
                </a:lnTo>
                <a:lnTo>
                  <a:pt x="1" y="16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3" y="21"/>
                </a:lnTo>
                <a:lnTo>
                  <a:pt x="4" y="21"/>
                </a:lnTo>
                <a:lnTo>
                  <a:pt x="6" y="24"/>
                </a:lnTo>
                <a:lnTo>
                  <a:pt x="7" y="24"/>
                </a:lnTo>
                <a:lnTo>
                  <a:pt x="8" y="24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0" y="25"/>
                </a:lnTo>
                <a:lnTo>
                  <a:pt x="11" y="25"/>
                </a:lnTo>
                <a:lnTo>
                  <a:pt x="11" y="24"/>
                </a:lnTo>
                <a:lnTo>
                  <a:pt x="12" y="22"/>
                </a:lnTo>
                <a:lnTo>
                  <a:pt x="12" y="21"/>
                </a:lnTo>
                <a:lnTo>
                  <a:pt x="13" y="21"/>
                </a:lnTo>
                <a:lnTo>
                  <a:pt x="14" y="19"/>
                </a:lnTo>
                <a:lnTo>
                  <a:pt x="14" y="18"/>
                </a:lnTo>
                <a:lnTo>
                  <a:pt x="14" y="17"/>
                </a:lnTo>
                <a:lnTo>
                  <a:pt x="14" y="15"/>
                </a:lnTo>
                <a:lnTo>
                  <a:pt x="15" y="15"/>
                </a:lnTo>
                <a:lnTo>
                  <a:pt x="16" y="13"/>
                </a:lnTo>
                <a:lnTo>
                  <a:pt x="16" y="12"/>
                </a:lnTo>
                <a:lnTo>
                  <a:pt x="17" y="12"/>
                </a:lnTo>
                <a:lnTo>
                  <a:pt x="17" y="11"/>
                </a:lnTo>
                <a:lnTo>
                  <a:pt x="18" y="10"/>
                </a:lnTo>
                <a:lnTo>
                  <a:pt x="18" y="9"/>
                </a:lnTo>
                <a:lnTo>
                  <a:pt x="19" y="9"/>
                </a:lnTo>
                <a:lnTo>
                  <a:pt x="19" y="7"/>
                </a:lnTo>
                <a:lnTo>
                  <a:pt x="19" y="6"/>
                </a:lnTo>
                <a:lnTo>
                  <a:pt x="20" y="3"/>
                </a:lnTo>
                <a:lnTo>
                  <a:pt x="20" y="2"/>
                </a:lnTo>
                <a:lnTo>
                  <a:pt x="21" y="2"/>
                </a:lnTo>
                <a:lnTo>
                  <a:pt x="22" y="0"/>
                </a:lnTo>
                <a:lnTo>
                  <a:pt x="21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73" name="Freeform 115"/>
          <p:cNvSpPr>
            <a:spLocks/>
          </p:cNvSpPr>
          <p:nvPr/>
        </p:nvSpPr>
        <p:spPr bwMode="auto">
          <a:xfrm>
            <a:off x="7181850" y="2438400"/>
            <a:ext cx="39688" cy="44450"/>
          </a:xfrm>
          <a:custGeom>
            <a:avLst/>
            <a:gdLst>
              <a:gd name="T0" fmla="*/ 0 w 29"/>
              <a:gd name="T1" fmla="*/ 0 h 28"/>
              <a:gd name="T2" fmla="*/ 2147483647 w 29"/>
              <a:gd name="T3" fmla="*/ 2147483647 h 28"/>
              <a:gd name="T4" fmla="*/ 2147483647 w 29"/>
              <a:gd name="T5" fmla="*/ 2147483647 h 28"/>
              <a:gd name="T6" fmla="*/ 2147483647 w 29"/>
              <a:gd name="T7" fmla="*/ 2147483647 h 28"/>
              <a:gd name="T8" fmla="*/ 2147483647 w 29"/>
              <a:gd name="T9" fmla="*/ 2147483647 h 28"/>
              <a:gd name="T10" fmla="*/ 2147483647 w 29"/>
              <a:gd name="T11" fmla="*/ 2147483647 h 28"/>
              <a:gd name="T12" fmla="*/ 2147483647 w 29"/>
              <a:gd name="T13" fmla="*/ 2147483647 h 28"/>
              <a:gd name="T14" fmla="*/ 2147483647 w 29"/>
              <a:gd name="T15" fmla="*/ 2147483647 h 28"/>
              <a:gd name="T16" fmla="*/ 2147483647 w 29"/>
              <a:gd name="T17" fmla="*/ 2147483647 h 28"/>
              <a:gd name="T18" fmla="*/ 2147483647 w 29"/>
              <a:gd name="T19" fmla="*/ 2147483647 h 28"/>
              <a:gd name="T20" fmla="*/ 2147483647 w 29"/>
              <a:gd name="T21" fmla="*/ 2147483647 h 28"/>
              <a:gd name="T22" fmla="*/ 2147483647 w 29"/>
              <a:gd name="T23" fmla="*/ 2147483647 h 28"/>
              <a:gd name="T24" fmla="*/ 2147483647 w 29"/>
              <a:gd name="T25" fmla="*/ 2147483647 h 28"/>
              <a:gd name="T26" fmla="*/ 2147483647 w 29"/>
              <a:gd name="T27" fmla="*/ 2147483647 h 28"/>
              <a:gd name="T28" fmla="*/ 2147483647 w 29"/>
              <a:gd name="T29" fmla="*/ 2147483647 h 28"/>
              <a:gd name="T30" fmla="*/ 2147483647 w 29"/>
              <a:gd name="T31" fmla="*/ 2147483647 h 28"/>
              <a:gd name="T32" fmla="*/ 2147483647 w 29"/>
              <a:gd name="T33" fmla="*/ 2147483647 h 28"/>
              <a:gd name="T34" fmla="*/ 2147483647 w 29"/>
              <a:gd name="T35" fmla="*/ 2147483647 h 28"/>
              <a:gd name="T36" fmla="*/ 2147483647 w 29"/>
              <a:gd name="T37" fmla="*/ 2147483647 h 28"/>
              <a:gd name="T38" fmla="*/ 2147483647 w 29"/>
              <a:gd name="T39" fmla="*/ 2147483647 h 28"/>
              <a:gd name="T40" fmla="*/ 2147483647 w 29"/>
              <a:gd name="T41" fmla="*/ 2147483647 h 28"/>
              <a:gd name="T42" fmla="*/ 2147483647 w 29"/>
              <a:gd name="T43" fmla="*/ 2147483647 h 28"/>
              <a:gd name="T44" fmla="*/ 2147483647 w 29"/>
              <a:gd name="T45" fmla="*/ 2147483647 h 28"/>
              <a:gd name="T46" fmla="*/ 2147483647 w 29"/>
              <a:gd name="T47" fmla="*/ 2147483647 h 28"/>
              <a:gd name="T48" fmla="*/ 2147483647 w 29"/>
              <a:gd name="T49" fmla="*/ 2147483647 h 28"/>
              <a:gd name="T50" fmla="*/ 2147483647 w 29"/>
              <a:gd name="T51" fmla="*/ 2147483647 h 28"/>
              <a:gd name="T52" fmla="*/ 2147483647 w 29"/>
              <a:gd name="T53" fmla="*/ 2147483647 h 28"/>
              <a:gd name="T54" fmla="*/ 2147483647 w 29"/>
              <a:gd name="T55" fmla="*/ 2147483647 h 28"/>
              <a:gd name="T56" fmla="*/ 2147483647 w 29"/>
              <a:gd name="T57" fmla="*/ 2147483647 h 28"/>
              <a:gd name="T58" fmla="*/ 2147483647 w 29"/>
              <a:gd name="T59" fmla="*/ 2147483647 h 28"/>
              <a:gd name="T60" fmla="*/ 2147483647 w 29"/>
              <a:gd name="T61" fmla="*/ 2147483647 h 28"/>
              <a:gd name="T62" fmla="*/ 2147483647 w 29"/>
              <a:gd name="T63" fmla="*/ 2147483647 h 28"/>
              <a:gd name="T64" fmla="*/ 2147483647 w 29"/>
              <a:gd name="T65" fmla="*/ 2147483647 h 28"/>
              <a:gd name="T66" fmla="*/ 2147483647 w 29"/>
              <a:gd name="T67" fmla="*/ 2147483647 h 28"/>
              <a:gd name="T68" fmla="*/ 2147483647 w 29"/>
              <a:gd name="T69" fmla="*/ 2147483647 h 28"/>
              <a:gd name="T70" fmla="*/ 2147483647 w 29"/>
              <a:gd name="T71" fmla="*/ 2147483647 h 28"/>
              <a:gd name="T72" fmla="*/ 2147483647 w 29"/>
              <a:gd name="T73" fmla="*/ 2147483647 h 28"/>
              <a:gd name="T74" fmla="*/ 2147483647 w 29"/>
              <a:gd name="T75" fmla="*/ 2147483647 h 28"/>
              <a:gd name="T76" fmla="*/ 2147483647 w 29"/>
              <a:gd name="T77" fmla="*/ 2147483647 h 28"/>
              <a:gd name="T78" fmla="*/ 2147483647 w 29"/>
              <a:gd name="T79" fmla="*/ 2147483647 h 28"/>
              <a:gd name="T80" fmla="*/ 2147483647 w 29"/>
              <a:gd name="T81" fmla="*/ 2147483647 h 28"/>
              <a:gd name="T82" fmla="*/ 2147483647 w 29"/>
              <a:gd name="T83" fmla="*/ 2147483647 h 28"/>
              <a:gd name="T84" fmla="*/ 2147483647 w 29"/>
              <a:gd name="T85" fmla="*/ 2147483647 h 28"/>
              <a:gd name="T86" fmla="*/ 2147483647 w 29"/>
              <a:gd name="T87" fmla="*/ 2147483647 h 28"/>
              <a:gd name="T88" fmla="*/ 2147483647 w 29"/>
              <a:gd name="T89" fmla="*/ 2147483647 h 28"/>
              <a:gd name="T90" fmla="*/ 2147483647 w 29"/>
              <a:gd name="T91" fmla="*/ 0 h 28"/>
              <a:gd name="T92" fmla="*/ 0 w 29"/>
              <a:gd name="T93" fmla="*/ 0 h 2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9"/>
              <a:gd name="T142" fmla="*/ 0 h 28"/>
              <a:gd name="T143" fmla="*/ 29 w 29"/>
              <a:gd name="T144" fmla="*/ 28 h 2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9" h="28">
                <a:moveTo>
                  <a:pt x="0" y="0"/>
                </a:moveTo>
                <a:lnTo>
                  <a:pt x="1" y="2"/>
                </a:lnTo>
                <a:lnTo>
                  <a:pt x="1" y="3"/>
                </a:lnTo>
                <a:lnTo>
                  <a:pt x="2" y="3"/>
                </a:lnTo>
                <a:lnTo>
                  <a:pt x="2" y="5"/>
                </a:lnTo>
                <a:lnTo>
                  <a:pt x="3" y="5"/>
                </a:lnTo>
                <a:lnTo>
                  <a:pt x="3" y="7"/>
                </a:lnTo>
                <a:lnTo>
                  <a:pt x="4" y="7"/>
                </a:lnTo>
                <a:lnTo>
                  <a:pt x="5" y="7"/>
                </a:lnTo>
                <a:lnTo>
                  <a:pt x="5" y="9"/>
                </a:lnTo>
                <a:lnTo>
                  <a:pt x="14" y="27"/>
                </a:lnTo>
                <a:lnTo>
                  <a:pt x="17" y="26"/>
                </a:lnTo>
                <a:lnTo>
                  <a:pt x="19" y="26"/>
                </a:lnTo>
                <a:lnTo>
                  <a:pt x="19" y="25"/>
                </a:lnTo>
                <a:lnTo>
                  <a:pt x="22" y="25"/>
                </a:lnTo>
                <a:lnTo>
                  <a:pt x="22" y="24"/>
                </a:lnTo>
                <a:lnTo>
                  <a:pt x="26" y="20"/>
                </a:lnTo>
                <a:lnTo>
                  <a:pt x="27" y="20"/>
                </a:lnTo>
                <a:lnTo>
                  <a:pt x="27" y="17"/>
                </a:lnTo>
                <a:lnTo>
                  <a:pt x="27" y="16"/>
                </a:lnTo>
                <a:lnTo>
                  <a:pt x="28" y="16"/>
                </a:lnTo>
                <a:lnTo>
                  <a:pt x="28" y="13"/>
                </a:lnTo>
                <a:lnTo>
                  <a:pt x="27" y="13"/>
                </a:lnTo>
                <a:lnTo>
                  <a:pt x="27" y="11"/>
                </a:lnTo>
                <a:lnTo>
                  <a:pt x="27" y="10"/>
                </a:lnTo>
                <a:lnTo>
                  <a:pt x="26" y="10"/>
                </a:lnTo>
                <a:lnTo>
                  <a:pt x="24" y="7"/>
                </a:lnTo>
                <a:lnTo>
                  <a:pt x="22" y="6"/>
                </a:lnTo>
                <a:lnTo>
                  <a:pt x="21" y="5"/>
                </a:lnTo>
                <a:lnTo>
                  <a:pt x="20" y="5"/>
                </a:lnTo>
                <a:lnTo>
                  <a:pt x="20" y="4"/>
                </a:lnTo>
                <a:lnTo>
                  <a:pt x="19" y="4"/>
                </a:lnTo>
                <a:lnTo>
                  <a:pt x="19" y="3"/>
                </a:lnTo>
                <a:lnTo>
                  <a:pt x="18" y="3"/>
                </a:lnTo>
                <a:lnTo>
                  <a:pt x="16" y="2"/>
                </a:lnTo>
                <a:lnTo>
                  <a:pt x="14" y="2"/>
                </a:lnTo>
                <a:lnTo>
                  <a:pt x="12" y="2"/>
                </a:lnTo>
                <a:lnTo>
                  <a:pt x="11" y="2"/>
                </a:lnTo>
                <a:lnTo>
                  <a:pt x="11" y="1"/>
                </a:lnTo>
                <a:lnTo>
                  <a:pt x="9" y="1"/>
                </a:lnTo>
                <a:lnTo>
                  <a:pt x="5" y="1"/>
                </a:lnTo>
                <a:lnTo>
                  <a:pt x="5" y="0"/>
                </a:lnTo>
                <a:lnTo>
                  <a:pt x="0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74" name="Freeform 116"/>
          <p:cNvSpPr>
            <a:spLocks/>
          </p:cNvSpPr>
          <p:nvPr/>
        </p:nvSpPr>
        <p:spPr bwMode="auto">
          <a:xfrm>
            <a:off x="7245350" y="2438400"/>
            <a:ext cx="82550" cy="47625"/>
          </a:xfrm>
          <a:custGeom>
            <a:avLst/>
            <a:gdLst>
              <a:gd name="T0" fmla="*/ 2147483647 w 61"/>
              <a:gd name="T1" fmla="*/ 2147483647 h 31"/>
              <a:gd name="T2" fmla="*/ 2147483647 w 61"/>
              <a:gd name="T3" fmla="*/ 2147483647 h 31"/>
              <a:gd name="T4" fmla="*/ 2147483647 w 61"/>
              <a:gd name="T5" fmla="*/ 2147483647 h 31"/>
              <a:gd name="T6" fmla="*/ 2147483647 w 61"/>
              <a:gd name="T7" fmla="*/ 2147483647 h 31"/>
              <a:gd name="T8" fmla="*/ 2147483647 w 61"/>
              <a:gd name="T9" fmla="*/ 2147483647 h 31"/>
              <a:gd name="T10" fmla="*/ 2147483647 w 61"/>
              <a:gd name="T11" fmla="*/ 2147483647 h 31"/>
              <a:gd name="T12" fmla="*/ 2147483647 w 61"/>
              <a:gd name="T13" fmla="*/ 2147483647 h 31"/>
              <a:gd name="T14" fmla="*/ 2147483647 w 61"/>
              <a:gd name="T15" fmla="*/ 2147483647 h 31"/>
              <a:gd name="T16" fmla="*/ 2147483647 w 61"/>
              <a:gd name="T17" fmla="*/ 2147483647 h 31"/>
              <a:gd name="T18" fmla="*/ 2147483647 w 61"/>
              <a:gd name="T19" fmla="*/ 2147483647 h 31"/>
              <a:gd name="T20" fmla="*/ 0 w 61"/>
              <a:gd name="T21" fmla="*/ 2147483647 h 31"/>
              <a:gd name="T22" fmla="*/ 2147483647 w 61"/>
              <a:gd name="T23" fmla="*/ 2147483647 h 31"/>
              <a:gd name="T24" fmla="*/ 2147483647 w 61"/>
              <a:gd name="T25" fmla="*/ 2147483647 h 31"/>
              <a:gd name="T26" fmla="*/ 2147483647 w 61"/>
              <a:gd name="T27" fmla="*/ 2147483647 h 31"/>
              <a:gd name="T28" fmla="*/ 2147483647 w 61"/>
              <a:gd name="T29" fmla="*/ 2147483647 h 31"/>
              <a:gd name="T30" fmla="*/ 2147483647 w 61"/>
              <a:gd name="T31" fmla="*/ 2147483647 h 31"/>
              <a:gd name="T32" fmla="*/ 2147483647 w 61"/>
              <a:gd name="T33" fmla="*/ 2147483647 h 31"/>
              <a:gd name="T34" fmla="*/ 2147483647 w 61"/>
              <a:gd name="T35" fmla="*/ 2147483647 h 31"/>
              <a:gd name="T36" fmla="*/ 2147483647 w 61"/>
              <a:gd name="T37" fmla="*/ 2147483647 h 31"/>
              <a:gd name="T38" fmla="*/ 2147483647 w 61"/>
              <a:gd name="T39" fmla="*/ 2147483647 h 31"/>
              <a:gd name="T40" fmla="*/ 2147483647 w 61"/>
              <a:gd name="T41" fmla="*/ 2147483647 h 31"/>
              <a:gd name="T42" fmla="*/ 2147483647 w 61"/>
              <a:gd name="T43" fmla="*/ 2147483647 h 31"/>
              <a:gd name="T44" fmla="*/ 2147483647 w 61"/>
              <a:gd name="T45" fmla="*/ 2147483647 h 31"/>
              <a:gd name="T46" fmla="*/ 2147483647 w 61"/>
              <a:gd name="T47" fmla="*/ 2147483647 h 31"/>
              <a:gd name="T48" fmla="*/ 2147483647 w 61"/>
              <a:gd name="T49" fmla="*/ 2147483647 h 31"/>
              <a:gd name="T50" fmla="*/ 2147483647 w 61"/>
              <a:gd name="T51" fmla="*/ 2147483647 h 31"/>
              <a:gd name="T52" fmla="*/ 2147483647 w 61"/>
              <a:gd name="T53" fmla="*/ 2147483647 h 31"/>
              <a:gd name="T54" fmla="*/ 2147483647 w 61"/>
              <a:gd name="T55" fmla="*/ 2147483647 h 31"/>
              <a:gd name="T56" fmla="*/ 2147483647 w 61"/>
              <a:gd name="T57" fmla="*/ 2147483647 h 31"/>
              <a:gd name="T58" fmla="*/ 2147483647 w 61"/>
              <a:gd name="T59" fmla="*/ 2147483647 h 31"/>
              <a:gd name="T60" fmla="*/ 2147483647 w 61"/>
              <a:gd name="T61" fmla="*/ 2147483647 h 31"/>
              <a:gd name="T62" fmla="*/ 2147483647 w 61"/>
              <a:gd name="T63" fmla="*/ 2147483647 h 31"/>
              <a:gd name="T64" fmla="*/ 2147483647 w 61"/>
              <a:gd name="T65" fmla="*/ 2147483647 h 31"/>
              <a:gd name="T66" fmla="*/ 2147483647 w 61"/>
              <a:gd name="T67" fmla="*/ 2147483647 h 31"/>
              <a:gd name="T68" fmla="*/ 2147483647 w 61"/>
              <a:gd name="T69" fmla="*/ 2147483647 h 31"/>
              <a:gd name="T70" fmla="*/ 2147483647 w 61"/>
              <a:gd name="T71" fmla="*/ 2147483647 h 31"/>
              <a:gd name="T72" fmla="*/ 2147483647 w 61"/>
              <a:gd name="T73" fmla="*/ 2147483647 h 31"/>
              <a:gd name="T74" fmla="*/ 2147483647 w 61"/>
              <a:gd name="T75" fmla="*/ 2147483647 h 31"/>
              <a:gd name="T76" fmla="*/ 2147483647 w 61"/>
              <a:gd name="T77" fmla="*/ 2147483647 h 31"/>
              <a:gd name="T78" fmla="*/ 2147483647 w 61"/>
              <a:gd name="T79" fmla="*/ 2147483647 h 31"/>
              <a:gd name="T80" fmla="*/ 2147483647 w 61"/>
              <a:gd name="T81" fmla="*/ 2147483647 h 31"/>
              <a:gd name="T82" fmla="*/ 2147483647 w 61"/>
              <a:gd name="T83" fmla="*/ 2147483647 h 31"/>
              <a:gd name="T84" fmla="*/ 2147483647 w 61"/>
              <a:gd name="T85" fmla="*/ 2147483647 h 31"/>
              <a:gd name="T86" fmla="*/ 2147483647 w 61"/>
              <a:gd name="T87" fmla="*/ 0 h 3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1"/>
              <a:gd name="T133" fmla="*/ 0 h 31"/>
              <a:gd name="T134" fmla="*/ 61 w 61"/>
              <a:gd name="T135" fmla="*/ 31 h 3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1" h="31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2"/>
                </a:lnTo>
                <a:lnTo>
                  <a:pt x="16" y="2"/>
                </a:lnTo>
                <a:lnTo>
                  <a:pt x="16" y="3"/>
                </a:lnTo>
                <a:lnTo>
                  <a:pt x="15" y="3"/>
                </a:lnTo>
                <a:lnTo>
                  <a:pt x="14" y="3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1" y="27"/>
                </a:lnTo>
                <a:lnTo>
                  <a:pt x="12" y="27"/>
                </a:lnTo>
                <a:lnTo>
                  <a:pt x="14" y="27"/>
                </a:lnTo>
                <a:lnTo>
                  <a:pt x="14" y="28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25" y="30"/>
                </a:lnTo>
                <a:lnTo>
                  <a:pt x="35" y="30"/>
                </a:lnTo>
                <a:lnTo>
                  <a:pt x="35" y="29"/>
                </a:lnTo>
                <a:lnTo>
                  <a:pt x="39" y="29"/>
                </a:lnTo>
                <a:lnTo>
                  <a:pt x="42" y="28"/>
                </a:lnTo>
                <a:lnTo>
                  <a:pt x="44" y="28"/>
                </a:lnTo>
                <a:lnTo>
                  <a:pt x="46" y="28"/>
                </a:lnTo>
                <a:lnTo>
                  <a:pt x="47" y="28"/>
                </a:lnTo>
                <a:lnTo>
                  <a:pt x="47" y="27"/>
                </a:lnTo>
                <a:lnTo>
                  <a:pt x="48" y="27"/>
                </a:lnTo>
                <a:lnTo>
                  <a:pt x="50" y="27"/>
                </a:lnTo>
                <a:lnTo>
                  <a:pt x="50" y="26"/>
                </a:lnTo>
                <a:lnTo>
                  <a:pt x="53" y="25"/>
                </a:lnTo>
                <a:lnTo>
                  <a:pt x="53" y="24"/>
                </a:lnTo>
                <a:lnTo>
                  <a:pt x="58" y="21"/>
                </a:lnTo>
                <a:lnTo>
                  <a:pt x="58" y="20"/>
                </a:lnTo>
                <a:lnTo>
                  <a:pt x="59" y="20"/>
                </a:lnTo>
                <a:lnTo>
                  <a:pt x="59" y="18"/>
                </a:lnTo>
                <a:lnTo>
                  <a:pt x="59" y="17"/>
                </a:lnTo>
                <a:lnTo>
                  <a:pt x="60" y="17"/>
                </a:lnTo>
                <a:lnTo>
                  <a:pt x="60" y="13"/>
                </a:lnTo>
                <a:lnTo>
                  <a:pt x="59" y="13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6" y="8"/>
                </a:lnTo>
                <a:lnTo>
                  <a:pt x="53" y="6"/>
                </a:lnTo>
                <a:lnTo>
                  <a:pt x="52" y="5"/>
                </a:lnTo>
                <a:lnTo>
                  <a:pt x="51" y="5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7" y="3"/>
                </a:lnTo>
                <a:lnTo>
                  <a:pt x="44" y="3"/>
                </a:lnTo>
                <a:lnTo>
                  <a:pt x="44" y="2"/>
                </a:lnTo>
                <a:lnTo>
                  <a:pt x="42" y="2"/>
                </a:lnTo>
                <a:lnTo>
                  <a:pt x="41" y="2"/>
                </a:lnTo>
                <a:lnTo>
                  <a:pt x="41" y="1"/>
                </a:lnTo>
                <a:lnTo>
                  <a:pt x="39" y="1"/>
                </a:lnTo>
                <a:lnTo>
                  <a:pt x="35" y="1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75" name="Freeform 117"/>
          <p:cNvSpPr>
            <a:spLocks/>
          </p:cNvSpPr>
          <p:nvPr/>
        </p:nvSpPr>
        <p:spPr bwMode="auto">
          <a:xfrm>
            <a:off x="7351713" y="2438400"/>
            <a:ext cx="87312" cy="47625"/>
          </a:xfrm>
          <a:custGeom>
            <a:avLst/>
            <a:gdLst>
              <a:gd name="T0" fmla="*/ 2147483647 w 61"/>
              <a:gd name="T1" fmla="*/ 2147483647 h 31"/>
              <a:gd name="T2" fmla="*/ 2147483647 w 61"/>
              <a:gd name="T3" fmla="*/ 2147483647 h 31"/>
              <a:gd name="T4" fmla="*/ 2147483647 w 61"/>
              <a:gd name="T5" fmla="*/ 2147483647 h 31"/>
              <a:gd name="T6" fmla="*/ 2147483647 w 61"/>
              <a:gd name="T7" fmla="*/ 2147483647 h 31"/>
              <a:gd name="T8" fmla="*/ 2147483647 w 61"/>
              <a:gd name="T9" fmla="*/ 2147483647 h 31"/>
              <a:gd name="T10" fmla="*/ 2147483647 w 61"/>
              <a:gd name="T11" fmla="*/ 2147483647 h 31"/>
              <a:gd name="T12" fmla="*/ 2147483647 w 61"/>
              <a:gd name="T13" fmla="*/ 2147483647 h 31"/>
              <a:gd name="T14" fmla="*/ 2147483647 w 61"/>
              <a:gd name="T15" fmla="*/ 2147483647 h 31"/>
              <a:gd name="T16" fmla="*/ 2147483647 w 61"/>
              <a:gd name="T17" fmla="*/ 2147483647 h 31"/>
              <a:gd name="T18" fmla="*/ 2147483647 w 61"/>
              <a:gd name="T19" fmla="*/ 2147483647 h 31"/>
              <a:gd name="T20" fmla="*/ 0 w 61"/>
              <a:gd name="T21" fmla="*/ 2147483647 h 31"/>
              <a:gd name="T22" fmla="*/ 2147483647 w 61"/>
              <a:gd name="T23" fmla="*/ 2147483647 h 31"/>
              <a:gd name="T24" fmla="*/ 2147483647 w 61"/>
              <a:gd name="T25" fmla="*/ 2147483647 h 31"/>
              <a:gd name="T26" fmla="*/ 2147483647 w 61"/>
              <a:gd name="T27" fmla="*/ 2147483647 h 31"/>
              <a:gd name="T28" fmla="*/ 2147483647 w 61"/>
              <a:gd name="T29" fmla="*/ 2147483647 h 31"/>
              <a:gd name="T30" fmla="*/ 2147483647 w 61"/>
              <a:gd name="T31" fmla="*/ 2147483647 h 31"/>
              <a:gd name="T32" fmla="*/ 2147483647 w 61"/>
              <a:gd name="T33" fmla="*/ 2147483647 h 31"/>
              <a:gd name="T34" fmla="*/ 2147483647 w 61"/>
              <a:gd name="T35" fmla="*/ 2147483647 h 31"/>
              <a:gd name="T36" fmla="*/ 2147483647 w 61"/>
              <a:gd name="T37" fmla="*/ 2147483647 h 31"/>
              <a:gd name="T38" fmla="*/ 2147483647 w 61"/>
              <a:gd name="T39" fmla="*/ 2147483647 h 31"/>
              <a:gd name="T40" fmla="*/ 2147483647 w 61"/>
              <a:gd name="T41" fmla="*/ 2147483647 h 31"/>
              <a:gd name="T42" fmla="*/ 2147483647 w 61"/>
              <a:gd name="T43" fmla="*/ 2147483647 h 31"/>
              <a:gd name="T44" fmla="*/ 2147483647 w 61"/>
              <a:gd name="T45" fmla="*/ 2147483647 h 31"/>
              <a:gd name="T46" fmla="*/ 2147483647 w 61"/>
              <a:gd name="T47" fmla="*/ 2147483647 h 31"/>
              <a:gd name="T48" fmla="*/ 2147483647 w 61"/>
              <a:gd name="T49" fmla="*/ 2147483647 h 31"/>
              <a:gd name="T50" fmla="*/ 2147483647 w 61"/>
              <a:gd name="T51" fmla="*/ 2147483647 h 31"/>
              <a:gd name="T52" fmla="*/ 2147483647 w 61"/>
              <a:gd name="T53" fmla="*/ 2147483647 h 31"/>
              <a:gd name="T54" fmla="*/ 2147483647 w 61"/>
              <a:gd name="T55" fmla="*/ 2147483647 h 31"/>
              <a:gd name="T56" fmla="*/ 2147483647 w 61"/>
              <a:gd name="T57" fmla="*/ 2147483647 h 31"/>
              <a:gd name="T58" fmla="*/ 2147483647 w 61"/>
              <a:gd name="T59" fmla="*/ 2147483647 h 31"/>
              <a:gd name="T60" fmla="*/ 2147483647 w 61"/>
              <a:gd name="T61" fmla="*/ 2147483647 h 31"/>
              <a:gd name="T62" fmla="*/ 2147483647 w 61"/>
              <a:gd name="T63" fmla="*/ 2147483647 h 31"/>
              <a:gd name="T64" fmla="*/ 2147483647 w 61"/>
              <a:gd name="T65" fmla="*/ 2147483647 h 31"/>
              <a:gd name="T66" fmla="*/ 2147483647 w 61"/>
              <a:gd name="T67" fmla="*/ 2147483647 h 31"/>
              <a:gd name="T68" fmla="*/ 2147483647 w 61"/>
              <a:gd name="T69" fmla="*/ 2147483647 h 31"/>
              <a:gd name="T70" fmla="*/ 2147483647 w 61"/>
              <a:gd name="T71" fmla="*/ 2147483647 h 31"/>
              <a:gd name="T72" fmla="*/ 2147483647 w 61"/>
              <a:gd name="T73" fmla="*/ 2147483647 h 31"/>
              <a:gd name="T74" fmla="*/ 2147483647 w 61"/>
              <a:gd name="T75" fmla="*/ 2147483647 h 31"/>
              <a:gd name="T76" fmla="*/ 2147483647 w 61"/>
              <a:gd name="T77" fmla="*/ 2147483647 h 31"/>
              <a:gd name="T78" fmla="*/ 2147483647 w 61"/>
              <a:gd name="T79" fmla="*/ 2147483647 h 31"/>
              <a:gd name="T80" fmla="*/ 2147483647 w 61"/>
              <a:gd name="T81" fmla="*/ 2147483647 h 31"/>
              <a:gd name="T82" fmla="*/ 2147483647 w 61"/>
              <a:gd name="T83" fmla="*/ 2147483647 h 31"/>
              <a:gd name="T84" fmla="*/ 2147483647 w 61"/>
              <a:gd name="T85" fmla="*/ 2147483647 h 31"/>
              <a:gd name="T86" fmla="*/ 2147483647 w 61"/>
              <a:gd name="T87" fmla="*/ 0 h 3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1"/>
              <a:gd name="T133" fmla="*/ 0 h 31"/>
              <a:gd name="T134" fmla="*/ 61 w 61"/>
              <a:gd name="T135" fmla="*/ 31 h 3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1" h="31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2"/>
                </a:lnTo>
                <a:lnTo>
                  <a:pt x="16" y="2"/>
                </a:lnTo>
                <a:lnTo>
                  <a:pt x="16" y="3"/>
                </a:lnTo>
                <a:lnTo>
                  <a:pt x="15" y="3"/>
                </a:lnTo>
                <a:lnTo>
                  <a:pt x="14" y="3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1" y="27"/>
                </a:lnTo>
                <a:lnTo>
                  <a:pt x="12" y="27"/>
                </a:lnTo>
                <a:lnTo>
                  <a:pt x="14" y="27"/>
                </a:lnTo>
                <a:lnTo>
                  <a:pt x="14" y="28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25" y="30"/>
                </a:lnTo>
                <a:lnTo>
                  <a:pt x="35" y="30"/>
                </a:lnTo>
                <a:lnTo>
                  <a:pt x="35" y="29"/>
                </a:lnTo>
                <a:lnTo>
                  <a:pt x="39" y="29"/>
                </a:lnTo>
                <a:lnTo>
                  <a:pt x="42" y="28"/>
                </a:lnTo>
                <a:lnTo>
                  <a:pt x="44" y="28"/>
                </a:lnTo>
                <a:lnTo>
                  <a:pt x="46" y="28"/>
                </a:lnTo>
                <a:lnTo>
                  <a:pt x="47" y="28"/>
                </a:lnTo>
                <a:lnTo>
                  <a:pt x="47" y="27"/>
                </a:lnTo>
                <a:lnTo>
                  <a:pt x="48" y="27"/>
                </a:lnTo>
                <a:lnTo>
                  <a:pt x="50" y="27"/>
                </a:lnTo>
                <a:lnTo>
                  <a:pt x="50" y="26"/>
                </a:lnTo>
                <a:lnTo>
                  <a:pt x="53" y="25"/>
                </a:lnTo>
                <a:lnTo>
                  <a:pt x="53" y="24"/>
                </a:lnTo>
                <a:lnTo>
                  <a:pt x="58" y="21"/>
                </a:lnTo>
                <a:lnTo>
                  <a:pt x="58" y="20"/>
                </a:lnTo>
                <a:lnTo>
                  <a:pt x="59" y="20"/>
                </a:lnTo>
                <a:lnTo>
                  <a:pt x="59" y="18"/>
                </a:lnTo>
                <a:lnTo>
                  <a:pt x="59" y="17"/>
                </a:lnTo>
                <a:lnTo>
                  <a:pt x="60" y="17"/>
                </a:lnTo>
                <a:lnTo>
                  <a:pt x="60" y="13"/>
                </a:lnTo>
                <a:lnTo>
                  <a:pt x="59" y="13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6" y="8"/>
                </a:lnTo>
                <a:lnTo>
                  <a:pt x="53" y="6"/>
                </a:lnTo>
                <a:lnTo>
                  <a:pt x="52" y="5"/>
                </a:lnTo>
                <a:lnTo>
                  <a:pt x="51" y="5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7" y="3"/>
                </a:lnTo>
                <a:lnTo>
                  <a:pt x="44" y="3"/>
                </a:lnTo>
                <a:lnTo>
                  <a:pt x="44" y="2"/>
                </a:lnTo>
                <a:lnTo>
                  <a:pt x="42" y="2"/>
                </a:lnTo>
                <a:lnTo>
                  <a:pt x="41" y="2"/>
                </a:lnTo>
                <a:lnTo>
                  <a:pt x="41" y="1"/>
                </a:lnTo>
                <a:lnTo>
                  <a:pt x="39" y="1"/>
                </a:lnTo>
                <a:lnTo>
                  <a:pt x="35" y="1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76" name="Freeform 118"/>
          <p:cNvSpPr>
            <a:spLocks/>
          </p:cNvSpPr>
          <p:nvPr/>
        </p:nvSpPr>
        <p:spPr bwMode="auto">
          <a:xfrm>
            <a:off x="7462838" y="2438400"/>
            <a:ext cx="87312" cy="47625"/>
          </a:xfrm>
          <a:custGeom>
            <a:avLst/>
            <a:gdLst>
              <a:gd name="T0" fmla="*/ 2147483647 w 60"/>
              <a:gd name="T1" fmla="*/ 2147483647 h 31"/>
              <a:gd name="T2" fmla="*/ 2147483647 w 60"/>
              <a:gd name="T3" fmla="*/ 2147483647 h 31"/>
              <a:gd name="T4" fmla="*/ 2147483647 w 60"/>
              <a:gd name="T5" fmla="*/ 2147483647 h 31"/>
              <a:gd name="T6" fmla="*/ 2147483647 w 60"/>
              <a:gd name="T7" fmla="*/ 2147483647 h 31"/>
              <a:gd name="T8" fmla="*/ 2147483647 w 60"/>
              <a:gd name="T9" fmla="*/ 2147483647 h 31"/>
              <a:gd name="T10" fmla="*/ 2147483647 w 60"/>
              <a:gd name="T11" fmla="*/ 2147483647 h 31"/>
              <a:gd name="T12" fmla="*/ 2147483647 w 60"/>
              <a:gd name="T13" fmla="*/ 2147483647 h 31"/>
              <a:gd name="T14" fmla="*/ 2147483647 w 60"/>
              <a:gd name="T15" fmla="*/ 2147483647 h 31"/>
              <a:gd name="T16" fmla="*/ 2147483647 w 60"/>
              <a:gd name="T17" fmla="*/ 2147483647 h 31"/>
              <a:gd name="T18" fmla="*/ 2147483647 w 60"/>
              <a:gd name="T19" fmla="*/ 2147483647 h 31"/>
              <a:gd name="T20" fmla="*/ 0 w 60"/>
              <a:gd name="T21" fmla="*/ 2147483647 h 31"/>
              <a:gd name="T22" fmla="*/ 2147483647 w 60"/>
              <a:gd name="T23" fmla="*/ 2147483647 h 31"/>
              <a:gd name="T24" fmla="*/ 2147483647 w 60"/>
              <a:gd name="T25" fmla="*/ 2147483647 h 31"/>
              <a:gd name="T26" fmla="*/ 2147483647 w 60"/>
              <a:gd name="T27" fmla="*/ 2147483647 h 31"/>
              <a:gd name="T28" fmla="*/ 2147483647 w 60"/>
              <a:gd name="T29" fmla="*/ 2147483647 h 31"/>
              <a:gd name="T30" fmla="*/ 2147483647 w 60"/>
              <a:gd name="T31" fmla="*/ 2147483647 h 31"/>
              <a:gd name="T32" fmla="*/ 2147483647 w 60"/>
              <a:gd name="T33" fmla="*/ 2147483647 h 31"/>
              <a:gd name="T34" fmla="*/ 2147483647 w 60"/>
              <a:gd name="T35" fmla="*/ 2147483647 h 31"/>
              <a:gd name="T36" fmla="*/ 2147483647 w 60"/>
              <a:gd name="T37" fmla="*/ 2147483647 h 31"/>
              <a:gd name="T38" fmla="*/ 2147483647 w 60"/>
              <a:gd name="T39" fmla="*/ 2147483647 h 31"/>
              <a:gd name="T40" fmla="*/ 2147483647 w 60"/>
              <a:gd name="T41" fmla="*/ 2147483647 h 31"/>
              <a:gd name="T42" fmla="*/ 2147483647 w 60"/>
              <a:gd name="T43" fmla="*/ 2147483647 h 31"/>
              <a:gd name="T44" fmla="*/ 2147483647 w 60"/>
              <a:gd name="T45" fmla="*/ 2147483647 h 31"/>
              <a:gd name="T46" fmla="*/ 2147483647 w 60"/>
              <a:gd name="T47" fmla="*/ 2147483647 h 31"/>
              <a:gd name="T48" fmla="*/ 2147483647 w 60"/>
              <a:gd name="T49" fmla="*/ 2147483647 h 31"/>
              <a:gd name="T50" fmla="*/ 2147483647 w 60"/>
              <a:gd name="T51" fmla="*/ 2147483647 h 31"/>
              <a:gd name="T52" fmla="*/ 2147483647 w 60"/>
              <a:gd name="T53" fmla="*/ 2147483647 h 31"/>
              <a:gd name="T54" fmla="*/ 2147483647 w 60"/>
              <a:gd name="T55" fmla="*/ 2147483647 h 31"/>
              <a:gd name="T56" fmla="*/ 2147483647 w 60"/>
              <a:gd name="T57" fmla="*/ 2147483647 h 31"/>
              <a:gd name="T58" fmla="*/ 2147483647 w 60"/>
              <a:gd name="T59" fmla="*/ 2147483647 h 31"/>
              <a:gd name="T60" fmla="*/ 2147483647 w 60"/>
              <a:gd name="T61" fmla="*/ 2147483647 h 31"/>
              <a:gd name="T62" fmla="*/ 2147483647 w 60"/>
              <a:gd name="T63" fmla="*/ 2147483647 h 31"/>
              <a:gd name="T64" fmla="*/ 2147483647 w 60"/>
              <a:gd name="T65" fmla="*/ 2147483647 h 31"/>
              <a:gd name="T66" fmla="*/ 2147483647 w 60"/>
              <a:gd name="T67" fmla="*/ 2147483647 h 31"/>
              <a:gd name="T68" fmla="*/ 2147483647 w 60"/>
              <a:gd name="T69" fmla="*/ 2147483647 h 31"/>
              <a:gd name="T70" fmla="*/ 2147483647 w 60"/>
              <a:gd name="T71" fmla="*/ 2147483647 h 31"/>
              <a:gd name="T72" fmla="*/ 2147483647 w 60"/>
              <a:gd name="T73" fmla="*/ 2147483647 h 31"/>
              <a:gd name="T74" fmla="*/ 2147483647 w 60"/>
              <a:gd name="T75" fmla="*/ 2147483647 h 31"/>
              <a:gd name="T76" fmla="*/ 2147483647 w 60"/>
              <a:gd name="T77" fmla="*/ 2147483647 h 31"/>
              <a:gd name="T78" fmla="*/ 2147483647 w 60"/>
              <a:gd name="T79" fmla="*/ 2147483647 h 31"/>
              <a:gd name="T80" fmla="*/ 2147483647 w 60"/>
              <a:gd name="T81" fmla="*/ 2147483647 h 31"/>
              <a:gd name="T82" fmla="*/ 2147483647 w 60"/>
              <a:gd name="T83" fmla="*/ 2147483647 h 31"/>
              <a:gd name="T84" fmla="*/ 2147483647 w 60"/>
              <a:gd name="T85" fmla="*/ 2147483647 h 31"/>
              <a:gd name="T86" fmla="*/ 2147483647 w 60"/>
              <a:gd name="T87" fmla="*/ 0 h 3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0"/>
              <a:gd name="T133" fmla="*/ 0 h 31"/>
              <a:gd name="T134" fmla="*/ 60 w 60"/>
              <a:gd name="T135" fmla="*/ 31 h 3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0" h="31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2"/>
                </a:lnTo>
                <a:lnTo>
                  <a:pt x="16" y="2"/>
                </a:lnTo>
                <a:lnTo>
                  <a:pt x="16" y="3"/>
                </a:lnTo>
                <a:lnTo>
                  <a:pt x="15" y="3"/>
                </a:lnTo>
                <a:lnTo>
                  <a:pt x="14" y="3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1" y="27"/>
                </a:lnTo>
                <a:lnTo>
                  <a:pt x="12" y="27"/>
                </a:lnTo>
                <a:lnTo>
                  <a:pt x="14" y="27"/>
                </a:lnTo>
                <a:lnTo>
                  <a:pt x="14" y="28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25" y="30"/>
                </a:lnTo>
                <a:lnTo>
                  <a:pt x="34" y="30"/>
                </a:lnTo>
                <a:lnTo>
                  <a:pt x="34" y="29"/>
                </a:lnTo>
                <a:lnTo>
                  <a:pt x="38" y="29"/>
                </a:lnTo>
                <a:lnTo>
                  <a:pt x="41" y="28"/>
                </a:lnTo>
                <a:lnTo>
                  <a:pt x="43" y="28"/>
                </a:lnTo>
                <a:lnTo>
                  <a:pt x="45" y="28"/>
                </a:lnTo>
                <a:lnTo>
                  <a:pt x="46" y="28"/>
                </a:lnTo>
                <a:lnTo>
                  <a:pt x="46" y="27"/>
                </a:lnTo>
                <a:lnTo>
                  <a:pt x="47" y="27"/>
                </a:lnTo>
                <a:lnTo>
                  <a:pt x="49" y="27"/>
                </a:lnTo>
                <a:lnTo>
                  <a:pt x="49" y="26"/>
                </a:lnTo>
                <a:lnTo>
                  <a:pt x="52" y="25"/>
                </a:lnTo>
                <a:lnTo>
                  <a:pt x="52" y="24"/>
                </a:lnTo>
                <a:lnTo>
                  <a:pt x="57" y="21"/>
                </a:lnTo>
                <a:lnTo>
                  <a:pt x="57" y="20"/>
                </a:lnTo>
                <a:lnTo>
                  <a:pt x="58" y="20"/>
                </a:lnTo>
                <a:lnTo>
                  <a:pt x="58" y="18"/>
                </a:lnTo>
                <a:lnTo>
                  <a:pt x="58" y="17"/>
                </a:lnTo>
                <a:lnTo>
                  <a:pt x="59" y="17"/>
                </a:lnTo>
                <a:lnTo>
                  <a:pt x="59" y="13"/>
                </a:lnTo>
                <a:lnTo>
                  <a:pt x="58" y="13"/>
                </a:lnTo>
                <a:lnTo>
                  <a:pt x="58" y="11"/>
                </a:lnTo>
                <a:lnTo>
                  <a:pt x="58" y="10"/>
                </a:lnTo>
                <a:lnTo>
                  <a:pt x="57" y="10"/>
                </a:lnTo>
                <a:lnTo>
                  <a:pt x="55" y="8"/>
                </a:lnTo>
                <a:lnTo>
                  <a:pt x="52" y="6"/>
                </a:lnTo>
                <a:lnTo>
                  <a:pt x="51" y="5"/>
                </a:lnTo>
                <a:lnTo>
                  <a:pt x="50" y="5"/>
                </a:lnTo>
                <a:lnTo>
                  <a:pt x="50" y="4"/>
                </a:lnTo>
                <a:lnTo>
                  <a:pt x="49" y="4"/>
                </a:lnTo>
                <a:lnTo>
                  <a:pt x="49" y="3"/>
                </a:lnTo>
                <a:lnTo>
                  <a:pt x="48" y="3"/>
                </a:lnTo>
                <a:lnTo>
                  <a:pt x="46" y="3"/>
                </a:lnTo>
                <a:lnTo>
                  <a:pt x="43" y="3"/>
                </a:lnTo>
                <a:lnTo>
                  <a:pt x="43" y="2"/>
                </a:lnTo>
                <a:lnTo>
                  <a:pt x="41" y="2"/>
                </a:lnTo>
                <a:lnTo>
                  <a:pt x="40" y="2"/>
                </a:lnTo>
                <a:lnTo>
                  <a:pt x="40" y="1"/>
                </a:lnTo>
                <a:lnTo>
                  <a:pt x="38" y="1"/>
                </a:lnTo>
                <a:lnTo>
                  <a:pt x="34" y="1"/>
                </a:lnTo>
                <a:lnTo>
                  <a:pt x="34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77" name="Freeform 119"/>
          <p:cNvSpPr>
            <a:spLocks/>
          </p:cNvSpPr>
          <p:nvPr/>
        </p:nvSpPr>
        <p:spPr bwMode="auto">
          <a:xfrm>
            <a:off x="7572375" y="2438400"/>
            <a:ext cx="53975" cy="47625"/>
          </a:xfrm>
          <a:custGeom>
            <a:avLst/>
            <a:gdLst>
              <a:gd name="T0" fmla="*/ 2147483647 w 36"/>
              <a:gd name="T1" fmla="*/ 2147483647 h 30"/>
              <a:gd name="T2" fmla="*/ 2147483647 w 36"/>
              <a:gd name="T3" fmla="*/ 2147483647 h 30"/>
              <a:gd name="T4" fmla="*/ 2147483647 w 36"/>
              <a:gd name="T5" fmla="*/ 2147483647 h 30"/>
              <a:gd name="T6" fmla="*/ 2147483647 w 36"/>
              <a:gd name="T7" fmla="*/ 2147483647 h 30"/>
              <a:gd name="T8" fmla="*/ 2147483647 w 36"/>
              <a:gd name="T9" fmla="*/ 2147483647 h 30"/>
              <a:gd name="T10" fmla="*/ 2147483647 w 36"/>
              <a:gd name="T11" fmla="*/ 2147483647 h 30"/>
              <a:gd name="T12" fmla="*/ 2147483647 w 36"/>
              <a:gd name="T13" fmla="*/ 2147483647 h 30"/>
              <a:gd name="T14" fmla="*/ 2147483647 w 36"/>
              <a:gd name="T15" fmla="*/ 2147483647 h 30"/>
              <a:gd name="T16" fmla="*/ 2147483647 w 36"/>
              <a:gd name="T17" fmla="*/ 2147483647 h 30"/>
              <a:gd name="T18" fmla="*/ 2147483647 w 36"/>
              <a:gd name="T19" fmla="*/ 2147483647 h 30"/>
              <a:gd name="T20" fmla="*/ 0 w 36"/>
              <a:gd name="T21" fmla="*/ 2147483647 h 30"/>
              <a:gd name="T22" fmla="*/ 2147483647 w 36"/>
              <a:gd name="T23" fmla="*/ 2147483647 h 30"/>
              <a:gd name="T24" fmla="*/ 2147483647 w 36"/>
              <a:gd name="T25" fmla="*/ 2147483647 h 30"/>
              <a:gd name="T26" fmla="*/ 2147483647 w 36"/>
              <a:gd name="T27" fmla="*/ 2147483647 h 30"/>
              <a:gd name="T28" fmla="*/ 2147483647 w 36"/>
              <a:gd name="T29" fmla="*/ 2147483647 h 30"/>
              <a:gd name="T30" fmla="*/ 2147483647 w 36"/>
              <a:gd name="T31" fmla="*/ 2147483647 h 30"/>
              <a:gd name="T32" fmla="*/ 2147483647 w 36"/>
              <a:gd name="T33" fmla="*/ 2147483647 h 30"/>
              <a:gd name="T34" fmla="*/ 2147483647 w 36"/>
              <a:gd name="T35" fmla="*/ 2147483647 h 30"/>
              <a:gd name="T36" fmla="*/ 2147483647 w 36"/>
              <a:gd name="T37" fmla="*/ 2147483647 h 30"/>
              <a:gd name="T38" fmla="*/ 2147483647 w 36"/>
              <a:gd name="T39" fmla="*/ 2147483647 h 30"/>
              <a:gd name="T40" fmla="*/ 2147483647 w 36"/>
              <a:gd name="T41" fmla="*/ 2147483647 h 30"/>
              <a:gd name="T42" fmla="*/ 2147483647 w 36"/>
              <a:gd name="T43" fmla="*/ 2147483647 h 30"/>
              <a:gd name="T44" fmla="*/ 2147483647 w 36"/>
              <a:gd name="T45" fmla="*/ 2147483647 h 30"/>
              <a:gd name="T46" fmla="*/ 2147483647 w 36"/>
              <a:gd name="T47" fmla="*/ 2147483647 h 30"/>
              <a:gd name="T48" fmla="*/ 2147483647 w 36"/>
              <a:gd name="T49" fmla="*/ 2147483647 h 30"/>
              <a:gd name="T50" fmla="*/ 2147483647 w 36"/>
              <a:gd name="T51" fmla="*/ 2147483647 h 30"/>
              <a:gd name="T52" fmla="*/ 2147483647 w 36"/>
              <a:gd name="T53" fmla="*/ 2147483647 h 30"/>
              <a:gd name="T54" fmla="*/ 2147483647 w 36"/>
              <a:gd name="T55" fmla="*/ 2147483647 h 30"/>
              <a:gd name="T56" fmla="*/ 2147483647 w 36"/>
              <a:gd name="T57" fmla="*/ 2147483647 h 30"/>
              <a:gd name="T58" fmla="*/ 2147483647 w 36"/>
              <a:gd name="T59" fmla="*/ 2147483647 h 30"/>
              <a:gd name="T60" fmla="*/ 2147483647 w 36"/>
              <a:gd name="T61" fmla="*/ 2147483647 h 30"/>
              <a:gd name="T62" fmla="*/ 2147483647 w 36"/>
              <a:gd name="T63" fmla="*/ 2147483647 h 30"/>
              <a:gd name="T64" fmla="*/ 2147483647 w 36"/>
              <a:gd name="T65" fmla="*/ 2147483647 h 30"/>
              <a:gd name="T66" fmla="*/ 2147483647 w 36"/>
              <a:gd name="T67" fmla="*/ 2147483647 h 30"/>
              <a:gd name="T68" fmla="*/ 2147483647 w 36"/>
              <a:gd name="T69" fmla="*/ 2147483647 h 30"/>
              <a:gd name="T70" fmla="*/ 2147483647 w 36"/>
              <a:gd name="T71" fmla="*/ 2147483647 h 30"/>
              <a:gd name="T72" fmla="*/ 2147483647 w 36"/>
              <a:gd name="T73" fmla="*/ 2147483647 h 30"/>
              <a:gd name="T74" fmla="*/ 2147483647 w 36"/>
              <a:gd name="T75" fmla="*/ 0 h 3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6"/>
              <a:gd name="T115" fmla="*/ 0 h 30"/>
              <a:gd name="T116" fmla="*/ 36 w 36"/>
              <a:gd name="T117" fmla="*/ 30 h 3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6" h="30">
                <a:moveTo>
                  <a:pt x="24" y="0"/>
                </a:moveTo>
                <a:lnTo>
                  <a:pt x="24" y="1"/>
                </a:lnTo>
                <a:lnTo>
                  <a:pt x="21" y="1"/>
                </a:lnTo>
                <a:lnTo>
                  <a:pt x="17" y="2"/>
                </a:lnTo>
                <a:lnTo>
                  <a:pt x="15" y="2"/>
                </a:lnTo>
                <a:lnTo>
                  <a:pt x="14" y="2"/>
                </a:lnTo>
                <a:lnTo>
                  <a:pt x="13" y="2"/>
                </a:lnTo>
                <a:lnTo>
                  <a:pt x="11" y="2"/>
                </a:lnTo>
                <a:lnTo>
                  <a:pt x="11" y="3"/>
                </a:lnTo>
                <a:lnTo>
                  <a:pt x="10" y="3"/>
                </a:lnTo>
                <a:lnTo>
                  <a:pt x="10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7"/>
                </a:lnTo>
                <a:lnTo>
                  <a:pt x="11" y="27"/>
                </a:lnTo>
                <a:lnTo>
                  <a:pt x="13" y="27"/>
                </a:lnTo>
                <a:lnTo>
                  <a:pt x="15" y="27"/>
                </a:lnTo>
                <a:lnTo>
                  <a:pt x="15" y="28"/>
                </a:lnTo>
                <a:lnTo>
                  <a:pt x="17" y="28"/>
                </a:lnTo>
                <a:lnTo>
                  <a:pt x="21" y="29"/>
                </a:lnTo>
                <a:lnTo>
                  <a:pt x="21" y="28"/>
                </a:lnTo>
                <a:lnTo>
                  <a:pt x="22" y="28"/>
                </a:lnTo>
                <a:lnTo>
                  <a:pt x="22" y="27"/>
                </a:lnTo>
                <a:lnTo>
                  <a:pt x="22" y="26"/>
                </a:lnTo>
                <a:lnTo>
                  <a:pt x="23" y="26"/>
                </a:lnTo>
                <a:lnTo>
                  <a:pt x="23" y="25"/>
                </a:lnTo>
                <a:lnTo>
                  <a:pt x="24" y="22"/>
                </a:lnTo>
                <a:lnTo>
                  <a:pt x="25" y="22"/>
                </a:lnTo>
                <a:lnTo>
                  <a:pt x="26" y="19"/>
                </a:lnTo>
                <a:lnTo>
                  <a:pt x="26" y="18"/>
                </a:lnTo>
                <a:lnTo>
                  <a:pt x="26" y="17"/>
                </a:lnTo>
                <a:lnTo>
                  <a:pt x="27" y="17"/>
                </a:lnTo>
                <a:lnTo>
                  <a:pt x="27" y="16"/>
                </a:lnTo>
                <a:lnTo>
                  <a:pt x="27" y="15"/>
                </a:lnTo>
                <a:lnTo>
                  <a:pt x="28" y="13"/>
                </a:lnTo>
                <a:lnTo>
                  <a:pt x="28" y="12"/>
                </a:lnTo>
                <a:lnTo>
                  <a:pt x="29" y="12"/>
                </a:lnTo>
                <a:lnTo>
                  <a:pt x="29" y="11"/>
                </a:lnTo>
                <a:lnTo>
                  <a:pt x="30" y="11"/>
                </a:lnTo>
                <a:lnTo>
                  <a:pt x="30" y="10"/>
                </a:lnTo>
                <a:lnTo>
                  <a:pt x="30" y="9"/>
                </a:lnTo>
                <a:lnTo>
                  <a:pt x="31" y="9"/>
                </a:lnTo>
                <a:lnTo>
                  <a:pt x="31" y="7"/>
                </a:lnTo>
                <a:lnTo>
                  <a:pt x="32" y="7"/>
                </a:lnTo>
                <a:lnTo>
                  <a:pt x="33" y="4"/>
                </a:lnTo>
                <a:lnTo>
                  <a:pt x="33" y="3"/>
                </a:lnTo>
                <a:lnTo>
                  <a:pt x="33" y="2"/>
                </a:lnTo>
                <a:lnTo>
                  <a:pt x="34" y="2"/>
                </a:lnTo>
                <a:lnTo>
                  <a:pt x="34" y="1"/>
                </a:lnTo>
                <a:lnTo>
                  <a:pt x="35" y="1"/>
                </a:lnTo>
                <a:lnTo>
                  <a:pt x="32" y="1"/>
                </a:lnTo>
                <a:lnTo>
                  <a:pt x="32" y="0"/>
                </a:lnTo>
                <a:lnTo>
                  <a:pt x="24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78" name="Freeform 120"/>
          <p:cNvSpPr>
            <a:spLocks/>
          </p:cNvSpPr>
          <p:nvPr/>
        </p:nvSpPr>
        <p:spPr bwMode="auto">
          <a:xfrm>
            <a:off x="7213600" y="2503488"/>
            <a:ext cx="50800" cy="47625"/>
          </a:xfrm>
          <a:custGeom>
            <a:avLst/>
            <a:gdLst>
              <a:gd name="T0" fmla="*/ 2147483647 w 38"/>
              <a:gd name="T1" fmla="*/ 0 h 30"/>
              <a:gd name="T2" fmla="*/ 2147483647 w 38"/>
              <a:gd name="T3" fmla="*/ 0 h 30"/>
              <a:gd name="T4" fmla="*/ 2147483647 w 38"/>
              <a:gd name="T5" fmla="*/ 0 h 30"/>
              <a:gd name="T6" fmla="*/ 2147483647 w 38"/>
              <a:gd name="T7" fmla="*/ 2147483647 h 30"/>
              <a:gd name="T8" fmla="*/ 0 w 38"/>
              <a:gd name="T9" fmla="*/ 2147483647 h 30"/>
              <a:gd name="T10" fmla="*/ 2147483647 w 38"/>
              <a:gd name="T11" fmla="*/ 2147483647 h 30"/>
              <a:gd name="T12" fmla="*/ 2147483647 w 38"/>
              <a:gd name="T13" fmla="*/ 2147483647 h 30"/>
              <a:gd name="T14" fmla="*/ 2147483647 w 38"/>
              <a:gd name="T15" fmla="*/ 2147483647 h 30"/>
              <a:gd name="T16" fmla="*/ 2147483647 w 38"/>
              <a:gd name="T17" fmla="*/ 2147483647 h 30"/>
              <a:gd name="T18" fmla="*/ 2147483647 w 38"/>
              <a:gd name="T19" fmla="*/ 2147483647 h 30"/>
              <a:gd name="T20" fmla="*/ 2147483647 w 38"/>
              <a:gd name="T21" fmla="*/ 2147483647 h 30"/>
              <a:gd name="T22" fmla="*/ 2147483647 w 38"/>
              <a:gd name="T23" fmla="*/ 2147483647 h 30"/>
              <a:gd name="T24" fmla="*/ 2147483647 w 38"/>
              <a:gd name="T25" fmla="*/ 2147483647 h 30"/>
              <a:gd name="T26" fmla="*/ 2147483647 w 38"/>
              <a:gd name="T27" fmla="*/ 2147483647 h 30"/>
              <a:gd name="T28" fmla="*/ 2147483647 w 38"/>
              <a:gd name="T29" fmla="*/ 2147483647 h 30"/>
              <a:gd name="T30" fmla="*/ 2147483647 w 38"/>
              <a:gd name="T31" fmla="*/ 2147483647 h 30"/>
              <a:gd name="T32" fmla="*/ 2147483647 w 38"/>
              <a:gd name="T33" fmla="*/ 2147483647 h 30"/>
              <a:gd name="T34" fmla="*/ 2147483647 w 38"/>
              <a:gd name="T35" fmla="*/ 2147483647 h 30"/>
              <a:gd name="T36" fmla="*/ 2147483647 w 38"/>
              <a:gd name="T37" fmla="*/ 2147483647 h 30"/>
              <a:gd name="T38" fmla="*/ 2147483647 w 38"/>
              <a:gd name="T39" fmla="*/ 2147483647 h 30"/>
              <a:gd name="T40" fmla="*/ 2147483647 w 38"/>
              <a:gd name="T41" fmla="*/ 2147483647 h 30"/>
              <a:gd name="T42" fmla="*/ 2147483647 w 38"/>
              <a:gd name="T43" fmla="*/ 2147483647 h 30"/>
              <a:gd name="T44" fmla="*/ 2147483647 w 38"/>
              <a:gd name="T45" fmla="*/ 2147483647 h 30"/>
              <a:gd name="T46" fmla="*/ 2147483647 w 38"/>
              <a:gd name="T47" fmla="*/ 2147483647 h 30"/>
              <a:gd name="T48" fmla="*/ 2147483647 w 38"/>
              <a:gd name="T49" fmla="*/ 2147483647 h 30"/>
              <a:gd name="T50" fmla="*/ 2147483647 w 38"/>
              <a:gd name="T51" fmla="*/ 2147483647 h 30"/>
              <a:gd name="T52" fmla="*/ 2147483647 w 38"/>
              <a:gd name="T53" fmla="*/ 2147483647 h 30"/>
              <a:gd name="T54" fmla="*/ 2147483647 w 38"/>
              <a:gd name="T55" fmla="*/ 2147483647 h 30"/>
              <a:gd name="T56" fmla="*/ 2147483647 w 38"/>
              <a:gd name="T57" fmla="*/ 2147483647 h 30"/>
              <a:gd name="T58" fmla="*/ 2147483647 w 38"/>
              <a:gd name="T59" fmla="*/ 2147483647 h 30"/>
              <a:gd name="T60" fmla="*/ 2147483647 w 38"/>
              <a:gd name="T61" fmla="*/ 2147483647 h 30"/>
              <a:gd name="T62" fmla="*/ 2147483647 w 38"/>
              <a:gd name="T63" fmla="*/ 2147483647 h 30"/>
              <a:gd name="T64" fmla="*/ 2147483647 w 38"/>
              <a:gd name="T65" fmla="*/ 2147483647 h 30"/>
              <a:gd name="T66" fmla="*/ 2147483647 w 38"/>
              <a:gd name="T67" fmla="*/ 2147483647 h 30"/>
              <a:gd name="T68" fmla="*/ 2147483647 w 38"/>
              <a:gd name="T69" fmla="*/ 2147483647 h 30"/>
              <a:gd name="T70" fmla="*/ 2147483647 w 38"/>
              <a:gd name="T71" fmla="*/ 2147483647 h 30"/>
              <a:gd name="T72" fmla="*/ 2147483647 w 38"/>
              <a:gd name="T73" fmla="*/ 2147483647 h 30"/>
              <a:gd name="T74" fmla="*/ 2147483647 w 38"/>
              <a:gd name="T75" fmla="*/ 2147483647 h 30"/>
              <a:gd name="T76" fmla="*/ 2147483647 w 38"/>
              <a:gd name="T77" fmla="*/ 2147483647 h 30"/>
              <a:gd name="T78" fmla="*/ 2147483647 w 38"/>
              <a:gd name="T79" fmla="*/ 2147483647 h 30"/>
              <a:gd name="T80" fmla="*/ 2147483647 w 38"/>
              <a:gd name="T81" fmla="*/ 2147483647 h 30"/>
              <a:gd name="T82" fmla="*/ 2147483647 w 38"/>
              <a:gd name="T83" fmla="*/ 2147483647 h 30"/>
              <a:gd name="T84" fmla="*/ 2147483647 w 38"/>
              <a:gd name="T85" fmla="*/ 2147483647 h 30"/>
              <a:gd name="T86" fmla="*/ 2147483647 w 38"/>
              <a:gd name="T87" fmla="*/ 0 h 30"/>
              <a:gd name="T88" fmla="*/ 2147483647 w 38"/>
              <a:gd name="T89" fmla="*/ 0 h 30"/>
              <a:gd name="T90" fmla="*/ 2147483647 w 38"/>
              <a:gd name="T91" fmla="*/ 0 h 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8"/>
              <a:gd name="T139" fmla="*/ 0 h 30"/>
              <a:gd name="T140" fmla="*/ 38 w 38"/>
              <a:gd name="T141" fmla="*/ 30 h 3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8" h="30">
                <a:moveTo>
                  <a:pt x="5" y="0"/>
                </a:moveTo>
                <a:lnTo>
                  <a:pt x="5" y="0"/>
                </a:lnTo>
                <a:lnTo>
                  <a:pt x="2" y="0"/>
                </a:lnTo>
                <a:lnTo>
                  <a:pt x="2" y="1"/>
                </a:lnTo>
                <a:lnTo>
                  <a:pt x="0" y="1"/>
                </a:lnTo>
                <a:lnTo>
                  <a:pt x="16" y="29"/>
                </a:lnTo>
                <a:lnTo>
                  <a:pt x="17" y="28"/>
                </a:lnTo>
                <a:lnTo>
                  <a:pt x="19" y="28"/>
                </a:lnTo>
                <a:lnTo>
                  <a:pt x="22" y="27"/>
                </a:lnTo>
                <a:lnTo>
                  <a:pt x="24" y="27"/>
                </a:lnTo>
                <a:lnTo>
                  <a:pt x="25" y="27"/>
                </a:lnTo>
                <a:lnTo>
                  <a:pt x="26" y="27"/>
                </a:lnTo>
                <a:lnTo>
                  <a:pt x="26" y="26"/>
                </a:lnTo>
                <a:lnTo>
                  <a:pt x="28" y="26"/>
                </a:lnTo>
                <a:lnTo>
                  <a:pt x="28" y="25"/>
                </a:lnTo>
                <a:lnTo>
                  <a:pt x="30" y="24"/>
                </a:lnTo>
                <a:lnTo>
                  <a:pt x="30" y="23"/>
                </a:lnTo>
                <a:lnTo>
                  <a:pt x="35" y="20"/>
                </a:lnTo>
                <a:lnTo>
                  <a:pt x="35" y="19"/>
                </a:lnTo>
                <a:lnTo>
                  <a:pt x="36" y="17"/>
                </a:lnTo>
                <a:lnTo>
                  <a:pt x="36" y="16"/>
                </a:lnTo>
                <a:lnTo>
                  <a:pt x="37" y="16"/>
                </a:lnTo>
                <a:lnTo>
                  <a:pt x="37" y="12"/>
                </a:lnTo>
                <a:lnTo>
                  <a:pt x="36" y="12"/>
                </a:lnTo>
                <a:lnTo>
                  <a:pt x="36" y="11"/>
                </a:lnTo>
                <a:lnTo>
                  <a:pt x="35" y="11"/>
                </a:lnTo>
                <a:lnTo>
                  <a:pt x="35" y="10"/>
                </a:lnTo>
                <a:lnTo>
                  <a:pt x="33" y="7"/>
                </a:lnTo>
                <a:lnTo>
                  <a:pt x="30" y="5"/>
                </a:lnTo>
                <a:lnTo>
                  <a:pt x="29" y="4"/>
                </a:lnTo>
                <a:lnTo>
                  <a:pt x="28" y="4"/>
                </a:lnTo>
                <a:lnTo>
                  <a:pt x="28" y="3"/>
                </a:lnTo>
                <a:lnTo>
                  <a:pt x="27" y="3"/>
                </a:lnTo>
                <a:lnTo>
                  <a:pt x="27" y="2"/>
                </a:lnTo>
                <a:lnTo>
                  <a:pt x="25" y="2"/>
                </a:lnTo>
                <a:lnTo>
                  <a:pt x="22" y="2"/>
                </a:lnTo>
                <a:lnTo>
                  <a:pt x="22" y="1"/>
                </a:lnTo>
                <a:lnTo>
                  <a:pt x="20" y="1"/>
                </a:lnTo>
                <a:lnTo>
                  <a:pt x="19" y="1"/>
                </a:lnTo>
                <a:lnTo>
                  <a:pt x="17" y="1"/>
                </a:lnTo>
                <a:lnTo>
                  <a:pt x="17" y="0"/>
                </a:lnTo>
                <a:lnTo>
                  <a:pt x="13" y="0"/>
                </a:lnTo>
                <a:lnTo>
                  <a:pt x="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79" name="Freeform 121"/>
          <p:cNvSpPr>
            <a:spLocks/>
          </p:cNvSpPr>
          <p:nvPr/>
        </p:nvSpPr>
        <p:spPr bwMode="auto">
          <a:xfrm>
            <a:off x="7288213" y="2503488"/>
            <a:ext cx="87312" cy="47625"/>
          </a:xfrm>
          <a:custGeom>
            <a:avLst/>
            <a:gdLst>
              <a:gd name="T0" fmla="*/ 2147483647 w 61"/>
              <a:gd name="T1" fmla="*/ 0 h 30"/>
              <a:gd name="T2" fmla="*/ 2147483647 w 61"/>
              <a:gd name="T3" fmla="*/ 2147483647 h 30"/>
              <a:gd name="T4" fmla="*/ 2147483647 w 61"/>
              <a:gd name="T5" fmla="*/ 2147483647 h 30"/>
              <a:gd name="T6" fmla="*/ 2147483647 w 61"/>
              <a:gd name="T7" fmla="*/ 2147483647 h 30"/>
              <a:gd name="T8" fmla="*/ 2147483647 w 61"/>
              <a:gd name="T9" fmla="*/ 2147483647 h 30"/>
              <a:gd name="T10" fmla="*/ 2147483647 w 61"/>
              <a:gd name="T11" fmla="*/ 2147483647 h 30"/>
              <a:gd name="T12" fmla="*/ 2147483647 w 61"/>
              <a:gd name="T13" fmla="*/ 2147483647 h 30"/>
              <a:gd name="T14" fmla="*/ 2147483647 w 61"/>
              <a:gd name="T15" fmla="*/ 2147483647 h 30"/>
              <a:gd name="T16" fmla="*/ 2147483647 w 61"/>
              <a:gd name="T17" fmla="*/ 2147483647 h 30"/>
              <a:gd name="T18" fmla="*/ 2147483647 w 61"/>
              <a:gd name="T19" fmla="*/ 2147483647 h 30"/>
              <a:gd name="T20" fmla="*/ 0 w 61"/>
              <a:gd name="T21" fmla="*/ 2147483647 h 30"/>
              <a:gd name="T22" fmla="*/ 2147483647 w 61"/>
              <a:gd name="T23" fmla="*/ 2147483647 h 30"/>
              <a:gd name="T24" fmla="*/ 2147483647 w 61"/>
              <a:gd name="T25" fmla="*/ 2147483647 h 30"/>
              <a:gd name="T26" fmla="*/ 2147483647 w 61"/>
              <a:gd name="T27" fmla="*/ 2147483647 h 30"/>
              <a:gd name="T28" fmla="*/ 2147483647 w 61"/>
              <a:gd name="T29" fmla="*/ 2147483647 h 30"/>
              <a:gd name="T30" fmla="*/ 2147483647 w 61"/>
              <a:gd name="T31" fmla="*/ 2147483647 h 30"/>
              <a:gd name="T32" fmla="*/ 2147483647 w 61"/>
              <a:gd name="T33" fmla="*/ 2147483647 h 30"/>
              <a:gd name="T34" fmla="*/ 2147483647 w 61"/>
              <a:gd name="T35" fmla="*/ 2147483647 h 30"/>
              <a:gd name="T36" fmla="*/ 2147483647 w 61"/>
              <a:gd name="T37" fmla="*/ 2147483647 h 30"/>
              <a:gd name="T38" fmla="*/ 2147483647 w 61"/>
              <a:gd name="T39" fmla="*/ 2147483647 h 30"/>
              <a:gd name="T40" fmla="*/ 2147483647 w 61"/>
              <a:gd name="T41" fmla="*/ 2147483647 h 30"/>
              <a:gd name="T42" fmla="*/ 2147483647 w 61"/>
              <a:gd name="T43" fmla="*/ 2147483647 h 30"/>
              <a:gd name="T44" fmla="*/ 2147483647 w 61"/>
              <a:gd name="T45" fmla="*/ 2147483647 h 30"/>
              <a:gd name="T46" fmla="*/ 2147483647 w 61"/>
              <a:gd name="T47" fmla="*/ 2147483647 h 30"/>
              <a:gd name="T48" fmla="*/ 2147483647 w 61"/>
              <a:gd name="T49" fmla="*/ 2147483647 h 30"/>
              <a:gd name="T50" fmla="*/ 2147483647 w 61"/>
              <a:gd name="T51" fmla="*/ 2147483647 h 30"/>
              <a:gd name="T52" fmla="*/ 2147483647 w 61"/>
              <a:gd name="T53" fmla="*/ 2147483647 h 30"/>
              <a:gd name="T54" fmla="*/ 2147483647 w 61"/>
              <a:gd name="T55" fmla="*/ 2147483647 h 30"/>
              <a:gd name="T56" fmla="*/ 2147483647 w 61"/>
              <a:gd name="T57" fmla="*/ 2147483647 h 30"/>
              <a:gd name="T58" fmla="*/ 2147483647 w 61"/>
              <a:gd name="T59" fmla="*/ 2147483647 h 30"/>
              <a:gd name="T60" fmla="*/ 2147483647 w 61"/>
              <a:gd name="T61" fmla="*/ 2147483647 h 30"/>
              <a:gd name="T62" fmla="*/ 2147483647 w 61"/>
              <a:gd name="T63" fmla="*/ 2147483647 h 30"/>
              <a:gd name="T64" fmla="*/ 2147483647 w 61"/>
              <a:gd name="T65" fmla="*/ 2147483647 h 30"/>
              <a:gd name="T66" fmla="*/ 2147483647 w 61"/>
              <a:gd name="T67" fmla="*/ 2147483647 h 30"/>
              <a:gd name="T68" fmla="*/ 2147483647 w 61"/>
              <a:gd name="T69" fmla="*/ 2147483647 h 30"/>
              <a:gd name="T70" fmla="*/ 2147483647 w 61"/>
              <a:gd name="T71" fmla="*/ 2147483647 h 30"/>
              <a:gd name="T72" fmla="*/ 2147483647 w 61"/>
              <a:gd name="T73" fmla="*/ 2147483647 h 30"/>
              <a:gd name="T74" fmla="*/ 2147483647 w 61"/>
              <a:gd name="T75" fmla="*/ 2147483647 h 30"/>
              <a:gd name="T76" fmla="*/ 2147483647 w 61"/>
              <a:gd name="T77" fmla="*/ 2147483647 h 30"/>
              <a:gd name="T78" fmla="*/ 2147483647 w 61"/>
              <a:gd name="T79" fmla="*/ 2147483647 h 30"/>
              <a:gd name="T80" fmla="*/ 2147483647 w 61"/>
              <a:gd name="T81" fmla="*/ 2147483647 h 30"/>
              <a:gd name="T82" fmla="*/ 2147483647 w 61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30"/>
              <a:gd name="T128" fmla="*/ 61 w 61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6" y="1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1" y="3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8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0" y="12"/>
                </a:lnTo>
                <a:lnTo>
                  <a:pt x="0" y="16"/>
                </a:lnTo>
                <a:lnTo>
                  <a:pt x="1" y="16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4" y="27"/>
                </a:lnTo>
                <a:lnTo>
                  <a:pt x="16" y="27"/>
                </a:lnTo>
                <a:lnTo>
                  <a:pt x="18" y="27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5" y="29"/>
                </a:lnTo>
                <a:lnTo>
                  <a:pt x="39" y="29"/>
                </a:lnTo>
                <a:lnTo>
                  <a:pt x="39" y="28"/>
                </a:lnTo>
                <a:lnTo>
                  <a:pt x="42" y="28"/>
                </a:lnTo>
                <a:lnTo>
                  <a:pt x="42" y="27"/>
                </a:lnTo>
                <a:lnTo>
                  <a:pt x="44" y="27"/>
                </a:lnTo>
                <a:lnTo>
                  <a:pt x="46" y="27"/>
                </a:lnTo>
                <a:lnTo>
                  <a:pt x="47" y="27"/>
                </a:lnTo>
                <a:lnTo>
                  <a:pt x="48" y="27"/>
                </a:lnTo>
                <a:lnTo>
                  <a:pt x="48" y="26"/>
                </a:lnTo>
                <a:lnTo>
                  <a:pt x="50" y="26"/>
                </a:lnTo>
                <a:lnTo>
                  <a:pt x="50" y="25"/>
                </a:lnTo>
                <a:lnTo>
                  <a:pt x="53" y="24"/>
                </a:lnTo>
                <a:lnTo>
                  <a:pt x="53" y="23"/>
                </a:lnTo>
                <a:lnTo>
                  <a:pt x="58" y="20"/>
                </a:lnTo>
                <a:lnTo>
                  <a:pt x="58" y="19"/>
                </a:lnTo>
                <a:lnTo>
                  <a:pt x="59" y="17"/>
                </a:lnTo>
                <a:lnTo>
                  <a:pt x="59" y="16"/>
                </a:lnTo>
                <a:lnTo>
                  <a:pt x="60" y="16"/>
                </a:lnTo>
                <a:lnTo>
                  <a:pt x="60" y="12"/>
                </a:lnTo>
                <a:lnTo>
                  <a:pt x="59" y="12"/>
                </a:lnTo>
                <a:lnTo>
                  <a:pt x="59" y="11"/>
                </a:lnTo>
                <a:lnTo>
                  <a:pt x="58" y="11"/>
                </a:lnTo>
                <a:lnTo>
                  <a:pt x="58" y="10"/>
                </a:lnTo>
                <a:lnTo>
                  <a:pt x="56" y="7"/>
                </a:lnTo>
                <a:lnTo>
                  <a:pt x="53" y="5"/>
                </a:lnTo>
                <a:lnTo>
                  <a:pt x="52" y="4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9" y="2"/>
                </a:lnTo>
                <a:lnTo>
                  <a:pt x="47" y="2"/>
                </a:lnTo>
                <a:lnTo>
                  <a:pt x="44" y="2"/>
                </a:lnTo>
                <a:lnTo>
                  <a:pt x="44" y="1"/>
                </a:lnTo>
                <a:lnTo>
                  <a:pt x="42" y="1"/>
                </a:lnTo>
                <a:lnTo>
                  <a:pt x="41" y="1"/>
                </a:lnTo>
                <a:lnTo>
                  <a:pt x="39" y="1"/>
                </a:lnTo>
                <a:lnTo>
                  <a:pt x="39" y="0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80" name="Freeform 122"/>
          <p:cNvSpPr>
            <a:spLocks/>
          </p:cNvSpPr>
          <p:nvPr/>
        </p:nvSpPr>
        <p:spPr bwMode="auto">
          <a:xfrm>
            <a:off x="7399338" y="2503488"/>
            <a:ext cx="87312" cy="47625"/>
          </a:xfrm>
          <a:custGeom>
            <a:avLst/>
            <a:gdLst>
              <a:gd name="T0" fmla="*/ 2147483647 w 60"/>
              <a:gd name="T1" fmla="*/ 0 h 30"/>
              <a:gd name="T2" fmla="*/ 2147483647 w 60"/>
              <a:gd name="T3" fmla="*/ 2147483647 h 30"/>
              <a:gd name="T4" fmla="*/ 2147483647 w 60"/>
              <a:gd name="T5" fmla="*/ 2147483647 h 30"/>
              <a:gd name="T6" fmla="*/ 2147483647 w 60"/>
              <a:gd name="T7" fmla="*/ 2147483647 h 30"/>
              <a:gd name="T8" fmla="*/ 2147483647 w 60"/>
              <a:gd name="T9" fmla="*/ 2147483647 h 30"/>
              <a:gd name="T10" fmla="*/ 2147483647 w 60"/>
              <a:gd name="T11" fmla="*/ 2147483647 h 30"/>
              <a:gd name="T12" fmla="*/ 2147483647 w 60"/>
              <a:gd name="T13" fmla="*/ 2147483647 h 30"/>
              <a:gd name="T14" fmla="*/ 2147483647 w 60"/>
              <a:gd name="T15" fmla="*/ 2147483647 h 30"/>
              <a:gd name="T16" fmla="*/ 2147483647 w 60"/>
              <a:gd name="T17" fmla="*/ 2147483647 h 30"/>
              <a:gd name="T18" fmla="*/ 2147483647 w 60"/>
              <a:gd name="T19" fmla="*/ 2147483647 h 30"/>
              <a:gd name="T20" fmla="*/ 0 w 60"/>
              <a:gd name="T21" fmla="*/ 2147483647 h 30"/>
              <a:gd name="T22" fmla="*/ 2147483647 w 60"/>
              <a:gd name="T23" fmla="*/ 2147483647 h 30"/>
              <a:gd name="T24" fmla="*/ 2147483647 w 60"/>
              <a:gd name="T25" fmla="*/ 2147483647 h 30"/>
              <a:gd name="T26" fmla="*/ 2147483647 w 60"/>
              <a:gd name="T27" fmla="*/ 2147483647 h 30"/>
              <a:gd name="T28" fmla="*/ 2147483647 w 60"/>
              <a:gd name="T29" fmla="*/ 2147483647 h 30"/>
              <a:gd name="T30" fmla="*/ 2147483647 w 60"/>
              <a:gd name="T31" fmla="*/ 2147483647 h 30"/>
              <a:gd name="T32" fmla="*/ 2147483647 w 60"/>
              <a:gd name="T33" fmla="*/ 2147483647 h 30"/>
              <a:gd name="T34" fmla="*/ 2147483647 w 60"/>
              <a:gd name="T35" fmla="*/ 2147483647 h 30"/>
              <a:gd name="T36" fmla="*/ 2147483647 w 60"/>
              <a:gd name="T37" fmla="*/ 2147483647 h 30"/>
              <a:gd name="T38" fmla="*/ 2147483647 w 60"/>
              <a:gd name="T39" fmla="*/ 2147483647 h 30"/>
              <a:gd name="T40" fmla="*/ 2147483647 w 60"/>
              <a:gd name="T41" fmla="*/ 2147483647 h 30"/>
              <a:gd name="T42" fmla="*/ 2147483647 w 60"/>
              <a:gd name="T43" fmla="*/ 2147483647 h 30"/>
              <a:gd name="T44" fmla="*/ 2147483647 w 60"/>
              <a:gd name="T45" fmla="*/ 2147483647 h 30"/>
              <a:gd name="T46" fmla="*/ 2147483647 w 60"/>
              <a:gd name="T47" fmla="*/ 2147483647 h 30"/>
              <a:gd name="T48" fmla="*/ 2147483647 w 60"/>
              <a:gd name="T49" fmla="*/ 2147483647 h 30"/>
              <a:gd name="T50" fmla="*/ 2147483647 w 60"/>
              <a:gd name="T51" fmla="*/ 2147483647 h 30"/>
              <a:gd name="T52" fmla="*/ 2147483647 w 60"/>
              <a:gd name="T53" fmla="*/ 2147483647 h 30"/>
              <a:gd name="T54" fmla="*/ 2147483647 w 60"/>
              <a:gd name="T55" fmla="*/ 2147483647 h 30"/>
              <a:gd name="T56" fmla="*/ 2147483647 w 60"/>
              <a:gd name="T57" fmla="*/ 2147483647 h 30"/>
              <a:gd name="T58" fmla="*/ 2147483647 w 60"/>
              <a:gd name="T59" fmla="*/ 2147483647 h 30"/>
              <a:gd name="T60" fmla="*/ 2147483647 w 60"/>
              <a:gd name="T61" fmla="*/ 2147483647 h 30"/>
              <a:gd name="T62" fmla="*/ 2147483647 w 60"/>
              <a:gd name="T63" fmla="*/ 2147483647 h 30"/>
              <a:gd name="T64" fmla="*/ 2147483647 w 60"/>
              <a:gd name="T65" fmla="*/ 2147483647 h 30"/>
              <a:gd name="T66" fmla="*/ 2147483647 w 60"/>
              <a:gd name="T67" fmla="*/ 2147483647 h 30"/>
              <a:gd name="T68" fmla="*/ 2147483647 w 60"/>
              <a:gd name="T69" fmla="*/ 2147483647 h 30"/>
              <a:gd name="T70" fmla="*/ 2147483647 w 60"/>
              <a:gd name="T71" fmla="*/ 2147483647 h 30"/>
              <a:gd name="T72" fmla="*/ 2147483647 w 60"/>
              <a:gd name="T73" fmla="*/ 2147483647 h 30"/>
              <a:gd name="T74" fmla="*/ 2147483647 w 60"/>
              <a:gd name="T75" fmla="*/ 2147483647 h 30"/>
              <a:gd name="T76" fmla="*/ 2147483647 w 60"/>
              <a:gd name="T77" fmla="*/ 2147483647 h 30"/>
              <a:gd name="T78" fmla="*/ 2147483647 w 60"/>
              <a:gd name="T79" fmla="*/ 2147483647 h 30"/>
              <a:gd name="T80" fmla="*/ 2147483647 w 60"/>
              <a:gd name="T81" fmla="*/ 2147483647 h 30"/>
              <a:gd name="T82" fmla="*/ 2147483647 w 60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0"/>
              <a:gd name="T127" fmla="*/ 0 h 30"/>
              <a:gd name="T128" fmla="*/ 60 w 60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0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6" y="1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1" y="3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8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0" y="12"/>
                </a:lnTo>
                <a:lnTo>
                  <a:pt x="0" y="16"/>
                </a:lnTo>
                <a:lnTo>
                  <a:pt x="1" y="16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4" y="27"/>
                </a:lnTo>
                <a:lnTo>
                  <a:pt x="16" y="27"/>
                </a:lnTo>
                <a:lnTo>
                  <a:pt x="18" y="27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4" y="29"/>
                </a:lnTo>
                <a:lnTo>
                  <a:pt x="38" y="29"/>
                </a:lnTo>
                <a:lnTo>
                  <a:pt x="38" y="28"/>
                </a:lnTo>
                <a:lnTo>
                  <a:pt x="41" y="28"/>
                </a:lnTo>
                <a:lnTo>
                  <a:pt x="41" y="27"/>
                </a:lnTo>
                <a:lnTo>
                  <a:pt x="43" y="27"/>
                </a:lnTo>
                <a:lnTo>
                  <a:pt x="45" y="27"/>
                </a:lnTo>
                <a:lnTo>
                  <a:pt x="46" y="27"/>
                </a:lnTo>
                <a:lnTo>
                  <a:pt x="47" y="27"/>
                </a:lnTo>
                <a:lnTo>
                  <a:pt x="47" y="26"/>
                </a:lnTo>
                <a:lnTo>
                  <a:pt x="49" y="26"/>
                </a:lnTo>
                <a:lnTo>
                  <a:pt x="49" y="25"/>
                </a:lnTo>
                <a:lnTo>
                  <a:pt x="52" y="24"/>
                </a:lnTo>
                <a:lnTo>
                  <a:pt x="52" y="23"/>
                </a:lnTo>
                <a:lnTo>
                  <a:pt x="57" y="20"/>
                </a:lnTo>
                <a:lnTo>
                  <a:pt x="57" y="19"/>
                </a:lnTo>
                <a:lnTo>
                  <a:pt x="58" y="17"/>
                </a:lnTo>
                <a:lnTo>
                  <a:pt x="58" y="16"/>
                </a:lnTo>
                <a:lnTo>
                  <a:pt x="59" y="16"/>
                </a:lnTo>
                <a:lnTo>
                  <a:pt x="59" y="12"/>
                </a:lnTo>
                <a:lnTo>
                  <a:pt x="58" y="12"/>
                </a:lnTo>
                <a:lnTo>
                  <a:pt x="58" y="11"/>
                </a:lnTo>
                <a:lnTo>
                  <a:pt x="57" y="11"/>
                </a:lnTo>
                <a:lnTo>
                  <a:pt x="57" y="10"/>
                </a:lnTo>
                <a:lnTo>
                  <a:pt x="55" y="7"/>
                </a:lnTo>
                <a:lnTo>
                  <a:pt x="52" y="5"/>
                </a:lnTo>
                <a:lnTo>
                  <a:pt x="51" y="4"/>
                </a:lnTo>
                <a:lnTo>
                  <a:pt x="50" y="4"/>
                </a:lnTo>
                <a:lnTo>
                  <a:pt x="49" y="4"/>
                </a:lnTo>
                <a:lnTo>
                  <a:pt x="49" y="3"/>
                </a:lnTo>
                <a:lnTo>
                  <a:pt x="48" y="3"/>
                </a:lnTo>
                <a:lnTo>
                  <a:pt x="48" y="2"/>
                </a:lnTo>
                <a:lnTo>
                  <a:pt x="46" y="2"/>
                </a:lnTo>
                <a:lnTo>
                  <a:pt x="43" y="2"/>
                </a:lnTo>
                <a:lnTo>
                  <a:pt x="43" y="1"/>
                </a:lnTo>
                <a:lnTo>
                  <a:pt x="41" y="1"/>
                </a:lnTo>
                <a:lnTo>
                  <a:pt x="40" y="1"/>
                </a:lnTo>
                <a:lnTo>
                  <a:pt x="38" y="1"/>
                </a:lnTo>
                <a:lnTo>
                  <a:pt x="38" y="0"/>
                </a:lnTo>
                <a:lnTo>
                  <a:pt x="34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81" name="Freeform 123"/>
          <p:cNvSpPr>
            <a:spLocks/>
          </p:cNvSpPr>
          <p:nvPr/>
        </p:nvSpPr>
        <p:spPr bwMode="auto">
          <a:xfrm>
            <a:off x="7508875" y="2503488"/>
            <a:ext cx="79375" cy="47625"/>
          </a:xfrm>
          <a:custGeom>
            <a:avLst/>
            <a:gdLst>
              <a:gd name="T0" fmla="*/ 2147483647 w 56"/>
              <a:gd name="T1" fmla="*/ 0 h 30"/>
              <a:gd name="T2" fmla="*/ 2147483647 w 56"/>
              <a:gd name="T3" fmla="*/ 2147483647 h 30"/>
              <a:gd name="T4" fmla="*/ 2147483647 w 56"/>
              <a:gd name="T5" fmla="*/ 2147483647 h 30"/>
              <a:gd name="T6" fmla="*/ 2147483647 w 56"/>
              <a:gd name="T7" fmla="*/ 2147483647 h 30"/>
              <a:gd name="T8" fmla="*/ 2147483647 w 56"/>
              <a:gd name="T9" fmla="*/ 2147483647 h 30"/>
              <a:gd name="T10" fmla="*/ 2147483647 w 56"/>
              <a:gd name="T11" fmla="*/ 2147483647 h 30"/>
              <a:gd name="T12" fmla="*/ 2147483647 w 56"/>
              <a:gd name="T13" fmla="*/ 2147483647 h 30"/>
              <a:gd name="T14" fmla="*/ 2147483647 w 56"/>
              <a:gd name="T15" fmla="*/ 2147483647 h 30"/>
              <a:gd name="T16" fmla="*/ 2147483647 w 56"/>
              <a:gd name="T17" fmla="*/ 2147483647 h 30"/>
              <a:gd name="T18" fmla="*/ 2147483647 w 56"/>
              <a:gd name="T19" fmla="*/ 2147483647 h 30"/>
              <a:gd name="T20" fmla="*/ 0 w 56"/>
              <a:gd name="T21" fmla="*/ 2147483647 h 30"/>
              <a:gd name="T22" fmla="*/ 2147483647 w 56"/>
              <a:gd name="T23" fmla="*/ 2147483647 h 30"/>
              <a:gd name="T24" fmla="*/ 2147483647 w 56"/>
              <a:gd name="T25" fmla="*/ 2147483647 h 30"/>
              <a:gd name="T26" fmla="*/ 2147483647 w 56"/>
              <a:gd name="T27" fmla="*/ 2147483647 h 30"/>
              <a:gd name="T28" fmla="*/ 2147483647 w 56"/>
              <a:gd name="T29" fmla="*/ 2147483647 h 30"/>
              <a:gd name="T30" fmla="*/ 2147483647 w 56"/>
              <a:gd name="T31" fmla="*/ 2147483647 h 30"/>
              <a:gd name="T32" fmla="*/ 2147483647 w 56"/>
              <a:gd name="T33" fmla="*/ 2147483647 h 30"/>
              <a:gd name="T34" fmla="*/ 2147483647 w 56"/>
              <a:gd name="T35" fmla="*/ 2147483647 h 30"/>
              <a:gd name="T36" fmla="*/ 2147483647 w 56"/>
              <a:gd name="T37" fmla="*/ 2147483647 h 30"/>
              <a:gd name="T38" fmla="*/ 2147483647 w 56"/>
              <a:gd name="T39" fmla="*/ 2147483647 h 30"/>
              <a:gd name="T40" fmla="*/ 2147483647 w 56"/>
              <a:gd name="T41" fmla="*/ 2147483647 h 30"/>
              <a:gd name="T42" fmla="*/ 2147483647 w 56"/>
              <a:gd name="T43" fmla="*/ 2147483647 h 30"/>
              <a:gd name="T44" fmla="*/ 2147483647 w 56"/>
              <a:gd name="T45" fmla="*/ 2147483647 h 30"/>
              <a:gd name="T46" fmla="*/ 2147483647 w 56"/>
              <a:gd name="T47" fmla="*/ 2147483647 h 30"/>
              <a:gd name="T48" fmla="*/ 2147483647 w 56"/>
              <a:gd name="T49" fmla="*/ 2147483647 h 30"/>
              <a:gd name="T50" fmla="*/ 2147483647 w 56"/>
              <a:gd name="T51" fmla="*/ 2147483647 h 30"/>
              <a:gd name="T52" fmla="*/ 2147483647 w 56"/>
              <a:gd name="T53" fmla="*/ 2147483647 h 30"/>
              <a:gd name="T54" fmla="*/ 2147483647 w 56"/>
              <a:gd name="T55" fmla="*/ 2147483647 h 30"/>
              <a:gd name="T56" fmla="*/ 2147483647 w 56"/>
              <a:gd name="T57" fmla="*/ 2147483647 h 30"/>
              <a:gd name="T58" fmla="*/ 2147483647 w 56"/>
              <a:gd name="T59" fmla="*/ 2147483647 h 30"/>
              <a:gd name="T60" fmla="*/ 2147483647 w 56"/>
              <a:gd name="T61" fmla="*/ 2147483647 h 30"/>
              <a:gd name="T62" fmla="*/ 2147483647 w 56"/>
              <a:gd name="T63" fmla="*/ 2147483647 h 30"/>
              <a:gd name="T64" fmla="*/ 2147483647 w 56"/>
              <a:gd name="T65" fmla="*/ 2147483647 h 30"/>
              <a:gd name="T66" fmla="*/ 2147483647 w 56"/>
              <a:gd name="T67" fmla="*/ 2147483647 h 30"/>
              <a:gd name="T68" fmla="*/ 2147483647 w 56"/>
              <a:gd name="T69" fmla="*/ 2147483647 h 30"/>
              <a:gd name="T70" fmla="*/ 2147483647 w 56"/>
              <a:gd name="T71" fmla="*/ 2147483647 h 30"/>
              <a:gd name="T72" fmla="*/ 2147483647 w 56"/>
              <a:gd name="T73" fmla="*/ 2147483647 h 30"/>
              <a:gd name="T74" fmla="*/ 2147483647 w 56"/>
              <a:gd name="T75" fmla="*/ 2147483647 h 30"/>
              <a:gd name="T76" fmla="*/ 2147483647 w 56"/>
              <a:gd name="T77" fmla="*/ 2147483647 h 30"/>
              <a:gd name="T78" fmla="*/ 2147483647 w 56"/>
              <a:gd name="T79" fmla="*/ 2147483647 h 30"/>
              <a:gd name="T80" fmla="*/ 2147483647 w 56"/>
              <a:gd name="T81" fmla="*/ 2147483647 h 30"/>
              <a:gd name="T82" fmla="*/ 2147483647 w 56"/>
              <a:gd name="T83" fmla="*/ 2147483647 h 30"/>
              <a:gd name="T84" fmla="*/ 2147483647 w 56"/>
              <a:gd name="T85" fmla="*/ 2147483647 h 30"/>
              <a:gd name="T86" fmla="*/ 2147483647 w 56"/>
              <a:gd name="T87" fmla="*/ 0 h 30"/>
              <a:gd name="T88" fmla="*/ 2147483647 w 56"/>
              <a:gd name="T89" fmla="*/ 0 h 3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6"/>
              <a:gd name="T136" fmla="*/ 0 h 30"/>
              <a:gd name="T137" fmla="*/ 56 w 56"/>
              <a:gd name="T138" fmla="*/ 30 h 3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6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6" y="1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1" y="3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8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0" y="12"/>
                </a:lnTo>
                <a:lnTo>
                  <a:pt x="0" y="16"/>
                </a:lnTo>
                <a:lnTo>
                  <a:pt x="1" y="16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4" y="27"/>
                </a:lnTo>
                <a:lnTo>
                  <a:pt x="16" y="27"/>
                </a:lnTo>
                <a:lnTo>
                  <a:pt x="18" y="27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4" y="29"/>
                </a:lnTo>
                <a:lnTo>
                  <a:pt x="38" y="29"/>
                </a:lnTo>
                <a:lnTo>
                  <a:pt x="38" y="28"/>
                </a:lnTo>
                <a:lnTo>
                  <a:pt x="41" y="28"/>
                </a:lnTo>
                <a:lnTo>
                  <a:pt x="41" y="27"/>
                </a:lnTo>
                <a:lnTo>
                  <a:pt x="43" y="27"/>
                </a:lnTo>
                <a:lnTo>
                  <a:pt x="45" y="27"/>
                </a:lnTo>
                <a:lnTo>
                  <a:pt x="45" y="25"/>
                </a:lnTo>
                <a:lnTo>
                  <a:pt x="46" y="25"/>
                </a:lnTo>
                <a:lnTo>
                  <a:pt x="46" y="22"/>
                </a:lnTo>
                <a:lnTo>
                  <a:pt x="47" y="22"/>
                </a:lnTo>
                <a:lnTo>
                  <a:pt x="47" y="21"/>
                </a:lnTo>
                <a:lnTo>
                  <a:pt x="48" y="21"/>
                </a:lnTo>
                <a:lnTo>
                  <a:pt x="48" y="19"/>
                </a:lnTo>
                <a:lnTo>
                  <a:pt x="49" y="19"/>
                </a:lnTo>
                <a:lnTo>
                  <a:pt x="49" y="18"/>
                </a:lnTo>
                <a:lnTo>
                  <a:pt x="49" y="17"/>
                </a:lnTo>
                <a:lnTo>
                  <a:pt x="50" y="17"/>
                </a:lnTo>
                <a:lnTo>
                  <a:pt x="50" y="16"/>
                </a:lnTo>
                <a:lnTo>
                  <a:pt x="51" y="16"/>
                </a:lnTo>
                <a:lnTo>
                  <a:pt x="51" y="15"/>
                </a:lnTo>
                <a:lnTo>
                  <a:pt x="52" y="13"/>
                </a:lnTo>
                <a:lnTo>
                  <a:pt x="52" y="12"/>
                </a:lnTo>
                <a:lnTo>
                  <a:pt x="53" y="12"/>
                </a:lnTo>
                <a:lnTo>
                  <a:pt x="53" y="10"/>
                </a:lnTo>
                <a:lnTo>
                  <a:pt x="54" y="10"/>
                </a:lnTo>
                <a:lnTo>
                  <a:pt x="54" y="9"/>
                </a:lnTo>
                <a:lnTo>
                  <a:pt x="55" y="7"/>
                </a:lnTo>
                <a:lnTo>
                  <a:pt x="54" y="7"/>
                </a:lnTo>
                <a:lnTo>
                  <a:pt x="52" y="5"/>
                </a:lnTo>
                <a:lnTo>
                  <a:pt x="51" y="4"/>
                </a:lnTo>
                <a:lnTo>
                  <a:pt x="50" y="4"/>
                </a:lnTo>
                <a:lnTo>
                  <a:pt x="49" y="4"/>
                </a:lnTo>
                <a:lnTo>
                  <a:pt x="49" y="3"/>
                </a:lnTo>
                <a:lnTo>
                  <a:pt x="48" y="3"/>
                </a:lnTo>
                <a:lnTo>
                  <a:pt x="48" y="2"/>
                </a:lnTo>
                <a:lnTo>
                  <a:pt x="46" y="2"/>
                </a:lnTo>
                <a:lnTo>
                  <a:pt x="43" y="2"/>
                </a:lnTo>
                <a:lnTo>
                  <a:pt x="43" y="1"/>
                </a:lnTo>
                <a:lnTo>
                  <a:pt x="41" y="1"/>
                </a:lnTo>
                <a:lnTo>
                  <a:pt x="40" y="1"/>
                </a:lnTo>
                <a:lnTo>
                  <a:pt x="38" y="1"/>
                </a:lnTo>
                <a:lnTo>
                  <a:pt x="38" y="0"/>
                </a:lnTo>
                <a:lnTo>
                  <a:pt x="34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82" name="Freeform 124"/>
          <p:cNvSpPr>
            <a:spLocks/>
          </p:cNvSpPr>
          <p:nvPr/>
        </p:nvSpPr>
        <p:spPr bwMode="auto">
          <a:xfrm>
            <a:off x="7253288" y="2570163"/>
            <a:ext cx="74612" cy="47625"/>
          </a:xfrm>
          <a:custGeom>
            <a:avLst/>
            <a:gdLst>
              <a:gd name="T0" fmla="*/ 2147483647 w 55"/>
              <a:gd name="T1" fmla="*/ 2147483647 h 30"/>
              <a:gd name="T2" fmla="*/ 2147483647 w 55"/>
              <a:gd name="T3" fmla="*/ 2147483647 h 30"/>
              <a:gd name="T4" fmla="*/ 2147483647 w 55"/>
              <a:gd name="T5" fmla="*/ 2147483647 h 30"/>
              <a:gd name="T6" fmla="*/ 2147483647 w 55"/>
              <a:gd name="T7" fmla="*/ 2147483647 h 30"/>
              <a:gd name="T8" fmla="*/ 2147483647 w 55"/>
              <a:gd name="T9" fmla="*/ 2147483647 h 30"/>
              <a:gd name="T10" fmla="*/ 2147483647 w 55"/>
              <a:gd name="T11" fmla="*/ 2147483647 h 30"/>
              <a:gd name="T12" fmla="*/ 2147483647 w 55"/>
              <a:gd name="T13" fmla="*/ 2147483647 h 30"/>
              <a:gd name="T14" fmla="*/ 2147483647 w 55"/>
              <a:gd name="T15" fmla="*/ 2147483647 h 30"/>
              <a:gd name="T16" fmla="*/ 2147483647 w 55"/>
              <a:gd name="T17" fmla="*/ 2147483647 h 30"/>
              <a:gd name="T18" fmla="*/ 2147483647 w 55"/>
              <a:gd name="T19" fmla="*/ 2147483647 h 30"/>
              <a:gd name="T20" fmla="*/ 2147483647 w 55"/>
              <a:gd name="T21" fmla="*/ 2147483647 h 30"/>
              <a:gd name="T22" fmla="*/ 2147483647 w 55"/>
              <a:gd name="T23" fmla="*/ 2147483647 h 30"/>
              <a:gd name="T24" fmla="*/ 2147483647 w 55"/>
              <a:gd name="T25" fmla="*/ 2147483647 h 30"/>
              <a:gd name="T26" fmla="*/ 2147483647 w 55"/>
              <a:gd name="T27" fmla="*/ 2147483647 h 30"/>
              <a:gd name="T28" fmla="*/ 2147483647 w 55"/>
              <a:gd name="T29" fmla="*/ 2147483647 h 30"/>
              <a:gd name="T30" fmla="*/ 2147483647 w 55"/>
              <a:gd name="T31" fmla="*/ 2147483647 h 30"/>
              <a:gd name="T32" fmla="*/ 2147483647 w 55"/>
              <a:gd name="T33" fmla="*/ 2147483647 h 30"/>
              <a:gd name="T34" fmla="*/ 2147483647 w 55"/>
              <a:gd name="T35" fmla="*/ 2147483647 h 30"/>
              <a:gd name="T36" fmla="*/ 2147483647 w 55"/>
              <a:gd name="T37" fmla="*/ 2147483647 h 30"/>
              <a:gd name="T38" fmla="*/ 2147483647 w 55"/>
              <a:gd name="T39" fmla="*/ 2147483647 h 30"/>
              <a:gd name="T40" fmla="*/ 2147483647 w 55"/>
              <a:gd name="T41" fmla="*/ 2147483647 h 30"/>
              <a:gd name="T42" fmla="*/ 2147483647 w 55"/>
              <a:gd name="T43" fmla="*/ 2147483647 h 30"/>
              <a:gd name="T44" fmla="*/ 2147483647 w 55"/>
              <a:gd name="T45" fmla="*/ 2147483647 h 30"/>
              <a:gd name="T46" fmla="*/ 2147483647 w 55"/>
              <a:gd name="T47" fmla="*/ 2147483647 h 30"/>
              <a:gd name="T48" fmla="*/ 2147483647 w 55"/>
              <a:gd name="T49" fmla="*/ 2147483647 h 30"/>
              <a:gd name="T50" fmla="*/ 2147483647 w 55"/>
              <a:gd name="T51" fmla="*/ 2147483647 h 30"/>
              <a:gd name="T52" fmla="*/ 2147483647 w 55"/>
              <a:gd name="T53" fmla="*/ 2147483647 h 30"/>
              <a:gd name="T54" fmla="*/ 2147483647 w 55"/>
              <a:gd name="T55" fmla="*/ 2147483647 h 30"/>
              <a:gd name="T56" fmla="*/ 2147483647 w 55"/>
              <a:gd name="T57" fmla="*/ 2147483647 h 30"/>
              <a:gd name="T58" fmla="*/ 2147483647 w 55"/>
              <a:gd name="T59" fmla="*/ 2147483647 h 30"/>
              <a:gd name="T60" fmla="*/ 2147483647 w 55"/>
              <a:gd name="T61" fmla="*/ 2147483647 h 30"/>
              <a:gd name="T62" fmla="*/ 2147483647 w 55"/>
              <a:gd name="T63" fmla="*/ 2147483647 h 30"/>
              <a:gd name="T64" fmla="*/ 2147483647 w 55"/>
              <a:gd name="T65" fmla="*/ 2147483647 h 30"/>
              <a:gd name="T66" fmla="*/ 2147483647 w 55"/>
              <a:gd name="T67" fmla="*/ 2147483647 h 30"/>
              <a:gd name="T68" fmla="*/ 2147483647 w 55"/>
              <a:gd name="T69" fmla="*/ 2147483647 h 30"/>
              <a:gd name="T70" fmla="*/ 2147483647 w 55"/>
              <a:gd name="T71" fmla="*/ 2147483647 h 30"/>
              <a:gd name="T72" fmla="*/ 2147483647 w 55"/>
              <a:gd name="T73" fmla="*/ 2147483647 h 30"/>
              <a:gd name="T74" fmla="*/ 2147483647 w 55"/>
              <a:gd name="T75" fmla="*/ 2147483647 h 30"/>
              <a:gd name="T76" fmla="*/ 2147483647 w 55"/>
              <a:gd name="T77" fmla="*/ 2147483647 h 30"/>
              <a:gd name="T78" fmla="*/ 2147483647 w 55"/>
              <a:gd name="T79" fmla="*/ 2147483647 h 30"/>
              <a:gd name="T80" fmla="*/ 2147483647 w 55"/>
              <a:gd name="T81" fmla="*/ 0 h 3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5"/>
              <a:gd name="T124" fmla="*/ 0 h 30"/>
              <a:gd name="T125" fmla="*/ 55 w 55"/>
              <a:gd name="T126" fmla="*/ 30 h 3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5" h="30">
                <a:moveTo>
                  <a:pt x="20" y="0"/>
                </a:moveTo>
                <a:lnTo>
                  <a:pt x="20" y="1"/>
                </a:lnTo>
                <a:lnTo>
                  <a:pt x="17" y="1"/>
                </a:lnTo>
                <a:lnTo>
                  <a:pt x="13" y="1"/>
                </a:lnTo>
                <a:lnTo>
                  <a:pt x="13" y="2"/>
                </a:lnTo>
                <a:lnTo>
                  <a:pt x="11" y="2"/>
                </a:lnTo>
                <a:lnTo>
                  <a:pt x="10" y="2"/>
                </a:lnTo>
                <a:lnTo>
                  <a:pt x="9" y="2"/>
                </a:lnTo>
                <a:lnTo>
                  <a:pt x="7" y="2"/>
                </a:lnTo>
                <a:lnTo>
                  <a:pt x="7" y="3"/>
                </a:lnTo>
                <a:lnTo>
                  <a:pt x="6" y="3"/>
                </a:lnTo>
                <a:lnTo>
                  <a:pt x="6" y="4"/>
                </a:lnTo>
                <a:lnTo>
                  <a:pt x="3" y="5"/>
                </a:lnTo>
                <a:lnTo>
                  <a:pt x="3" y="6"/>
                </a:lnTo>
                <a:lnTo>
                  <a:pt x="2" y="6"/>
                </a:lnTo>
                <a:lnTo>
                  <a:pt x="0" y="7"/>
                </a:lnTo>
                <a:lnTo>
                  <a:pt x="1" y="8"/>
                </a:lnTo>
                <a:lnTo>
                  <a:pt x="1" y="10"/>
                </a:lnTo>
                <a:lnTo>
                  <a:pt x="2" y="10"/>
                </a:lnTo>
                <a:lnTo>
                  <a:pt x="2" y="12"/>
                </a:lnTo>
                <a:lnTo>
                  <a:pt x="3" y="12"/>
                </a:lnTo>
                <a:lnTo>
                  <a:pt x="3" y="13"/>
                </a:lnTo>
                <a:lnTo>
                  <a:pt x="4" y="13"/>
                </a:lnTo>
                <a:lnTo>
                  <a:pt x="4" y="15"/>
                </a:lnTo>
                <a:lnTo>
                  <a:pt x="5" y="15"/>
                </a:lnTo>
                <a:lnTo>
                  <a:pt x="5" y="16"/>
                </a:lnTo>
                <a:lnTo>
                  <a:pt x="6" y="16"/>
                </a:lnTo>
                <a:lnTo>
                  <a:pt x="6" y="17"/>
                </a:lnTo>
                <a:lnTo>
                  <a:pt x="7" y="17"/>
                </a:lnTo>
                <a:lnTo>
                  <a:pt x="7" y="19"/>
                </a:lnTo>
                <a:lnTo>
                  <a:pt x="8" y="21"/>
                </a:lnTo>
                <a:lnTo>
                  <a:pt x="9" y="22"/>
                </a:lnTo>
                <a:lnTo>
                  <a:pt x="10" y="24"/>
                </a:lnTo>
                <a:lnTo>
                  <a:pt x="11" y="25"/>
                </a:lnTo>
                <a:lnTo>
                  <a:pt x="12" y="27"/>
                </a:lnTo>
                <a:lnTo>
                  <a:pt x="13" y="28"/>
                </a:lnTo>
                <a:lnTo>
                  <a:pt x="15" y="28"/>
                </a:lnTo>
                <a:lnTo>
                  <a:pt x="15" y="29"/>
                </a:lnTo>
                <a:lnTo>
                  <a:pt x="17" y="29"/>
                </a:lnTo>
                <a:lnTo>
                  <a:pt x="20" y="29"/>
                </a:lnTo>
                <a:lnTo>
                  <a:pt x="29" y="29"/>
                </a:lnTo>
                <a:lnTo>
                  <a:pt x="33" y="29"/>
                </a:lnTo>
                <a:lnTo>
                  <a:pt x="36" y="28"/>
                </a:lnTo>
                <a:lnTo>
                  <a:pt x="38" y="28"/>
                </a:lnTo>
                <a:lnTo>
                  <a:pt x="38" y="27"/>
                </a:lnTo>
                <a:lnTo>
                  <a:pt x="40" y="27"/>
                </a:lnTo>
                <a:lnTo>
                  <a:pt x="41" y="27"/>
                </a:lnTo>
                <a:lnTo>
                  <a:pt x="42" y="27"/>
                </a:lnTo>
                <a:lnTo>
                  <a:pt x="44" y="26"/>
                </a:lnTo>
                <a:lnTo>
                  <a:pt x="47" y="25"/>
                </a:lnTo>
                <a:lnTo>
                  <a:pt x="47" y="24"/>
                </a:lnTo>
                <a:lnTo>
                  <a:pt x="52" y="21"/>
                </a:lnTo>
                <a:lnTo>
                  <a:pt x="52" y="20"/>
                </a:lnTo>
                <a:lnTo>
                  <a:pt x="53" y="20"/>
                </a:lnTo>
                <a:lnTo>
                  <a:pt x="53" y="17"/>
                </a:lnTo>
                <a:lnTo>
                  <a:pt x="54" y="17"/>
                </a:lnTo>
                <a:lnTo>
                  <a:pt x="54" y="13"/>
                </a:lnTo>
                <a:lnTo>
                  <a:pt x="53" y="13"/>
                </a:lnTo>
                <a:lnTo>
                  <a:pt x="53" y="11"/>
                </a:lnTo>
                <a:lnTo>
                  <a:pt x="53" y="10"/>
                </a:lnTo>
                <a:lnTo>
                  <a:pt x="52" y="10"/>
                </a:lnTo>
                <a:lnTo>
                  <a:pt x="50" y="7"/>
                </a:lnTo>
                <a:lnTo>
                  <a:pt x="47" y="6"/>
                </a:lnTo>
                <a:lnTo>
                  <a:pt x="46" y="5"/>
                </a:lnTo>
                <a:lnTo>
                  <a:pt x="45" y="5"/>
                </a:lnTo>
                <a:lnTo>
                  <a:pt x="45" y="4"/>
                </a:lnTo>
                <a:lnTo>
                  <a:pt x="44" y="4"/>
                </a:lnTo>
                <a:lnTo>
                  <a:pt x="44" y="3"/>
                </a:lnTo>
                <a:lnTo>
                  <a:pt x="43" y="3"/>
                </a:lnTo>
                <a:lnTo>
                  <a:pt x="41" y="2"/>
                </a:lnTo>
                <a:lnTo>
                  <a:pt x="38" y="2"/>
                </a:lnTo>
                <a:lnTo>
                  <a:pt x="36" y="2"/>
                </a:lnTo>
                <a:lnTo>
                  <a:pt x="36" y="1"/>
                </a:lnTo>
                <a:lnTo>
                  <a:pt x="35" y="1"/>
                </a:lnTo>
                <a:lnTo>
                  <a:pt x="33" y="1"/>
                </a:lnTo>
                <a:lnTo>
                  <a:pt x="29" y="1"/>
                </a:lnTo>
                <a:lnTo>
                  <a:pt x="29" y="0"/>
                </a:lnTo>
                <a:lnTo>
                  <a:pt x="20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83" name="Freeform 125"/>
          <p:cNvSpPr>
            <a:spLocks/>
          </p:cNvSpPr>
          <p:nvPr/>
        </p:nvSpPr>
        <p:spPr bwMode="auto">
          <a:xfrm>
            <a:off x="7351713" y="2570163"/>
            <a:ext cx="87312" cy="47625"/>
          </a:xfrm>
          <a:custGeom>
            <a:avLst/>
            <a:gdLst>
              <a:gd name="T0" fmla="*/ 2147483647 w 61"/>
              <a:gd name="T1" fmla="*/ 2147483647 h 30"/>
              <a:gd name="T2" fmla="*/ 2147483647 w 61"/>
              <a:gd name="T3" fmla="*/ 2147483647 h 30"/>
              <a:gd name="T4" fmla="*/ 2147483647 w 61"/>
              <a:gd name="T5" fmla="*/ 2147483647 h 30"/>
              <a:gd name="T6" fmla="*/ 2147483647 w 61"/>
              <a:gd name="T7" fmla="*/ 2147483647 h 30"/>
              <a:gd name="T8" fmla="*/ 2147483647 w 61"/>
              <a:gd name="T9" fmla="*/ 2147483647 h 30"/>
              <a:gd name="T10" fmla="*/ 2147483647 w 61"/>
              <a:gd name="T11" fmla="*/ 2147483647 h 30"/>
              <a:gd name="T12" fmla="*/ 2147483647 w 61"/>
              <a:gd name="T13" fmla="*/ 2147483647 h 30"/>
              <a:gd name="T14" fmla="*/ 2147483647 w 61"/>
              <a:gd name="T15" fmla="*/ 2147483647 h 30"/>
              <a:gd name="T16" fmla="*/ 2147483647 w 61"/>
              <a:gd name="T17" fmla="*/ 2147483647 h 30"/>
              <a:gd name="T18" fmla="*/ 2147483647 w 61"/>
              <a:gd name="T19" fmla="*/ 2147483647 h 30"/>
              <a:gd name="T20" fmla="*/ 0 w 61"/>
              <a:gd name="T21" fmla="*/ 2147483647 h 30"/>
              <a:gd name="T22" fmla="*/ 2147483647 w 61"/>
              <a:gd name="T23" fmla="*/ 2147483647 h 30"/>
              <a:gd name="T24" fmla="*/ 2147483647 w 61"/>
              <a:gd name="T25" fmla="*/ 2147483647 h 30"/>
              <a:gd name="T26" fmla="*/ 2147483647 w 61"/>
              <a:gd name="T27" fmla="*/ 2147483647 h 30"/>
              <a:gd name="T28" fmla="*/ 2147483647 w 61"/>
              <a:gd name="T29" fmla="*/ 2147483647 h 30"/>
              <a:gd name="T30" fmla="*/ 2147483647 w 61"/>
              <a:gd name="T31" fmla="*/ 2147483647 h 30"/>
              <a:gd name="T32" fmla="*/ 2147483647 w 61"/>
              <a:gd name="T33" fmla="*/ 2147483647 h 30"/>
              <a:gd name="T34" fmla="*/ 2147483647 w 61"/>
              <a:gd name="T35" fmla="*/ 2147483647 h 30"/>
              <a:gd name="T36" fmla="*/ 2147483647 w 61"/>
              <a:gd name="T37" fmla="*/ 2147483647 h 30"/>
              <a:gd name="T38" fmla="*/ 2147483647 w 61"/>
              <a:gd name="T39" fmla="*/ 2147483647 h 30"/>
              <a:gd name="T40" fmla="*/ 2147483647 w 61"/>
              <a:gd name="T41" fmla="*/ 2147483647 h 30"/>
              <a:gd name="T42" fmla="*/ 2147483647 w 61"/>
              <a:gd name="T43" fmla="*/ 2147483647 h 30"/>
              <a:gd name="T44" fmla="*/ 2147483647 w 61"/>
              <a:gd name="T45" fmla="*/ 2147483647 h 30"/>
              <a:gd name="T46" fmla="*/ 2147483647 w 61"/>
              <a:gd name="T47" fmla="*/ 2147483647 h 30"/>
              <a:gd name="T48" fmla="*/ 2147483647 w 61"/>
              <a:gd name="T49" fmla="*/ 2147483647 h 30"/>
              <a:gd name="T50" fmla="*/ 2147483647 w 61"/>
              <a:gd name="T51" fmla="*/ 2147483647 h 30"/>
              <a:gd name="T52" fmla="*/ 2147483647 w 61"/>
              <a:gd name="T53" fmla="*/ 2147483647 h 30"/>
              <a:gd name="T54" fmla="*/ 2147483647 w 61"/>
              <a:gd name="T55" fmla="*/ 2147483647 h 30"/>
              <a:gd name="T56" fmla="*/ 2147483647 w 61"/>
              <a:gd name="T57" fmla="*/ 2147483647 h 30"/>
              <a:gd name="T58" fmla="*/ 2147483647 w 61"/>
              <a:gd name="T59" fmla="*/ 2147483647 h 30"/>
              <a:gd name="T60" fmla="*/ 2147483647 w 61"/>
              <a:gd name="T61" fmla="*/ 2147483647 h 30"/>
              <a:gd name="T62" fmla="*/ 2147483647 w 61"/>
              <a:gd name="T63" fmla="*/ 2147483647 h 30"/>
              <a:gd name="T64" fmla="*/ 2147483647 w 61"/>
              <a:gd name="T65" fmla="*/ 2147483647 h 30"/>
              <a:gd name="T66" fmla="*/ 2147483647 w 61"/>
              <a:gd name="T67" fmla="*/ 2147483647 h 30"/>
              <a:gd name="T68" fmla="*/ 2147483647 w 61"/>
              <a:gd name="T69" fmla="*/ 2147483647 h 30"/>
              <a:gd name="T70" fmla="*/ 2147483647 w 61"/>
              <a:gd name="T71" fmla="*/ 2147483647 h 30"/>
              <a:gd name="T72" fmla="*/ 2147483647 w 61"/>
              <a:gd name="T73" fmla="*/ 2147483647 h 30"/>
              <a:gd name="T74" fmla="*/ 2147483647 w 61"/>
              <a:gd name="T75" fmla="*/ 2147483647 h 30"/>
              <a:gd name="T76" fmla="*/ 2147483647 w 61"/>
              <a:gd name="T77" fmla="*/ 2147483647 h 30"/>
              <a:gd name="T78" fmla="*/ 2147483647 w 61"/>
              <a:gd name="T79" fmla="*/ 2147483647 h 30"/>
              <a:gd name="T80" fmla="*/ 2147483647 w 61"/>
              <a:gd name="T81" fmla="*/ 2147483647 h 30"/>
              <a:gd name="T82" fmla="*/ 2147483647 w 61"/>
              <a:gd name="T83" fmla="*/ 2147483647 h 30"/>
              <a:gd name="T84" fmla="*/ 2147483647 w 61"/>
              <a:gd name="T85" fmla="*/ 0 h 3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1"/>
              <a:gd name="T130" fmla="*/ 0 h 30"/>
              <a:gd name="T131" fmla="*/ 61 w 61"/>
              <a:gd name="T132" fmla="*/ 30 h 3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1" h="30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2" y="26"/>
                </a:lnTo>
                <a:lnTo>
                  <a:pt x="12" y="27"/>
                </a:lnTo>
                <a:lnTo>
                  <a:pt x="14" y="27"/>
                </a:lnTo>
                <a:lnTo>
                  <a:pt x="16" y="27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35" y="29"/>
                </a:lnTo>
                <a:lnTo>
                  <a:pt x="39" y="29"/>
                </a:lnTo>
                <a:lnTo>
                  <a:pt x="42" y="28"/>
                </a:lnTo>
                <a:lnTo>
                  <a:pt x="44" y="28"/>
                </a:lnTo>
                <a:lnTo>
                  <a:pt x="44" y="27"/>
                </a:lnTo>
                <a:lnTo>
                  <a:pt x="46" y="27"/>
                </a:lnTo>
                <a:lnTo>
                  <a:pt x="47" y="27"/>
                </a:lnTo>
                <a:lnTo>
                  <a:pt x="48" y="27"/>
                </a:lnTo>
                <a:lnTo>
                  <a:pt x="50" y="26"/>
                </a:lnTo>
                <a:lnTo>
                  <a:pt x="53" y="25"/>
                </a:lnTo>
                <a:lnTo>
                  <a:pt x="53" y="24"/>
                </a:lnTo>
                <a:lnTo>
                  <a:pt x="58" y="21"/>
                </a:lnTo>
                <a:lnTo>
                  <a:pt x="58" y="20"/>
                </a:lnTo>
                <a:lnTo>
                  <a:pt x="59" y="20"/>
                </a:lnTo>
                <a:lnTo>
                  <a:pt x="59" y="17"/>
                </a:lnTo>
                <a:lnTo>
                  <a:pt x="60" y="17"/>
                </a:lnTo>
                <a:lnTo>
                  <a:pt x="60" y="13"/>
                </a:lnTo>
                <a:lnTo>
                  <a:pt x="59" y="13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6" y="7"/>
                </a:lnTo>
                <a:lnTo>
                  <a:pt x="53" y="6"/>
                </a:lnTo>
                <a:lnTo>
                  <a:pt x="52" y="5"/>
                </a:lnTo>
                <a:lnTo>
                  <a:pt x="51" y="5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7" y="2"/>
                </a:lnTo>
                <a:lnTo>
                  <a:pt x="44" y="2"/>
                </a:lnTo>
                <a:lnTo>
                  <a:pt x="42" y="2"/>
                </a:lnTo>
                <a:lnTo>
                  <a:pt x="42" y="1"/>
                </a:lnTo>
                <a:lnTo>
                  <a:pt x="41" y="1"/>
                </a:lnTo>
                <a:lnTo>
                  <a:pt x="39" y="1"/>
                </a:lnTo>
                <a:lnTo>
                  <a:pt x="35" y="1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84" name="Freeform 126"/>
          <p:cNvSpPr>
            <a:spLocks/>
          </p:cNvSpPr>
          <p:nvPr/>
        </p:nvSpPr>
        <p:spPr bwMode="auto">
          <a:xfrm>
            <a:off x="7462838" y="2570163"/>
            <a:ext cx="87312" cy="47625"/>
          </a:xfrm>
          <a:custGeom>
            <a:avLst/>
            <a:gdLst>
              <a:gd name="T0" fmla="*/ 2147483647 w 60"/>
              <a:gd name="T1" fmla="*/ 2147483647 h 30"/>
              <a:gd name="T2" fmla="*/ 2147483647 w 60"/>
              <a:gd name="T3" fmla="*/ 2147483647 h 30"/>
              <a:gd name="T4" fmla="*/ 2147483647 w 60"/>
              <a:gd name="T5" fmla="*/ 2147483647 h 30"/>
              <a:gd name="T6" fmla="*/ 2147483647 w 60"/>
              <a:gd name="T7" fmla="*/ 2147483647 h 30"/>
              <a:gd name="T8" fmla="*/ 2147483647 w 60"/>
              <a:gd name="T9" fmla="*/ 2147483647 h 30"/>
              <a:gd name="T10" fmla="*/ 2147483647 w 60"/>
              <a:gd name="T11" fmla="*/ 2147483647 h 30"/>
              <a:gd name="T12" fmla="*/ 2147483647 w 60"/>
              <a:gd name="T13" fmla="*/ 2147483647 h 30"/>
              <a:gd name="T14" fmla="*/ 2147483647 w 60"/>
              <a:gd name="T15" fmla="*/ 2147483647 h 30"/>
              <a:gd name="T16" fmla="*/ 2147483647 w 60"/>
              <a:gd name="T17" fmla="*/ 2147483647 h 30"/>
              <a:gd name="T18" fmla="*/ 2147483647 w 60"/>
              <a:gd name="T19" fmla="*/ 2147483647 h 30"/>
              <a:gd name="T20" fmla="*/ 0 w 60"/>
              <a:gd name="T21" fmla="*/ 2147483647 h 30"/>
              <a:gd name="T22" fmla="*/ 2147483647 w 60"/>
              <a:gd name="T23" fmla="*/ 2147483647 h 30"/>
              <a:gd name="T24" fmla="*/ 2147483647 w 60"/>
              <a:gd name="T25" fmla="*/ 2147483647 h 30"/>
              <a:gd name="T26" fmla="*/ 2147483647 w 60"/>
              <a:gd name="T27" fmla="*/ 2147483647 h 30"/>
              <a:gd name="T28" fmla="*/ 2147483647 w 60"/>
              <a:gd name="T29" fmla="*/ 2147483647 h 30"/>
              <a:gd name="T30" fmla="*/ 2147483647 w 60"/>
              <a:gd name="T31" fmla="*/ 2147483647 h 30"/>
              <a:gd name="T32" fmla="*/ 2147483647 w 60"/>
              <a:gd name="T33" fmla="*/ 2147483647 h 30"/>
              <a:gd name="T34" fmla="*/ 2147483647 w 60"/>
              <a:gd name="T35" fmla="*/ 2147483647 h 30"/>
              <a:gd name="T36" fmla="*/ 2147483647 w 60"/>
              <a:gd name="T37" fmla="*/ 2147483647 h 30"/>
              <a:gd name="T38" fmla="*/ 2147483647 w 60"/>
              <a:gd name="T39" fmla="*/ 2147483647 h 30"/>
              <a:gd name="T40" fmla="*/ 2147483647 w 60"/>
              <a:gd name="T41" fmla="*/ 2147483647 h 30"/>
              <a:gd name="T42" fmla="*/ 2147483647 w 60"/>
              <a:gd name="T43" fmla="*/ 2147483647 h 30"/>
              <a:gd name="T44" fmla="*/ 2147483647 w 60"/>
              <a:gd name="T45" fmla="*/ 2147483647 h 30"/>
              <a:gd name="T46" fmla="*/ 2147483647 w 60"/>
              <a:gd name="T47" fmla="*/ 2147483647 h 30"/>
              <a:gd name="T48" fmla="*/ 2147483647 w 60"/>
              <a:gd name="T49" fmla="*/ 2147483647 h 30"/>
              <a:gd name="T50" fmla="*/ 2147483647 w 60"/>
              <a:gd name="T51" fmla="*/ 2147483647 h 30"/>
              <a:gd name="T52" fmla="*/ 2147483647 w 60"/>
              <a:gd name="T53" fmla="*/ 2147483647 h 30"/>
              <a:gd name="T54" fmla="*/ 2147483647 w 60"/>
              <a:gd name="T55" fmla="*/ 2147483647 h 30"/>
              <a:gd name="T56" fmla="*/ 2147483647 w 60"/>
              <a:gd name="T57" fmla="*/ 2147483647 h 30"/>
              <a:gd name="T58" fmla="*/ 2147483647 w 60"/>
              <a:gd name="T59" fmla="*/ 2147483647 h 30"/>
              <a:gd name="T60" fmla="*/ 2147483647 w 60"/>
              <a:gd name="T61" fmla="*/ 2147483647 h 30"/>
              <a:gd name="T62" fmla="*/ 2147483647 w 60"/>
              <a:gd name="T63" fmla="*/ 2147483647 h 30"/>
              <a:gd name="T64" fmla="*/ 2147483647 w 60"/>
              <a:gd name="T65" fmla="*/ 2147483647 h 30"/>
              <a:gd name="T66" fmla="*/ 2147483647 w 60"/>
              <a:gd name="T67" fmla="*/ 2147483647 h 30"/>
              <a:gd name="T68" fmla="*/ 2147483647 w 60"/>
              <a:gd name="T69" fmla="*/ 2147483647 h 30"/>
              <a:gd name="T70" fmla="*/ 2147483647 w 60"/>
              <a:gd name="T71" fmla="*/ 2147483647 h 30"/>
              <a:gd name="T72" fmla="*/ 2147483647 w 60"/>
              <a:gd name="T73" fmla="*/ 2147483647 h 30"/>
              <a:gd name="T74" fmla="*/ 2147483647 w 60"/>
              <a:gd name="T75" fmla="*/ 2147483647 h 30"/>
              <a:gd name="T76" fmla="*/ 2147483647 w 60"/>
              <a:gd name="T77" fmla="*/ 2147483647 h 30"/>
              <a:gd name="T78" fmla="*/ 2147483647 w 60"/>
              <a:gd name="T79" fmla="*/ 2147483647 h 30"/>
              <a:gd name="T80" fmla="*/ 2147483647 w 60"/>
              <a:gd name="T81" fmla="*/ 2147483647 h 30"/>
              <a:gd name="T82" fmla="*/ 2147483647 w 60"/>
              <a:gd name="T83" fmla="*/ 2147483647 h 30"/>
              <a:gd name="T84" fmla="*/ 2147483647 w 60"/>
              <a:gd name="T85" fmla="*/ 0 h 3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0"/>
              <a:gd name="T130" fmla="*/ 0 h 30"/>
              <a:gd name="T131" fmla="*/ 60 w 60"/>
              <a:gd name="T132" fmla="*/ 30 h 3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0" h="30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2" y="26"/>
                </a:lnTo>
                <a:lnTo>
                  <a:pt x="12" y="27"/>
                </a:lnTo>
                <a:lnTo>
                  <a:pt x="14" y="27"/>
                </a:lnTo>
                <a:lnTo>
                  <a:pt x="16" y="27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34" y="29"/>
                </a:lnTo>
                <a:lnTo>
                  <a:pt x="38" y="29"/>
                </a:lnTo>
                <a:lnTo>
                  <a:pt x="41" y="28"/>
                </a:lnTo>
                <a:lnTo>
                  <a:pt x="43" y="28"/>
                </a:lnTo>
                <a:lnTo>
                  <a:pt x="43" y="27"/>
                </a:lnTo>
                <a:lnTo>
                  <a:pt x="45" y="27"/>
                </a:lnTo>
                <a:lnTo>
                  <a:pt x="46" y="27"/>
                </a:lnTo>
                <a:lnTo>
                  <a:pt x="47" y="27"/>
                </a:lnTo>
                <a:lnTo>
                  <a:pt x="49" y="26"/>
                </a:lnTo>
                <a:lnTo>
                  <a:pt x="52" y="25"/>
                </a:lnTo>
                <a:lnTo>
                  <a:pt x="52" y="24"/>
                </a:lnTo>
                <a:lnTo>
                  <a:pt x="57" y="21"/>
                </a:lnTo>
                <a:lnTo>
                  <a:pt x="57" y="20"/>
                </a:lnTo>
                <a:lnTo>
                  <a:pt x="58" y="20"/>
                </a:lnTo>
                <a:lnTo>
                  <a:pt x="58" y="17"/>
                </a:lnTo>
                <a:lnTo>
                  <a:pt x="59" y="17"/>
                </a:lnTo>
                <a:lnTo>
                  <a:pt x="59" y="13"/>
                </a:lnTo>
                <a:lnTo>
                  <a:pt x="58" y="13"/>
                </a:lnTo>
                <a:lnTo>
                  <a:pt x="58" y="11"/>
                </a:lnTo>
                <a:lnTo>
                  <a:pt x="58" y="10"/>
                </a:lnTo>
                <a:lnTo>
                  <a:pt x="57" y="10"/>
                </a:lnTo>
                <a:lnTo>
                  <a:pt x="55" y="7"/>
                </a:lnTo>
                <a:lnTo>
                  <a:pt x="52" y="6"/>
                </a:lnTo>
                <a:lnTo>
                  <a:pt x="51" y="5"/>
                </a:lnTo>
                <a:lnTo>
                  <a:pt x="50" y="5"/>
                </a:lnTo>
                <a:lnTo>
                  <a:pt x="50" y="4"/>
                </a:lnTo>
                <a:lnTo>
                  <a:pt x="49" y="4"/>
                </a:lnTo>
                <a:lnTo>
                  <a:pt x="49" y="3"/>
                </a:lnTo>
                <a:lnTo>
                  <a:pt x="48" y="3"/>
                </a:lnTo>
                <a:lnTo>
                  <a:pt x="46" y="2"/>
                </a:lnTo>
                <a:lnTo>
                  <a:pt x="43" y="2"/>
                </a:lnTo>
                <a:lnTo>
                  <a:pt x="41" y="2"/>
                </a:lnTo>
                <a:lnTo>
                  <a:pt x="41" y="1"/>
                </a:lnTo>
                <a:lnTo>
                  <a:pt x="40" y="1"/>
                </a:lnTo>
                <a:lnTo>
                  <a:pt x="38" y="1"/>
                </a:lnTo>
                <a:lnTo>
                  <a:pt x="34" y="1"/>
                </a:lnTo>
                <a:lnTo>
                  <a:pt x="34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85" name="Freeform 127"/>
          <p:cNvSpPr>
            <a:spLocks/>
          </p:cNvSpPr>
          <p:nvPr/>
        </p:nvSpPr>
        <p:spPr bwMode="auto">
          <a:xfrm>
            <a:off x="7288213" y="2635250"/>
            <a:ext cx="87312" cy="47625"/>
          </a:xfrm>
          <a:custGeom>
            <a:avLst/>
            <a:gdLst>
              <a:gd name="T0" fmla="*/ 2147483647 w 61"/>
              <a:gd name="T1" fmla="*/ 2147483647 h 31"/>
              <a:gd name="T2" fmla="*/ 2147483647 w 61"/>
              <a:gd name="T3" fmla="*/ 2147483647 h 31"/>
              <a:gd name="T4" fmla="*/ 2147483647 w 61"/>
              <a:gd name="T5" fmla="*/ 2147483647 h 31"/>
              <a:gd name="T6" fmla="*/ 2147483647 w 61"/>
              <a:gd name="T7" fmla="*/ 2147483647 h 31"/>
              <a:gd name="T8" fmla="*/ 2147483647 w 61"/>
              <a:gd name="T9" fmla="*/ 2147483647 h 31"/>
              <a:gd name="T10" fmla="*/ 2147483647 w 61"/>
              <a:gd name="T11" fmla="*/ 2147483647 h 31"/>
              <a:gd name="T12" fmla="*/ 2147483647 w 61"/>
              <a:gd name="T13" fmla="*/ 2147483647 h 31"/>
              <a:gd name="T14" fmla="*/ 2147483647 w 61"/>
              <a:gd name="T15" fmla="*/ 2147483647 h 31"/>
              <a:gd name="T16" fmla="*/ 2147483647 w 61"/>
              <a:gd name="T17" fmla="*/ 2147483647 h 31"/>
              <a:gd name="T18" fmla="*/ 0 w 61"/>
              <a:gd name="T19" fmla="*/ 2147483647 h 31"/>
              <a:gd name="T20" fmla="*/ 2147483647 w 61"/>
              <a:gd name="T21" fmla="*/ 2147483647 h 31"/>
              <a:gd name="T22" fmla="*/ 2147483647 w 61"/>
              <a:gd name="T23" fmla="*/ 2147483647 h 31"/>
              <a:gd name="T24" fmla="*/ 2147483647 w 61"/>
              <a:gd name="T25" fmla="*/ 2147483647 h 31"/>
              <a:gd name="T26" fmla="*/ 2147483647 w 61"/>
              <a:gd name="T27" fmla="*/ 2147483647 h 31"/>
              <a:gd name="T28" fmla="*/ 2147483647 w 61"/>
              <a:gd name="T29" fmla="*/ 2147483647 h 31"/>
              <a:gd name="T30" fmla="*/ 2147483647 w 61"/>
              <a:gd name="T31" fmla="*/ 2147483647 h 31"/>
              <a:gd name="T32" fmla="*/ 2147483647 w 61"/>
              <a:gd name="T33" fmla="*/ 2147483647 h 31"/>
              <a:gd name="T34" fmla="*/ 2147483647 w 61"/>
              <a:gd name="T35" fmla="*/ 2147483647 h 31"/>
              <a:gd name="T36" fmla="*/ 2147483647 w 61"/>
              <a:gd name="T37" fmla="*/ 2147483647 h 31"/>
              <a:gd name="T38" fmla="*/ 2147483647 w 61"/>
              <a:gd name="T39" fmla="*/ 2147483647 h 31"/>
              <a:gd name="T40" fmla="*/ 2147483647 w 61"/>
              <a:gd name="T41" fmla="*/ 2147483647 h 31"/>
              <a:gd name="T42" fmla="*/ 2147483647 w 61"/>
              <a:gd name="T43" fmla="*/ 2147483647 h 31"/>
              <a:gd name="T44" fmla="*/ 2147483647 w 61"/>
              <a:gd name="T45" fmla="*/ 2147483647 h 31"/>
              <a:gd name="T46" fmla="*/ 2147483647 w 61"/>
              <a:gd name="T47" fmla="*/ 2147483647 h 31"/>
              <a:gd name="T48" fmla="*/ 2147483647 w 61"/>
              <a:gd name="T49" fmla="*/ 2147483647 h 31"/>
              <a:gd name="T50" fmla="*/ 2147483647 w 61"/>
              <a:gd name="T51" fmla="*/ 2147483647 h 31"/>
              <a:gd name="T52" fmla="*/ 2147483647 w 61"/>
              <a:gd name="T53" fmla="*/ 2147483647 h 31"/>
              <a:gd name="T54" fmla="*/ 2147483647 w 61"/>
              <a:gd name="T55" fmla="*/ 2147483647 h 31"/>
              <a:gd name="T56" fmla="*/ 2147483647 w 61"/>
              <a:gd name="T57" fmla="*/ 2147483647 h 31"/>
              <a:gd name="T58" fmla="*/ 2147483647 w 61"/>
              <a:gd name="T59" fmla="*/ 2147483647 h 31"/>
              <a:gd name="T60" fmla="*/ 2147483647 w 61"/>
              <a:gd name="T61" fmla="*/ 2147483647 h 31"/>
              <a:gd name="T62" fmla="*/ 2147483647 w 61"/>
              <a:gd name="T63" fmla="*/ 2147483647 h 31"/>
              <a:gd name="T64" fmla="*/ 2147483647 w 61"/>
              <a:gd name="T65" fmla="*/ 2147483647 h 31"/>
              <a:gd name="T66" fmla="*/ 2147483647 w 61"/>
              <a:gd name="T67" fmla="*/ 2147483647 h 31"/>
              <a:gd name="T68" fmla="*/ 2147483647 w 61"/>
              <a:gd name="T69" fmla="*/ 2147483647 h 31"/>
              <a:gd name="T70" fmla="*/ 2147483647 w 61"/>
              <a:gd name="T71" fmla="*/ 2147483647 h 31"/>
              <a:gd name="T72" fmla="*/ 2147483647 w 61"/>
              <a:gd name="T73" fmla="*/ 2147483647 h 31"/>
              <a:gd name="T74" fmla="*/ 2147483647 w 61"/>
              <a:gd name="T75" fmla="*/ 2147483647 h 31"/>
              <a:gd name="T76" fmla="*/ 2147483647 w 61"/>
              <a:gd name="T77" fmla="*/ 2147483647 h 31"/>
              <a:gd name="T78" fmla="*/ 2147483647 w 61"/>
              <a:gd name="T79" fmla="*/ 2147483647 h 31"/>
              <a:gd name="T80" fmla="*/ 2147483647 w 61"/>
              <a:gd name="T81" fmla="*/ 2147483647 h 31"/>
              <a:gd name="T82" fmla="*/ 2147483647 w 61"/>
              <a:gd name="T83" fmla="*/ 0 h 3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31"/>
              <a:gd name="T128" fmla="*/ 61 w 61"/>
              <a:gd name="T129" fmla="*/ 31 h 3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31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2"/>
                </a:lnTo>
                <a:lnTo>
                  <a:pt x="16" y="2"/>
                </a:lnTo>
                <a:lnTo>
                  <a:pt x="16" y="3"/>
                </a:lnTo>
                <a:lnTo>
                  <a:pt x="15" y="3"/>
                </a:lnTo>
                <a:lnTo>
                  <a:pt x="14" y="3"/>
                </a:lnTo>
                <a:lnTo>
                  <a:pt x="12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3"/>
                </a:lnTo>
                <a:lnTo>
                  <a:pt x="0" y="13"/>
                </a:lnTo>
                <a:lnTo>
                  <a:pt x="1" y="15"/>
                </a:lnTo>
                <a:lnTo>
                  <a:pt x="2" y="17"/>
                </a:lnTo>
                <a:lnTo>
                  <a:pt x="3" y="18"/>
                </a:lnTo>
                <a:lnTo>
                  <a:pt x="4" y="19"/>
                </a:lnTo>
                <a:lnTo>
                  <a:pt x="5" y="21"/>
                </a:lnTo>
                <a:lnTo>
                  <a:pt x="6" y="23"/>
                </a:lnTo>
                <a:lnTo>
                  <a:pt x="6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1" y="27"/>
                </a:lnTo>
                <a:lnTo>
                  <a:pt x="14" y="28"/>
                </a:lnTo>
                <a:lnTo>
                  <a:pt x="16" y="28"/>
                </a:lnTo>
                <a:lnTo>
                  <a:pt x="18" y="28"/>
                </a:lnTo>
                <a:lnTo>
                  <a:pt x="18" y="29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25" y="30"/>
                </a:lnTo>
                <a:lnTo>
                  <a:pt x="35" y="30"/>
                </a:lnTo>
                <a:lnTo>
                  <a:pt x="35" y="29"/>
                </a:lnTo>
                <a:lnTo>
                  <a:pt x="39" y="29"/>
                </a:lnTo>
                <a:lnTo>
                  <a:pt x="42" y="29"/>
                </a:lnTo>
                <a:lnTo>
                  <a:pt x="42" y="28"/>
                </a:lnTo>
                <a:lnTo>
                  <a:pt x="44" y="28"/>
                </a:lnTo>
                <a:lnTo>
                  <a:pt x="46" y="28"/>
                </a:lnTo>
                <a:lnTo>
                  <a:pt x="47" y="28"/>
                </a:lnTo>
                <a:lnTo>
                  <a:pt x="48" y="28"/>
                </a:lnTo>
                <a:lnTo>
                  <a:pt x="48" y="27"/>
                </a:lnTo>
                <a:lnTo>
                  <a:pt x="50" y="27"/>
                </a:lnTo>
                <a:lnTo>
                  <a:pt x="50" y="26"/>
                </a:lnTo>
                <a:lnTo>
                  <a:pt x="53" y="25"/>
                </a:lnTo>
                <a:lnTo>
                  <a:pt x="53" y="24"/>
                </a:lnTo>
                <a:lnTo>
                  <a:pt x="58" y="21"/>
                </a:lnTo>
                <a:lnTo>
                  <a:pt x="58" y="20"/>
                </a:lnTo>
                <a:lnTo>
                  <a:pt x="59" y="18"/>
                </a:lnTo>
                <a:lnTo>
                  <a:pt x="59" y="17"/>
                </a:lnTo>
                <a:lnTo>
                  <a:pt x="60" y="17"/>
                </a:lnTo>
                <a:lnTo>
                  <a:pt x="60" y="13"/>
                </a:lnTo>
                <a:lnTo>
                  <a:pt x="59" y="13"/>
                </a:lnTo>
                <a:lnTo>
                  <a:pt x="59" y="11"/>
                </a:lnTo>
                <a:lnTo>
                  <a:pt x="58" y="11"/>
                </a:lnTo>
                <a:lnTo>
                  <a:pt x="58" y="10"/>
                </a:lnTo>
                <a:lnTo>
                  <a:pt x="56" y="8"/>
                </a:lnTo>
                <a:lnTo>
                  <a:pt x="53" y="6"/>
                </a:lnTo>
                <a:lnTo>
                  <a:pt x="52" y="5"/>
                </a:lnTo>
                <a:lnTo>
                  <a:pt x="51" y="5"/>
                </a:lnTo>
                <a:lnTo>
                  <a:pt x="50" y="5"/>
                </a:lnTo>
                <a:lnTo>
                  <a:pt x="50" y="4"/>
                </a:lnTo>
                <a:lnTo>
                  <a:pt x="49" y="4"/>
                </a:lnTo>
                <a:lnTo>
                  <a:pt x="49" y="3"/>
                </a:lnTo>
                <a:lnTo>
                  <a:pt x="47" y="3"/>
                </a:lnTo>
                <a:lnTo>
                  <a:pt x="44" y="3"/>
                </a:lnTo>
                <a:lnTo>
                  <a:pt x="44" y="2"/>
                </a:lnTo>
                <a:lnTo>
                  <a:pt x="42" y="2"/>
                </a:lnTo>
                <a:lnTo>
                  <a:pt x="41" y="2"/>
                </a:lnTo>
                <a:lnTo>
                  <a:pt x="41" y="1"/>
                </a:lnTo>
                <a:lnTo>
                  <a:pt x="39" y="1"/>
                </a:lnTo>
                <a:lnTo>
                  <a:pt x="35" y="1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86" name="Freeform 128"/>
          <p:cNvSpPr>
            <a:spLocks/>
          </p:cNvSpPr>
          <p:nvPr/>
        </p:nvSpPr>
        <p:spPr bwMode="auto">
          <a:xfrm>
            <a:off x="7399338" y="2635250"/>
            <a:ext cx="87312" cy="47625"/>
          </a:xfrm>
          <a:custGeom>
            <a:avLst/>
            <a:gdLst>
              <a:gd name="T0" fmla="*/ 2147483647 w 60"/>
              <a:gd name="T1" fmla="*/ 2147483647 h 31"/>
              <a:gd name="T2" fmla="*/ 2147483647 w 60"/>
              <a:gd name="T3" fmla="*/ 2147483647 h 31"/>
              <a:gd name="T4" fmla="*/ 2147483647 w 60"/>
              <a:gd name="T5" fmla="*/ 2147483647 h 31"/>
              <a:gd name="T6" fmla="*/ 2147483647 w 60"/>
              <a:gd name="T7" fmla="*/ 2147483647 h 31"/>
              <a:gd name="T8" fmla="*/ 2147483647 w 60"/>
              <a:gd name="T9" fmla="*/ 2147483647 h 31"/>
              <a:gd name="T10" fmla="*/ 2147483647 w 60"/>
              <a:gd name="T11" fmla="*/ 2147483647 h 31"/>
              <a:gd name="T12" fmla="*/ 2147483647 w 60"/>
              <a:gd name="T13" fmla="*/ 2147483647 h 31"/>
              <a:gd name="T14" fmla="*/ 2147483647 w 60"/>
              <a:gd name="T15" fmla="*/ 2147483647 h 31"/>
              <a:gd name="T16" fmla="*/ 2147483647 w 60"/>
              <a:gd name="T17" fmla="*/ 2147483647 h 31"/>
              <a:gd name="T18" fmla="*/ 0 w 60"/>
              <a:gd name="T19" fmla="*/ 2147483647 h 31"/>
              <a:gd name="T20" fmla="*/ 2147483647 w 60"/>
              <a:gd name="T21" fmla="*/ 2147483647 h 31"/>
              <a:gd name="T22" fmla="*/ 2147483647 w 60"/>
              <a:gd name="T23" fmla="*/ 2147483647 h 31"/>
              <a:gd name="T24" fmla="*/ 2147483647 w 60"/>
              <a:gd name="T25" fmla="*/ 2147483647 h 31"/>
              <a:gd name="T26" fmla="*/ 2147483647 w 60"/>
              <a:gd name="T27" fmla="*/ 2147483647 h 31"/>
              <a:gd name="T28" fmla="*/ 2147483647 w 60"/>
              <a:gd name="T29" fmla="*/ 2147483647 h 31"/>
              <a:gd name="T30" fmla="*/ 2147483647 w 60"/>
              <a:gd name="T31" fmla="*/ 2147483647 h 31"/>
              <a:gd name="T32" fmla="*/ 2147483647 w 60"/>
              <a:gd name="T33" fmla="*/ 2147483647 h 31"/>
              <a:gd name="T34" fmla="*/ 2147483647 w 60"/>
              <a:gd name="T35" fmla="*/ 2147483647 h 31"/>
              <a:gd name="T36" fmla="*/ 2147483647 w 60"/>
              <a:gd name="T37" fmla="*/ 2147483647 h 31"/>
              <a:gd name="T38" fmla="*/ 2147483647 w 60"/>
              <a:gd name="T39" fmla="*/ 2147483647 h 31"/>
              <a:gd name="T40" fmla="*/ 2147483647 w 60"/>
              <a:gd name="T41" fmla="*/ 2147483647 h 31"/>
              <a:gd name="T42" fmla="*/ 2147483647 w 60"/>
              <a:gd name="T43" fmla="*/ 2147483647 h 31"/>
              <a:gd name="T44" fmla="*/ 2147483647 w 60"/>
              <a:gd name="T45" fmla="*/ 2147483647 h 31"/>
              <a:gd name="T46" fmla="*/ 2147483647 w 60"/>
              <a:gd name="T47" fmla="*/ 2147483647 h 31"/>
              <a:gd name="T48" fmla="*/ 2147483647 w 60"/>
              <a:gd name="T49" fmla="*/ 2147483647 h 31"/>
              <a:gd name="T50" fmla="*/ 2147483647 w 60"/>
              <a:gd name="T51" fmla="*/ 2147483647 h 31"/>
              <a:gd name="T52" fmla="*/ 2147483647 w 60"/>
              <a:gd name="T53" fmla="*/ 2147483647 h 31"/>
              <a:gd name="T54" fmla="*/ 2147483647 w 60"/>
              <a:gd name="T55" fmla="*/ 2147483647 h 31"/>
              <a:gd name="T56" fmla="*/ 2147483647 w 60"/>
              <a:gd name="T57" fmla="*/ 2147483647 h 31"/>
              <a:gd name="T58" fmla="*/ 2147483647 w 60"/>
              <a:gd name="T59" fmla="*/ 2147483647 h 31"/>
              <a:gd name="T60" fmla="*/ 2147483647 w 60"/>
              <a:gd name="T61" fmla="*/ 2147483647 h 31"/>
              <a:gd name="T62" fmla="*/ 2147483647 w 60"/>
              <a:gd name="T63" fmla="*/ 2147483647 h 31"/>
              <a:gd name="T64" fmla="*/ 2147483647 w 60"/>
              <a:gd name="T65" fmla="*/ 2147483647 h 31"/>
              <a:gd name="T66" fmla="*/ 2147483647 w 60"/>
              <a:gd name="T67" fmla="*/ 2147483647 h 31"/>
              <a:gd name="T68" fmla="*/ 2147483647 w 60"/>
              <a:gd name="T69" fmla="*/ 2147483647 h 31"/>
              <a:gd name="T70" fmla="*/ 2147483647 w 60"/>
              <a:gd name="T71" fmla="*/ 2147483647 h 31"/>
              <a:gd name="T72" fmla="*/ 2147483647 w 60"/>
              <a:gd name="T73" fmla="*/ 2147483647 h 31"/>
              <a:gd name="T74" fmla="*/ 2147483647 w 60"/>
              <a:gd name="T75" fmla="*/ 2147483647 h 31"/>
              <a:gd name="T76" fmla="*/ 2147483647 w 60"/>
              <a:gd name="T77" fmla="*/ 2147483647 h 31"/>
              <a:gd name="T78" fmla="*/ 2147483647 w 60"/>
              <a:gd name="T79" fmla="*/ 2147483647 h 31"/>
              <a:gd name="T80" fmla="*/ 2147483647 w 60"/>
              <a:gd name="T81" fmla="*/ 2147483647 h 31"/>
              <a:gd name="T82" fmla="*/ 2147483647 w 60"/>
              <a:gd name="T83" fmla="*/ 2147483647 h 31"/>
              <a:gd name="T84" fmla="*/ 2147483647 w 60"/>
              <a:gd name="T85" fmla="*/ 0 h 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0"/>
              <a:gd name="T130" fmla="*/ 0 h 31"/>
              <a:gd name="T131" fmla="*/ 60 w 60"/>
              <a:gd name="T132" fmla="*/ 31 h 3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0" h="31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2"/>
                </a:lnTo>
                <a:lnTo>
                  <a:pt x="16" y="2"/>
                </a:lnTo>
                <a:lnTo>
                  <a:pt x="16" y="3"/>
                </a:lnTo>
                <a:lnTo>
                  <a:pt x="15" y="3"/>
                </a:lnTo>
                <a:lnTo>
                  <a:pt x="14" y="3"/>
                </a:lnTo>
                <a:lnTo>
                  <a:pt x="12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3"/>
                </a:lnTo>
                <a:lnTo>
                  <a:pt x="5" y="23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1" y="27"/>
                </a:lnTo>
                <a:lnTo>
                  <a:pt x="14" y="28"/>
                </a:lnTo>
                <a:lnTo>
                  <a:pt x="16" y="28"/>
                </a:lnTo>
                <a:lnTo>
                  <a:pt x="18" y="28"/>
                </a:lnTo>
                <a:lnTo>
                  <a:pt x="18" y="29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25" y="30"/>
                </a:lnTo>
                <a:lnTo>
                  <a:pt x="34" y="30"/>
                </a:lnTo>
                <a:lnTo>
                  <a:pt x="34" y="29"/>
                </a:lnTo>
                <a:lnTo>
                  <a:pt x="38" y="29"/>
                </a:lnTo>
                <a:lnTo>
                  <a:pt x="41" y="29"/>
                </a:lnTo>
                <a:lnTo>
                  <a:pt x="41" y="28"/>
                </a:lnTo>
                <a:lnTo>
                  <a:pt x="43" y="28"/>
                </a:lnTo>
                <a:lnTo>
                  <a:pt x="45" y="28"/>
                </a:lnTo>
                <a:lnTo>
                  <a:pt x="46" y="28"/>
                </a:lnTo>
                <a:lnTo>
                  <a:pt x="47" y="28"/>
                </a:lnTo>
                <a:lnTo>
                  <a:pt x="47" y="27"/>
                </a:lnTo>
                <a:lnTo>
                  <a:pt x="49" y="27"/>
                </a:lnTo>
                <a:lnTo>
                  <a:pt x="49" y="26"/>
                </a:lnTo>
                <a:lnTo>
                  <a:pt x="52" y="25"/>
                </a:lnTo>
                <a:lnTo>
                  <a:pt x="52" y="24"/>
                </a:lnTo>
                <a:lnTo>
                  <a:pt x="57" y="21"/>
                </a:lnTo>
                <a:lnTo>
                  <a:pt x="57" y="20"/>
                </a:lnTo>
                <a:lnTo>
                  <a:pt x="58" y="18"/>
                </a:lnTo>
                <a:lnTo>
                  <a:pt x="58" y="17"/>
                </a:lnTo>
                <a:lnTo>
                  <a:pt x="59" y="17"/>
                </a:lnTo>
                <a:lnTo>
                  <a:pt x="59" y="13"/>
                </a:lnTo>
                <a:lnTo>
                  <a:pt x="58" y="13"/>
                </a:lnTo>
                <a:lnTo>
                  <a:pt x="58" y="11"/>
                </a:lnTo>
                <a:lnTo>
                  <a:pt x="57" y="11"/>
                </a:lnTo>
                <a:lnTo>
                  <a:pt x="57" y="10"/>
                </a:lnTo>
                <a:lnTo>
                  <a:pt x="55" y="8"/>
                </a:lnTo>
                <a:lnTo>
                  <a:pt x="52" y="6"/>
                </a:lnTo>
                <a:lnTo>
                  <a:pt x="51" y="5"/>
                </a:lnTo>
                <a:lnTo>
                  <a:pt x="50" y="5"/>
                </a:lnTo>
                <a:lnTo>
                  <a:pt x="49" y="5"/>
                </a:lnTo>
                <a:lnTo>
                  <a:pt x="49" y="4"/>
                </a:lnTo>
                <a:lnTo>
                  <a:pt x="48" y="4"/>
                </a:lnTo>
                <a:lnTo>
                  <a:pt x="48" y="3"/>
                </a:lnTo>
                <a:lnTo>
                  <a:pt x="46" y="3"/>
                </a:lnTo>
                <a:lnTo>
                  <a:pt x="43" y="3"/>
                </a:lnTo>
                <a:lnTo>
                  <a:pt x="43" y="2"/>
                </a:lnTo>
                <a:lnTo>
                  <a:pt x="41" y="2"/>
                </a:lnTo>
                <a:lnTo>
                  <a:pt x="40" y="2"/>
                </a:lnTo>
                <a:lnTo>
                  <a:pt x="40" y="1"/>
                </a:lnTo>
                <a:lnTo>
                  <a:pt x="38" y="1"/>
                </a:lnTo>
                <a:lnTo>
                  <a:pt x="34" y="1"/>
                </a:lnTo>
                <a:lnTo>
                  <a:pt x="34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87" name="Freeform 129"/>
          <p:cNvSpPr>
            <a:spLocks/>
          </p:cNvSpPr>
          <p:nvPr/>
        </p:nvSpPr>
        <p:spPr bwMode="auto">
          <a:xfrm>
            <a:off x="7508875" y="2635250"/>
            <a:ext cx="30163" cy="38100"/>
          </a:xfrm>
          <a:custGeom>
            <a:avLst/>
            <a:gdLst>
              <a:gd name="T0" fmla="*/ 2147483647 w 19"/>
              <a:gd name="T1" fmla="*/ 0 h 24"/>
              <a:gd name="T2" fmla="*/ 2147483647 w 19"/>
              <a:gd name="T3" fmla="*/ 0 h 24"/>
              <a:gd name="T4" fmla="*/ 2147483647 w 19"/>
              <a:gd name="T5" fmla="*/ 2147483647 h 24"/>
              <a:gd name="T6" fmla="*/ 2147483647 w 19"/>
              <a:gd name="T7" fmla="*/ 2147483647 h 24"/>
              <a:gd name="T8" fmla="*/ 2147483647 w 19"/>
              <a:gd name="T9" fmla="*/ 2147483647 h 24"/>
              <a:gd name="T10" fmla="*/ 2147483647 w 19"/>
              <a:gd name="T11" fmla="*/ 2147483647 h 24"/>
              <a:gd name="T12" fmla="*/ 2147483647 w 19"/>
              <a:gd name="T13" fmla="*/ 2147483647 h 24"/>
              <a:gd name="T14" fmla="*/ 2147483647 w 19"/>
              <a:gd name="T15" fmla="*/ 2147483647 h 24"/>
              <a:gd name="T16" fmla="*/ 2147483647 w 19"/>
              <a:gd name="T17" fmla="*/ 2147483647 h 24"/>
              <a:gd name="T18" fmla="*/ 2147483647 w 19"/>
              <a:gd name="T19" fmla="*/ 2147483647 h 24"/>
              <a:gd name="T20" fmla="*/ 2147483647 w 19"/>
              <a:gd name="T21" fmla="*/ 2147483647 h 24"/>
              <a:gd name="T22" fmla="*/ 2147483647 w 19"/>
              <a:gd name="T23" fmla="*/ 2147483647 h 24"/>
              <a:gd name="T24" fmla="*/ 2147483647 w 19"/>
              <a:gd name="T25" fmla="*/ 2147483647 h 24"/>
              <a:gd name="T26" fmla="*/ 2147483647 w 19"/>
              <a:gd name="T27" fmla="*/ 2147483647 h 24"/>
              <a:gd name="T28" fmla="*/ 2147483647 w 19"/>
              <a:gd name="T29" fmla="*/ 2147483647 h 24"/>
              <a:gd name="T30" fmla="*/ 2147483647 w 19"/>
              <a:gd name="T31" fmla="*/ 2147483647 h 24"/>
              <a:gd name="T32" fmla="*/ 2147483647 w 19"/>
              <a:gd name="T33" fmla="*/ 2147483647 h 24"/>
              <a:gd name="T34" fmla="*/ 2147483647 w 19"/>
              <a:gd name="T35" fmla="*/ 2147483647 h 24"/>
              <a:gd name="T36" fmla="*/ 0 w 19"/>
              <a:gd name="T37" fmla="*/ 2147483647 h 24"/>
              <a:gd name="T38" fmla="*/ 0 w 19"/>
              <a:gd name="T39" fmla="*/ 2147483647 h 24"/>
              <a:gd name="T40" fmla="*/ 2147483647 w 19"/>
              <a:gd name="T41" fmla="*/ 2147483647 h 24"/>
              <a:gd name="T42" fmla="*/ 2147483647 w 19"/>
              <a:gd name="T43" fmla="*/ 2147483647 h 24"/>
              <a:gd name="T44" fmla="*/ 2147483647 w 19"/>
              <a:gd name="T45" fmla="*/ 2147483647 h 24"/>
              <a:gd name="T46" fmla="*/ 2147483647 w 19"/>
              <a:gd name="T47" fmla="*/ 2147483647 h 24"/>
              <a:gd name="T48" fmla="*/ 2147483647 w 19"/>
              <a:gd name="T49" fmla="*/ 2147483647 h 24"/>
              <a:gd name="T50" fmla="*/ 2147483647 w 19"/>
              <a:gd name="T51" fmla="*/ 2147483647 h 24"/>
              <a:gd name="T52" fmla="*/ 2147483647 w 19"/>
              <a:gd name="T53" fmla="*/ 2147483647 h 24"/>
              <a:gd name="T54" fmla="*/ 2147483647 w 19"/>
              <a:gd name="T55" fmla="*/ 2147483647 h 24"/>
              <a:gd name="T56" fmla="*/ 2147483647 w 19"/>
              <a:gd name="T57" fmla="*/ 2147483647 h 24"/>
              <a:gd name="T58" fmla="*/ 2147483647 w 19"/>
              <a:gd name="T59" fmla="*/ 2147483647 h 24"/>
              <a:gd name="T60" fmla="*/ 2147483647 w 19"/>
              <a:gd name="T61" fmla="*/ 2147483647 h 24"/>
              <a:gd name="T62" fmla="*/ 2147483647 w 19"/>
              <a:gd name="T63" fmla="*/ 2147483647 h 24"/>
              <a:gd name="T64" fmla="*/ 2147483647 w 19"/>
              <a:gd name="T65" fmla="*/ 2147483647 h 24"/>
              <a:gd name="T66" fmla="*/ 2147483647 w 19"/>
              <a:gd name="T67" fmla="*/ 2147483647 h 24"/>
              <a:gd name="T68" fmla="*/ 2147483647 w 19"/>
              <a:gd name="T69" fmla="*/ 2147483647 h 24"/>
              <a:gd name="T70" fmla="*/ 2147483647 w 19"/>
              <a:gd name="T71" fmla="*/ 2147483647 h 24"/>
              <a:gd name="T72" fmla="*/ 2147483647 w 19"/>
              <a:gd name="T73" fmla="*/ 2147483647 h 24"/>
              <a:gd name="T74" fmla="*/ 2147483647 w 19"/>
              <a:gd name="T75" fmla="*/ 2147483647 h 24"/>
              <a:gd name="T76" fmla="*/ 2147483647 w 19"/>
              <a:gd name="T77" fmla="*/ 2147483647 h 24"/>
              <a:gd name="T78" fmla="*/ 2147483647 w 19"/>
              <a:gd name="T79" fmla="*/ 2147483647 h 24"/>
              <a:gd name="T80" fmla="*/ 2147483647 w 19"/>
              <a:gd name="T81" fmla="*/ 2147483647 h 24"/>
              <a:gd name="T82" fmla="*/ 2147483647 w 19"/>
              <a:gd name="T83" fmla="*/ 2147483647 h 24"/>
              <a:gd name="T84" fmla="*/ 2147483647 w 19"/>
              <a:gd name="T85" fmla="*/ 2147483647 h 24"/>
              <a:gd name="T86" fmla="*/ 2147483647 w 19"/>
              <a:gd name="T87" fmla="*/ 2147483647 h 24"/>
              <a:gd name="T88" fmla="*/ 2147483647 w 19"/>
              <a:gd name="T89" fmla="*/ 2147483647 h 24"/>
              <a:gd name="T90" fmla="*/ 2147483647 w 19"/>
              <a:gd name="T91" fmla="*/ 2147483647 h 24"/>
              <a:gd name="T92" fmla="*/ 2147483647 w 19"/>
              <a:gd name="T93" fmla="*/ 2147483647 h 24"/>
              <a:gd name="T94" fmla="*/ 2147483647 w 19"/>
              <a:gd name="T95" fmla="*/ 2147483647 h 24"/>
              <a:gd name="T96" fmla="*/ 2147483647 w 19"/>
              <a:gd name="T97" fmla="*/ 2147483647 h 24"/>
              <a:gd name="T98" fmla="*/ 2147483647 w 19"/>
              <a:gd name="T99" fmla="*/ 2147483647 h 24"/>
              <a:gd name="T100" fmla="*/ 2147483647 w 19"/>
              <a:gd name="T101" fmla="*/ 2147483647 h 24"/>
              <a:gd name="T102" fmla="*/ 2147483647 w 19"/>
              <a:gd name="T103" fmla="*/ 2147483647 h 24"/>
              <a:gd name="T104" fmla="*/ 2147483647 w 19"/>
              <a:gd name="T105" fmla="*/ 2147483647 h 24"/>
              <a:gd name="T106" fmla="*/ 2147483647 w 19"/>
              <a:gd name="T107" fmla="*/ 2147483647 h 24"/>
              <a:gd name="T108" fmla="*/ 2147483647 w 19"/>
              <a:gd name="T109" fmla="*/ 2147483647 h 24"/>
              <a:gd name="T110" fmla="*/ 2147483647 w 19"/>
              <a:gd name="T111" fmla="*/ 2147483647 h 24"/>
              <a:gd name="T112" fmla="*/ 2147483647 w 19"/>
              <a:gd name="T113" fmla="*/ 2147483647 h 24"/>
              <a:gd name="T114" fmla="*/ 2147483647 w 19"/>
              <a:gd name="T115" fmla="*/ 2147483647 h 24"/>
              <a:gd name="T116" fmla="*/ 2147483647 w 19"/>
              <a:gd name="T117" fmla="*/ 0 h 2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9"/>
              <a:gd name="T178" fmla="*/ 0 h 24"/>
              <a:gd name="T179" fmla="*/ 19 w 19"/>
              <a:gd name="T180" fmla="*/ 24 h 2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9" h="24">
                <a:moveTo>
                  <a:pt x="18" y="0"/>
                </a:moveTo>
                <a:lnTo>
                  <a:pt x="18" y="0"/>
                </a:lnTo>
                <a:lnTo>
                  <a:pt x="15" y="1"/>
                </a:lnTo>
                <a:lnTo>
                  <a:pt x="13" y="1"/>
                </a:lnTo>
                <a:lnTo>
                  <a:pt x="13" y="2"/>
                </a:lnTo>
                <a:lnTo>
                  <a:pt x="12" y="2"/>
                </a:lnTo>
                <a:lnTo>
                  <a:pt x="11" y="2"/>
                </a:lnTo>
                <a:lnTo>
                  <a:pt x="10" y="2"/>
                </a:lnTo>
                <a:lnTo>
                  <a:pt x="9" y="3"/>
                </a:lnTo>
                <a:lnTo>
                  <a:pt x="7" y="4"/>
                </a:lnTo>
                <a:lnTo>
                  <a:pt x="7" y="5"/>
                </a:lnTo>
                <a:lnTo>
                  <a:pt x="6" y="5"/>
                </a:lnTo>
                <a:lnTo>
                  <a:pt x="2" y="8"/>
                </a:lnTo>
                <a:lnTo>
                  <a:pt x="2" y="9"/>
                </a:lnTo>
                <a:lnTo>
                  <a:pt x="1" y="11"/>
                </a:lnTo>
                <a:lnTo>
                  <a:pt x="1" y="12"/>
                </a:lnTo>
                <a:lnTo>
                  <a:pt x="0" y="12"/>
                </a:lnTo>
                <a:lnTo>
                  <a:pt x="0" y="15"/>
                </a:lnTo>
                <a:lnTo>
                  <a:pt x="1" y="15"/>
                </a:lnTo>
                <a:lnTo>
                  <a:pt x="1" y="17"/>
                </a:lnTo>
                <a:lnTo>
                  <a:pt x="2" y="17"/>
                </a:lnTo>
                <a:lnTo>
                  <a:pt x="2" y="18"/>
                </a:lnTo>
                <a:lnTo>
                  <a:pt x="3" y="21"/>
                </a:lnTo>
                <a:lnTo>
                  <a:pt x="4" y="21"/>
                </a:lnTo>
                <a:lnTo>
                  <a:pt x="6" y="22"/>
                </a:lnTo>
                <a:lnTo>
                  <a:pt x="7" y="22"/>
                </a:lnTo>
                <a:lnTo>
                  <a:pt x="7" y="23"/>
                </a:lnTo>
                <a:lnTo>
                  <a:pt x="8" y="23"/>
                </a:lnTo>
                <a:lnTo>
                  <a:pt x="8" y="21"/>
                </a:lnTo>
                <a:lnTo>
                  <a:pt x="9" y="21"/>
                </a:lnTo>
                <a:lnTo>
                  <a:pt x="9" y="20"/>
                </a:lnTo>
                <a:lnTo>
                  <a:pt x="10" y="18"/>
                </a:lnTo>
                <a:lnTo>
                  <a:pt x="10" y="17"/>
                </a:lnTo>
                <a:lnTo>
                  <a:pt x="11" y="17"/>
                </a:lnTo>
                <a:lnTo>
                  <a:pt x="11" y="16"/>
                </a:lnTo>
                <a:lnTo>
                  <a:pt x="11" y="15"/>
                </a:lnTo>
                <a:lnTo>
                  <a:pt x="11" y="14"/>
                </a:lnTo>
                <a:lnTo>
                  <a:pt x="12" y="14"/>
                </a:lnTo>
                <a:lnTo>
                  <a:pt x="12" y="13"/>
                </a:lnTo>
                <a:lnTo>
                  <a:pt x="13" y="13"/>
                </a:lnTo>
                <a:lnTo>
                  <a:pt x="13" y="12"/>
                </a:lnTo>
                <a:lnTo>
                  <a:pt x="13" y="11"/>
                </a:lnTo>
                <a:lnTo>
                  <a:pt x="14" y="11"/>
                </a:lnTo>
                <a:lnTo>
                  <a:pt x="14" y="9"/>
                </a:lnTo>
                <a:lnTo>
                  <a:pt x="15" y="9"/>
                </a:lnTo>
                <a:lnTo>
                  <a:pt x="15" y="6"/>
                </a:lnTo>
                <a:lnTo>
                  <a:pt x="16" y="6"/>
                </a:lnTo>
                <a:lnTo>
                  <a:pt x="16" y="5"/>
                </a:lnTo>
                <a:lnTo>
                  <a:pt x="16" y="3"/>
                </a:lnTo>
                <a:lnTo>
                  <a:pt x="17" y="3"/>
                </a:lnTo>
                <a:lnTo>
                  <a:pt x="17" y="2"/>
                </a:lnTo>
                <a:lnTo>
                  <a:pt x="18" y="1"/>
                </a:lnTo>
                <a:lnTo>
                  <a:pt x="18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88" name="Freeform 130"/>
          <p:cNvSpPr>
            <a:spLocks/>
          </p:cNvSpPr>
          <p:nvPr/>
        </p:nvSpPr>
        <p:spPr bwMode="auto">
          <a:xfrm>
            <a:off x="7316788" y="2701925"/>
            <a:ext cx="23812" cy="30163"/>
          </a:xfrm>
          <a:custGeom>
            <a:avLst/>
            <a:gdLst>
              <a:gd name="T0" fmla="*/ 0 w 17"/>
              <a:gd name="T1" fmla="*/ 0 h 19"/>
              <a:gd name="T2" fmla="*/ 0 w 17"/>
              <a:gd name="T3" fmla="*/ 2147483647 h 19"/>
              <a:gd name="T4" fmla="*/ 2147483647 w 17"/>
              <a:gd name="T5" fmla="*/ 2147483647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2147483647 w 17"/>
              <a:gd name="T43" fmla="*/ 2147483647 h 19"/>
              <a:gd name="T44" fmla="*/ 2147483647 w 17"/>
              <a:gd name="T45" fmla="*/ 2147483647 h 19"/>
              <a:gd name="T46" fmla="*/ 2147483647 w 17"/>
              <a:gd name="T47" fmla="*/ 2147483647 h 19"/>
              <a:gd name="T48" fmla="*/ 2147483647 w 17"/>
              <a:gd name="T49" fmla="*/ 2147483647 h 19"/>
              <a:gd name="T50" fmla="*/ 2147483647 w 17"/>
              <a:gd name="T51" fmla="*/ 2147483647 h 19"/>
              <a:gd name="T52" fmla="*/ 2147483647 w 17"/>
              <a:gd name="T53" fmla="*/ 2147483647 h 19"/>
              <a:gd name="T54" fmla="*/ 2147483647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2147483647 h 19"/>
              <a:gd name="T62" fmla="*/ 2147483647 w 17"/>
              <a:gd name="T63" fmla="*/ 2147483647 h 19"/>
              <a:gd name="T64" fmla="*/ 2147483647 w 17"/>
              <a:gd name="T65" fmla="*/ 2147483647 h 19"/>
              <a:gd name="T66" fmla="*/ 2147483647 w 17"/>
              <a:gd name="T67" fmla="*/ 2147483647 h 19"/>
              <a:gd name="T68" fmla="*/ 2147483647 w 17"/>
              <a:gd name="T69" fmla="*/ 2147483647 h 19"/>
              <a:gd name="T70" fmla="*/ 2147483647 w 17"/>
              <a:gd name="T71" fmla="*/ 2147483647 h 19"/>
              <a:gd name="T72" fmla="*/ 2147483647 w 17"/>
              <a:gd name="T73" fmla="*/ 2147483647 h 19"/>
              <a:gd name="T74" fmla="*/ 2147483647 w 17"/>
              <a:gd name="T75" fmla="*/ 2147483647 h 19"/>
              <a:gd name="T76" fmla="*/ 2147483647 w 17"/>
              <a:gd name="T77" fmla="*/ 2147483647 h 19"/>
              <a:gd name="T78" fmla="*/ 2147483647 w 17"/>
              <a:gd name="T79" fmla="*/ 2147483647 h 19"/>
              <a:gd name="T80" fmla="*/ 2147483647 w 17"/>
              <a:gd name="T81" fmla="*/ 0 h 19"/>
              <a:gd name="T82" fmla="*/ 0 w 17"/>
              <a:gd name="T83" fmla="*/ 0 h 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7"/>
              <a:gd name="T127" fmla="*/ 0 h 19"/>
              <a:gd name="T128" fmla="*/ 17 w 17"/>
              <a:gd name="T129" fmla="*/ 19 h 19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7" h="19">
                <a:moveTo>
                  <a:pt x="0" y="0"/>
                </a:moveTo>
                <a:lnTo>
                  <a:pt x="0" y="2"/>
                </a:lnTo>
                <a:lnTo>
                  <a:pt x="1" y="2"/>
                </a:lnTo>
                <a:lnTo>
                  <a:pt x="1" y="3"/>
                </a:lnTo>
                <a:lnTo>
                  <a:pt x="1" y="5"/>
                </a:lnTo>
                <a:lnTo>
                  <a:pt x="3" y="6"/>
                </a:lnTo>
                <a:lnTo>
                  <a:pt x="4" y="7"/>
                </a:lnTo>
                <a:lnTo>
                  <a:pt x="4" y="8"/>
                </a:lnTo>
                <a:lnTo>
                  <a:pt x="6" y="10"/>
                </a:lnTo>
                <a:lnTo>
                  <a:pt x="8" y="11"/>
                </a:lnTo>
                <a:lnTo>
                  <a:pt x="8" y="13"/>
                </a:lnTo>
                <a:lnTo>
                  <a:pt x="8" y="14"/>
                </a:lnTo>
                <a:lnTo>
                  <a:pt x="9" y="14"/>
                </a:lnTo>
                <a:lnTo>
                  <a:pt x="9" y="15"/>
                </a:lnTo>
                <a:lnTo>
                  <a:pt x="11" y="15"/>
                </a:lnTo>
                <a:lnTo>
                  <a:pt x="11" y="17"/>
                </a:lnTo>
                <a:lnTo>
                  <a:pt x="11" y="18"/>
                </a:lnTo>
                <a:lnTo>
                  <a:pt x="14" y="17"/>
                </a:lnTo>
                <a:lnTo>
                  <a:pt x="14" y="16"/>
                </a:lnTo>
                <a:lnTo>
                  <a:pt x="14" y="14"/>
                </a:lnTo>
                <a:lnTo>
                  <a:pt x="16" y="14"/>
                </a:lnTo>
                <a:lnTo>
                  <a:pt x="16" y="11"/>
                </a:lnTo>
                <a:lnTo>
                  <a:pt x="14" y="11"/>
                </a:lnTo>
                <a:lnTo>
                  <a:pt x="14" y="8"/>
                </a:lnTo>
                <a:lnTo>
                  <a:pt x="11" y="5"/>
                </a:lnTo>
                <a:lnTo>
                  <a:pt x="8" y="3"/>
                </a:lnTo>
                <a:lnTo>
                  <a:pt x="8" y="2"/>
                </a:lnTo>
                <a:lnTo>
                  <a:pt x="6" y="2"/>
                </a:lnTo>
                <a:lnTo>
                  <a:pt x="4" y="2"/>
                </a:ln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89" name="Freeform 131"/>
          <p:cNvSpPr>
            <a:spLocks/>
          </p:cNvSpPr>
          <p:nvPr/>
        </p:nvSpPr>
        <p:spPr bwMode="auto">
          <a:xfrm>
            <a:off x="7351713" y="2700338"/>
            <a:ext cx="87312" cy="47625"/>
          </a:xfrm>
          <a:custGeom>
            <a:avLst/>
            <a:gdLst>
              <a:gd name="T0" fmla="*/ 2147483647 w 61"/>
              <a:gd name="T1" fmla="*/ 0 h 30"/>
              <a:gd name="T2" fmla="*/ 2147483647 w 61"/>
              <a:gd name="T3" fmla="*/ 2147483647 h 30"/>
              <a:gd name="T4" fmla="*/ 2147483647 w 61"/>
              <a:gd name="T5" fmla="*/ 2147483647 h 30"/>
              <a:gd name="T6" fmla="*/ 2147483647 w 61"/>
              <a:gd name="T7" fmla="*/ 2147483647 h 30"/>
              <a:gd name="T8" fmla="*/ 2147483647 w 61"/>
              <a:gd name="T9" fmla="*/ 2147483647 h 30"/>
              <a:gd name="T10" fmla="*/ 2147483647 w 61"/>
              <a:gd name="T11" fmla="*/ 2147483647 h 30"/>
              <a:gd name="T12" fmla="*/ 2147483647 w 61"/>
              <a:gd name="T13" fmla="*/ 2147483647 h 30"/>
              <a:gd name="T14" fmla="*/ 2147483647 w 61"/>
              <a:gd name="T15" fmla="*/ 2147483647 h 30"/>
              <a:gd name="T16" fmla="*/ 2147483647 w 61"/>
              <a:gd name="T17" fmla="*/ 2147483647 h 30"/>
              <a:gd name="T18" fmla="*/ 2147483647 w 61"/>
              <a:gd name="T19" fmla="*/ 2147483647 h 30"/>
              <a:gd name="T20" fmla="*/ 2147483647 w 61"/>
              <a:gd name="T21" fmla="*/ 2147483647 h 30"/>
              <a:gd name="T22" fmla="*/ 0 w 61"/>
              <a:gd name="T23" fmla="*/ 2147483647 h 30"/>
              <a:gd name="T24" fmla="*/ 2147483647 w 61"/>
              <a:gd name="T25" fmla="*/ 2147483647 h 30"/>
              <a:gd name="T26" fmla="*/ 2147483647 w 61"/>
              <a:gd name="T27" fmla="*/ 2147483647 h 30"/>
              <a:gd name="T28" fmla="*/ 2147483647 w 61"/>
              <a:gd name="T29" fmla="*/ 2147483647 h 30"/>
              <a:gd name="T30" fmla="*/ 2147483647 w 61"/>
              <a:gd name="T31" fmla="*/ 2147483647 h 30"/>
              <a:gd name="T32" fmla="*/ 2147483647 w 61"/>
              <a:gd name="T33" fmla="*/ 2147483647 h 30"/>
              <a:gd name="T34" fmla="*/ 2147483647 w 61"/>
              <a:gd name="T35" fmla="*/ 2147483647 h 30"/>
              <a:gd name="T36" fmla="*/ 2147483647 w 61"/>
              <a:gd name="T37" fmla="*/ 2147483647 h 30"/>
              <a:gd name="T38" fmla="*/ 2147483647 w 61"/>
              <a:gd name="T39" fmla="*/ 2147483647 h 30"/>
              <a:gd name="T40" fmla="*/ 2147483647 w 61"/>
              <a:gd name="T41" fmla="*/ 2147483647 h 30"/>
              <a:gd name="T42" fmla="*/ 2147483647 w 61"/>
              <a:gd name="T43" fmla="*/ 2147483647 h 30"/>
              <a:gd name="T44" fmla="*/ 2147483647 w 61"/>
              <a:gd name="T45" fmla="*/ 2147483647 h 30"/>
              <a:gd name="T46" fmla="*/ 2147483647 w 61"/>
              <a:gd name="T47" fmla="*/ 2147483647 h 30"/>
              <a:gd name="T48" fmla="*/ 2147483647 w 61"/>
              <a:gd name="T49" fmla="*/ 2147483647 h 30"/>
              <a:gd name="T50" fmla="*/ 2147483647 w 61"/>
              <a:gd name="T51" fmla="*/ 2147483647 h 30"/>
              <a:gd name="T52" fmla="*/ 2147483647 w 61"/>
              <a:gd name="T53" fmla="*/ 2147483647 h 30"/>
              <a:gd name="T54" fmla="*/ 2147483647 w 61"/>
              <a:gd name="T55" fmla="*/ 2147483647 h 30"/>
              <a:gd name="T56" fmla="*/ 2147483647 w 61"/>
              <a:gd name="T57" fmla="*/ 2147483647 h 30"/>
              <a:gd name="T58" fmla="*/ 2147483647 w 61"/>
              <a:gd name="T59" fmla="*/ 2147483647 h 30"/>
              <a:gd name="T60" fmla="*/ 2147483647 w 61"/>
              <a:gd name="T61" fmla="*/ 2147483647 h 30"/>
              <a:gd name="T62" fmla="*/ 2147483647 w 61"/>
              <a:gd name="T63" fmla="*/ 2147483647 h 30"/>
              <a:gd name="T64" fmla="*/ 2147483647 w 61"/>
              <a:gd name="T65" fmla="*/ 2147483647 h 30"/>
              <a:gd name="T66" fmla="*/ 2147483647 w 61"/>
              <a:gd name="T67" fmla="*/ 2147483647 h 30"/>
              <a:gd name="T68" fmla="*/ 2147483647 w 61"/>
              <a:gd name="T69" fmla="*/ 2147483647 h 30"/>
              <a:gd name="T70" fmla="*/ 2147483647 w 61"/>
              <a:gd name="T71" fmla="*/ 2147483647 h 30"/>
              <a:gd name="T72" fmla="*/ 2147483647 w 61"/>
              <a:gd name="T73" fmla="*/ 2147483647 h 30"/>
              <a:gd name="T74" fmla="*/ 2147483647 w 61"/>
              <a:gd name="T75" fmla="*/ 2147483647 h 30"/>
              <a:gd name="T76" fmla="*/ 2147483647 w 61"/>
              <a:gd name="T77" fmla="*/ 2147483647 h 30"/>
              <a:gd name="T78" fmla="*/ 2147483647 w 61"/>
              <a:gd name="T79" fmla="*/ 2147483647 h 30"/>
              <a:gd name="T80" fmla="*/ 2147483647 w 61"/>
              <a:gd name="T81" fmla="*/ 2147483647 h 30"/>
              <a:gd name="T82" fmla="*/ 2147483647 w 61"/>
              <a:gd name="T83" fmla="*/ 2147483647 h 30"/>
              <a:gd name="T84" fmla="*/ 2147483647 w 61"/>
              <a:gd name="T85" fmla="*/ 0 h 3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1"/>
              <a:gd name="T130" fmla="*/ 0 h 30"/>
              <a:gd name="T131" fmla="*/ 61 w 61"/>
              <a:gd name="T132" fmla="*/ 30 h 3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1" h="30">
                <a:moveTo>
                  <a:pt x="25" y="0"/>
                </a:moveTo>
                <a:lnTo>
                  <a:pt x="25" y="0"/>
                </a:lnTo>
                <a:lnTo>
                  <a:pt x="22" y="0"/>
                </a:lnTo>
                <a:lnTo>
                  <a:pt x="22" y="1"/>
                </a:lnTo>
                <a:lnTo>
                  <a:pt x="18" y="1"/>
                </a:lnTo>
                <a:lnTo>
                  <a:pt x="18" y="2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7" y="5"/>
                </a:lnTo>
                <a:lnTo>
                  <a:pt x="7" y="6"/>
                </a:lnTo>
                <a:lnTo>
                  <a:pt x="3" y="8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2"/>
                </a:lnTo>
                <a:lnTo>
                  <a:pt x="5" y="22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10" y="25"/>
                </a:lnTo>
                <a:lnTo>
                  <a:pt x="11" y="26"/>
                </a:lnTo>
                <a:lnTo>
                  <a:pt x="12" y="26"/>
                </a:lnTo>
                <a:lnTo>
                  <a:pt x="12" y="27"/>
                </a:lnTo>
                <a:lnTo>
                  <a:pt x="14" y="27"/>
                </a:lnTo>
                <a:lnTo>
                  <a:pt x="16" y="27"/>
                </a:lnTo>
                <a:lnTo>
                  <a:pt x="18" y="27"/>
                </a:lnTo>
                <a:lnTo>
                  <a:pt x="18" y="28"/>
                </a:lnTo>
                <a:lnTo>
                  <a:pt x="20" y="28"/>
                </a:lnTo>
                <a:lnTo>
                  <a:pt x="22" y="28"/>
                </a:lnTo>
                <a:lnTo>
                  <a:pt x="22" y="29"/>
                </a:lnTo>
                <a:lnTo>
                  <a:pt x="25" y="29"/>
                </a:lnTo>
                <a:lnTo>
                  <a:pt x="35" y="29"/>
                </a:lnTo>
                <a:lnTo>
                  <a:pt x="39" y="29"/>
                </a:lnTo>
                <a:lnTo>
                  <a:pt x="39" y="28"/>
                </a:lnTo>
                <a:lnTo>
                  <a:pt x="42" y="28"/>
                </a:lnTo>
                <a:lnTo>
                  <a:pt x="42" y="27"/>
                </a:lnTo>
                <a:lnTo>
                  <a:pt x="44" y="27"/>
                </a:lnTo>
                <a:lnTo>
                  <a:pt x="46" y="27"/>
                </a:lnTo>
                <a:lnTo>
                  <a:pt x="47" y="27"/>
                </a:lnTo>
                <a:lnTo>
                  <a:pt x="48" y="27"/>
                </a:lnTo>
                <a:lnTo>
                  <a:pt x="50" y="26"/>
                </a:lnTo>
                <a:lnTo>
                  <a:pt x="53" y="24"/>
                </a:lnTo>
                <a:lnTo>
                  <a:pt x="53" y="23"/>
                </a:lnTo>
                <a:lnTo>
                  <a:pt x="58" y="21"/>
                </a:lnTo>
                <a:lnTo>
                  <a:pt x="58" y="20"/>
                </a:lnTo>
                <a:lnTo>
                  <a:pt x="59" y="19"/>
                </a:lnTo>
                <a:lnTo>
                  <a:pt x="59" y="17"/>
                </a:lnTo>
                <a:lnTo>
                  <a:pt x="60" y="17"/>
                </a:lnTo>
                <a:lnTo>
                  <a:pt x="60" y="13"/>
                </a:lnTo>
                <a:lnTo>
                  <a:pt x="59" y="13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6" y="7"/>
                </a:lnTo>
                <a:lnTo>
                  <a:pt x="53" y="5"/>
                </a:lnTo>
                <a:lnTo>
                  <a:pt x="52" y="4"/>
                </a:lnTo>
                <a:lnTo>
                  <a:pt x="51" y="4"/>
                </a:lnTo>
                <a:lnTo>
                  <a:pt x="50" y="4"/>
                </a:lnTo>
                <a:lnTo>
                  <a:pt x="50" y="3"/>
                </a:lnTo>
                <a:lnTo>
                  <a:pt x="49" y="3"/>
                </a:lnTo>
                <a:lnTo>
                  <a:pt x="47" y="2"/>
                </a:lnTo>
                <a:lnTo>
                  <a:pt x="44" y="2"/>
                </a:lnTo>
                <a:lnTo>
                  <a:pt x="42" y="2"/>
                </a:lnTo>
                <a:lnTo>
                  <a:pt x="42" y="1"/>
                </a:lnTo>
                <a:lnTo>
                  <a:pt x="41" y="1"/>
                </a:lnTo>
                <a:lnTo>
                  <a:pt x="39" y="1"/>
                </a:lnTo>
                <a:lnTo>
                  <a:pt x="39" y="0"/>
                </a:lnTo>
                <a:lnTo>
                  <a:pt x="35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90" name="Freeform 132"/>
          <p:cNvSpPr>
            <a:spLocks/>
          </p:cNvSpPr>
          <p:nvPr/>
        </p:nvSpPr>
        <p:spPr bwMode="auto">
          <a:xfrm>
            <a:off x="7462838" y="2700338"/>
            <a:ext cx="46037" cy="47625"/>
          </a:xfrm>
          <a:custGeom>
            <a:avLst/>
            <a:gdLst>
              <a:gd name="T0" fmla="*/ 2147483647 w 31"/>
              <a:gd name="T1" fmla="*/ 0 h 29"/>
              <a:gd name="T2" fmla="*/ 2147483647 w 31"/>
              <a:gd name="T3" fmla="*/ 2147483647 h 29"/>
              <a:gd name="T4" fmla="*/ 2147483647 w 31"/>
              <a:gd name="T5" fmla="*/ 2147483647 h 29"/>
              <a:gd name="T6" fmla="*/ 2147483647 w 31"/>
              <a:gd name="T7" fmla="*/ 2147483647 h 29"/>
              <a:gd name="T8" fmla="*/ 2147483647 w 31"/>
              <a:gd name="T9" fmla="*/ 2147483647 h 29"/>
              <a:gd name="T10" fmla="*/ 2147483647 w 31"/>
              <a:gd name="T11" fmla="*/ 2147483647 h 29"/>
              <a:gd name="T12" fmla="*/ 2147483647 w 31"/>
              <a:gd name="T13" fmla="*/ 2147483647 h 29"/>
              <a:gd name="T14" fmla="*/ 2147483647 w 31"/>
              <a:gd name="T15" fmla="*/ 2147483647 h 29"/>
              <a:gd name="T16" fmla="*/ 2147483647 w 31"/>
              <a:gd name="T17" fmla="*/ 2147483647 h 29"/>
              <a:gd name="T18" fmla="*/ 2147483647 w 31"/>
              <a:gd name="T19" fmla="*/ 2147483647 h 29"/>
              <a:gd name="T20" fmla="*/ 2147483647 w 31"/>
              <a:gd name="T21" fmla="*/ 2147483647 h 29"/>
              <a:gd name="T22" fmla="*/ 0 w 31"/>
              <a:gd name="T23" fmla="*/ 2147483647 h 29"/>
              <a:gd name="T24" fmla="*/ 2147483647 w 31"/>
              <a:gd name="T25" fmla="*/ 2147483647 h 29"/>
              <a:gd name="T26" fmla="*/ 2147483647 w 31"/>
              <a:gd name="T27" fmla="*/ 2147483647 h 29"/>
              <a:gd name="T28" fmla="*/ 2147483647 w 31"/>
              <a:gd name="T29" fmla="*/ 2147483647 h 29"/>
              <a:gd name="T30" fmla="*/ 2147483647 w 31"/>
              <a:gd name="T31" fmla="*/ 2147483647 h 29"/>
              <a:gd name="T32" fmla="*/ 2147483647 w 31"/>
              <a:gd name="T33" fmla="*/ 2147483647 h 29"/>
              <a:gd name="T34" fmla="*/ 2147483647 w 31"/>
              <a:gd name="T35" fmla="*/ 2147483647 h 29"/>
              <a:gd name="T36" fmla="*/ 2147483647 w 31"/>
              <a:gd name="T37" fmla="*/ 2147483647 h 29"/>
              <a:gd name="T38" fmla="*/ 2147483647 w 31"/>
              <a:gd name="T39" fmla="*/ 2147483647 h 29"/>
              <a:gd name="T40" fmla="*/ 2147483647 w 31"/>
              <a:gd name="T41" fmla="*/ 2147483647 h 29"/>
              <a:gd name="T42" fmla="*/ 2147483647 w 31"/>
              <a:gd name="T43" fmla="*/ 2147483647 h 29"/>
              <a:gd name="T44" fmla="*/ 2147483647 w 31"/>
              <a:gd name="T45" fmla="*/ 2147483647 h 29"/>
              <a:gd name="T46" fmla="*/ 2147483647 w 31"/>
              <a:gd name="T47" fmla="*/ 2147483647 h 29"/>
              <a:gd name="T48" fmla="*/ 2147483647 w 31"/>
              <a:gd name="T49" fmla="*/ 2147483647 h 29"/>
              <a:gd name="T50" fmla="*/ 2147483647 w 31"/>
              <a:gd name="T51" fmla="*/ 2147483647 h 29"/>
              <a:gd name="T52" fmla="*/ 2147483647 w 31"/>
              <a:gd name="T53" fmla="*/ 2147483647 h 29"/>
              <a:gd name="T54" fmla="*/ 2147483647 w 31"/>
              <a:gd name="T55" fmla="*/ 2147483647 h 29"/>
              <a:gd name="T56" fmla="*/ 2147483647 w 31"/>
              <a:gd name="T57" fmla="*/ 2147483647 h 29"/>
              <a:gd name="T58" fmla="*/ 2147483647 w 31"/>
              <a:gd name="T59" fmla="*/ 2147483647 h 29"/>
              <a:gd name="T60" fmla="*/ 2147483647 w 31"/>
              <a:gd name="T61" fmla="*/ 2147483647 h 29"/>
              <a:gd name="T62" fmla="*/ 2147483647 w 31"/>
              <a:gd name="T63" fmla="*/ 2147483647 h 29"/>
              <a:gd name="T64" fmla="*/ 2147483647 w 31"/>
              <a:gd name="T65" fmla="*/ 2147483647 h 29"/>
              <a:gd name="T66" fmla="*/ 2147483647 w 31"/>
              <a:gd name="T67" fmla="*/ 2147483647 h 29"/>
              <a:gd name="T68" fmla="*/ 2147483647 w 31"/>
              <a:gd name="T69" fmla="*/ 2147483647 h 29"/>
              <a:gd name="T70" fmla="*/ 2147483647 w 31"/>
              <a:gd name="T71" fmla="*/ 2147483647 h 29"/>
              <a:gd name="T72" fmla="*/ 2147483647 w 31"/>
              <a:gd name="T73" fmla="*/ 2147483647 h 29"/>
              <a:gd name="T74" fmla="*/ 2147483647 w 31"/>
              <a:gd name="T75" fmla="*/ 2147483647 h 29"/>
              <a:gd name="T76" fmla="*/ 2147483647 w 31"/>
              <a:gd name="T77" fmla="*/ 0 h 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31"/>
              <a:gd name="T118" fmla="*/ 0 h 29"/>
              <a:gd name="T119" fmla="*/ 31 w 31"/>
              <a:gd name="T120" fmla="*/ 29 h 29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31" h="29">
                <a:moveTo>
                  <a:pt x="23" y="0"/>
                </a:moveTo>
                <a:lnTo>
                  <a:pt x="23" y="0"/>
                </a:lnTo>
                <a:lnTo>
                  <a:pt x="20" y="0"/>
                </a:lnTo>
                <a:lnTo>
                  <a:pt x="20" y="1"/>
                </a:lnTo>
                <a:lnTo>
                  <a:pt x="16" y="1"/>
                </a:lnTo>
                <a:lnTo>
                  <a:pt x="16" y="2"/>
                </a:lnTo>
                <a:lnTo>
                  <a:pt x="15" y="2"/>
                </a:lnTo>
                <a:lnTo>
                  <a:pt x="14" y="2"/>
                </a:lnTo>
                <a:lnTo>
                  <a:pt x="13" y="2"/>
                </a:lnTo>
                <a:lnTo>
                  <a:pt x="11" y="2"/>
                </a:lnTo>
                <a:lnTo>
                  <a:pt x="11" y="3"/>
                </a:lnTo>
                <a:lnTo>
                  <a:pt x="10" y="3"/>
                </a:lnTo>
                <a:lnTo>
                  <a:pt x="10" y="4"/>
                </a:lnTo>
                <a:lnTo>
                  <a:pt x="7" y="5"/>
                </a:lnTo>
                <a:lnTo>
                  <a:pt x="6" y="5"/>
                </a:lnTo>
                <a:lnTo>
                  <a:pt x="6" y="6"/>
                </a:lnTo>
                <a:lnTo>
                  <a:pt x="3" y="8"/>
                </a:lnTo>
                <a:lnTo>
                  <a:pt x="3" y="9"/>
                </a:lnTo>
                <a:lnTo>
                  <a:pt x="2" y="10"/>
                </a:lnTo>
                <a:lnTo>
                  <a:pt x="1" y="12"/>
                </a:lnTo>
                <a:lnTo>
                  <a:pt x="1" y="13"/>
                </a:lnTo>
                <a:lnTo>
                  <a:pt x="0" y="13"/>
                </a:lnTo>
                <a:lnTo>
                  <a:pt x="0" y="16"/>
                </a:lnTo>
                <a:lnTo>
                  <a:pt x="1" y="16"/>
                </a:lnTo>
                <a:lnTo>
                  <a:pt x="1" y="18"/>
                </a:lnTo>
                <a:lnTo>
                  <a:pt x="2" y="18"/>
                </a:lnTo>
                <a:lnTo>
                  <a:pt x="2" y="19"/>
                </a:lnTo>
                <a:lnTo>
                  <a:pt x="4" y="21"/>
                </a:lnTo>
                <a:lnTo>
                  <a:pt x="5" y="21"/>
                </a:lnTo>
                <a:lnTo>
                  <a:pt x="6" y="24"/>
                </a:lnTo>
                <a:lnTo>
                  <a:pt x="7" y="24"/>
                </a:lnTo>
                <a:lnTo>
                  <a:pt x="7" y="25"/>
                </a:lnTo>
                <a:lnTo>
                  <a:pt x="8" y="25"/>
                </a:lnTo>
                <a:lnTo>
                  <a:pt x="9" y="25"/>
                </a:lnTo>
                <a:lnTo>
                  <a:pt x="10" y="26"/>
                </a:lnTo>
                <a:lnTo>
                  <a:pt x="11" y="26"/>
                </a:lnTo>
                <a:lnTo>
                  <a:pt x="13" y="26"/>
                </a:lnTo>
                <a:lnTo>
                  <a:pt x="13" y="27"/>
                </a:lnTo>
                <a:lnTo>
                  <a:pt x="15" y="27"/>
                </a:lnTo>
                <a:lnTo>
                  <a:pt x="16" y="27"/>
                </a:lnTo>
                <a:lnTo>
                  <a:pt x="16" y="28"/>
                </a:lnTo>
                <a:lnTo>
                  <a:pt x="17" y="27"/>
                </a:lnTo>
                <a:lnTo>
                  <a:pt x="17" y="26"/>
                </a:lnTo>
                <a:lnTo>
                  <a:pt x="18" y="26"/>
                </a:lnTo>
                <a:lnTo>
                  <a:pt x="18" y="25"/>
                </a:lnTo>
                <a:lnTo>
                  <a:pt x="18" y="24"/>
                </a:lnTo>
                <a:lnTo>
                  <a:pt x="19" y="24"/>
                </a:lnTo>
                <a:lnTo>
                  <a:pt x="19" y="22"/>
                </a:lnTo>
                <a:lnTo>
                  <a:pt x="20" y="22"/>
                </a:lnTo>
                <a:lnTo>
                  <a:pt x="20" y="21"/>
                </a:lnTo>
                <a:lnTo>
                  <a:pt x="21" y="20"/>
                </a:lnTo>
                <a:lnTo>
                  <a:pt x="21" y="19"/>
                </a:lnTo>
                <a:lnTo>
                  <a:pt x="21" y="18"/>
                </a:lnTo>
                <a:lnTo>
                  <a:pt x="22" y="18"/>
                </a:lnTo>
                <a:lnTo>
                  <a:pt x="22" y="16"/>
                </a:lnTo>
                <a:lnTo>
                  <a:pt x="23" y="16"/>
                </a:lnTo>
                <a:lnTo>
                  <a:pt x="23" y="15"/>
                </a:lnTo>
                <a:lnTo>
                  <a:pt x="24" y="15"/>
                </a:lnTo>
                <a:lnTo>
                  <a:pt x="24" y="13"/>
                </a:lnTo>
                <a:lnTo>
                  <a:pt x="25" y="13"/>
                </a:lnTo>
                <a:lnTo>
                  <a:pt x="25" y="12"/>
                </a:lnTo>
                <a:lnTo>
                  <a:pt x="25" y="10"/>
                </a:lnTo>
                <a:lnTo>
                  <a:pt x="25" y="9"/>
                </a:lnTo>
                <a:lnTo>
                  <a:pt x="26" y="9"/>
                </a:lnTo>
                <a:lnTo>
                  <a:pt x="26" y="8"/>
                </a:lnTo>
                <a:lnTo>
                  <a:pt x="26" y="7"/>
                </a:lnTo>
                <a:lnTo>
                  <a:pt x="27" y="7"/>
                </a:lnTo>
                <a:lnTo>
                  <a:pt x="27" y="6"/>
                </a:lnTo>
                <a:lnTo>
                  <a:pt x="28" y="4"/>
                </a:lnTo>
                <a:lnTo>
                  <a:pt x="28" y="3"/>
                </a:lnTo>
                <a:lnTo>
                  <a:pt x="29" y="3"/>
                </a:lnTo>
                <a:lnTo>
                  <a:pt x="29" y="2"/>
                </a:lnTo>
                <a:lnTo>
                  <a:pt x="30" y="1"/>
                </a:lnTo>
                <a:lnTo>
                  <a:pt x="30" y="0"/>
                </a:lnTo>
                <a:lnTo>
                  <a:pt x="23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91" name="Freeform 133"/>
          <p:cNvSpPr>
            <a:spLocks/>
          </p:cNvSpPr>
          <p:nvPr/>
        </p:nvSpPr>
        <p:spPr bwMode="auto">
          <a:xfrm>
            <a:off x="7343775" y="2768600"/>
            <a:ext cx="31750" cy="39688"/>
          </a:xfrm>
          <a:custGeom>
            <a:avLst/>
            <a:gdLst>
              <a:gd name="T0" fmla="*/ 0 w 23"/>
              <a:gd name="T1" fmla="*/ 0 h 25"/>
              <a:gd name="T2" fmla="*/ 2147483647 w 23"/>
              <a:gd name="T3" fmla="*/ 2147483647 h 25"/>
              <a:gd name="T4" fmla="*/ 2147483647 w 23"/>
              <a:gd name="T5" fmla="*/ 2147483647 h 25"/>
              <a:gd name="T6" fmla="*/ 2147483647 w 23"/>
              <a:gd name="T7" fmla="*/ 2147483647 h 25"/>
              <a:gd name="T8" fmla="*/ 2147483647 w 23"/>
              <a:gd name="T9" fmla="*/ 2147483647 h 25"/>
              <a:gd name="T10" fmla="*/ 2147483647 w 23"/>
              <a:gd name="T11" fmla="*/ 2147483647 h 25"/>
              <a:gd name="T12" fmla="*/ 2147483647 w 23"/>
              <a:gd name="T13" fmla="*/ 2147483647 h 25"/>
              <a:gd name="T14" fmla="*/ 2147483647 w 23"/>
              <a:gd name="T15" fmla="*/ 2147483647 h 25"/>
              <a:gd name="T16" fmla="*/ 2147483647 w 23"/>
              <a:gd name="T17" fmla="*/ 2147483647 h 25"/>
              <a:gd name="T18" fmla="*/ 2147483647 w 23"/>
              <a:gd name="T19" fmla="*/ 2147483647 h 25"/>
              <a:gd name="T20" fmla="*/ 2147483647 w 23"/>
              <a:gd name="T21" fmla="*/ 2147483647 h 25"/>
              <a:gd name="T22" fmla="*/ 2147483647 w 23"/>
              <a:gd name="T23" fmla="*/ 2147483647 h 25"/>
              <a:gd name="T24" fmla="*/ 2147483647 w 23"/>
              <a:gd name="T25" fmla="*/ 2147483647 h 25"/>
              <a:gd name="T26" fmla="*/ 2147483647 w 23"/>
              <a:gd name="T27" fmla="*/ 2147483647 h 25"/>
              <a:gd name="T28" fmla="*/ 2147483647 w 23"/>
              <a:gd name="T29" fmla="*/ 2147483647 h 25"/>
              <a:gd name="T30" fmla="*/ 2147483647 w 23"/>
              <a:gd name="T31" fmla="*/ 2147483647 h 25"/>
              <a:gd name="T32" fmla="*/ 2147483647 w 23"/>
              <a:gd name="T33" fmla="*/ 2147483647 h 25"/>
              <a:gd name="T34" fmla="*/ 2147483647 w 23"/>
              <a:gd name="T35" fmla="*/ 2147483647 h 25"/>
              <a:gd name="T36" fmla="*/ 2147483647 w 23"/>
              <a:gd name="T37" fmla="*/ 2147483647 h 25"/>
              <a:gd name="T38" fmla="*/ 2147483647 w 23"/>
              <a:gd name="T39" fmla="*/ 2147483647 h 25"/>
              <a:gd name="T40" fmla="*/ 2147483647 w 23"/>
              <a:gd name="T41" fmla="*/ 2147483647 h 25"/>
              <a:gd name="T42" fmla="*/ 2147483647 w 23"/>
              <a:gd name="T43" fmla="*/ 2147483647 h 25"/>
              <a:gd name="T44" fmla="*/ 2147483647 w 23"/>
              <a:gd name="T45" fmla="*/ 2147483647 h 25"/>
              <a:gd name="T46" fmla="*/ 2147483647 w 23"/>
              <a:gd name="T47" fmla="*/ 2147483647 h 25"/>
              <a:gd name="T48" fmla="*/ 2147483647 w 23"/>
              <a:gd name="T49" fmla="*/ 2147483647 h 25"/>
              <a:gd name="T50" fmla="*/ 2147483647 w 23"/>
              <a:gd name="T51" fmla="*/ 2147483647 h 25"/>
              <a:gd name="T52" fmla="*/ 2147483647 w 23"/>
              <a:gd name="T53" fmla="*/ 2147483647 h 25"/>
              <a:gd name="T54" fmla="*/ 2147483647 w 23"/>
              <a:gd name="T55" fmla="*/ 2147483647 h 25"/>
              <a:gd name="T56" fmla="*/ 2147483647 w 23"/>
              <a:gd name="T57" fmla="*/ 2147483647 h 25"/>
              <a:gd name="T58" fmla="*/ 2147483647 w 23"/>
              <a:gd name="T59" fmla="*/ 2147483647 h 25"/>
              <a:gd name="T60" fmla="*/ 2147483647 w 23"/>
              <a:gd name="T61" fmla="*/ 2147483647 h 25"/>
              <a:gd name="T62" fmla="*/ 2147483647 w 23"/>
              <a:gd name="T63" fmla="*/ 2147483647 h 25"/>
              <a:gd name="T64" fmla="*/ 2147483647 w 23"/>
              <a:gd name="T65" fmla="*/ 2147483647 h 25"/>
              <a:gd name="T66" fmla="*/ 2147483647 w 23"/>
              <a:gd name="T67" fmla="*/ 2147483647 h 25"/>
              <a:gd name="T68" fmla="*/ 2147483647 w 23"/>
              <a:gd name="T69" fmla="*/ 2147483647 h 25"/>
              <a:gd name="T70" fmla="*/ 2147483647 w 23"/>
              <a:gd name="T71" fmla="*/ 2147483647 h 25"/>
              <a:gd name="T72" fmla="*/ 2147483647 w 23"/>
              <a:gd name="T73" fmla="*/ 2147483647 h 25"/>
              <a:gd name="T74" fmla="*/ 2147483647 w 23"/>
              <a:gd name="T75" fmla="*/ 2147483647 h 25"/>
              <a:gd name="T76" fmla="*/ 2147483647 w 23"/>
              <a:gd name="T77" fmla="*/ 2147483647 h 25"/>
              <a:gd name="T78" fmla="*/ 2147483647 w 23"/>
              <a:gd name="T79" fmla="*/ 2147483647 h 25"/>
              <a:gd name="T80" fmla="*/ 2147483647 w 23"/>
              <a:gd name="T81" fmla="*/ 2147483647 h 25"/>
              <a:gd name="T82" fmla="*/ 2147483647 w 23"/>
              <a:gd name="T83" fmla="*/ 2147483647 h 25"/>
              <a:gd name="T84" fmla="*/ 2147483647 w 23"/>
              <a:gd name="T85" fmla="*/ 2147483647 h 25"/>
              <a:gd name="T86" fmla="*/ 2147483647 w 23"/>
              <a:gd name="T87" fmla="*/ 2147483647 h 25"/>
              <a:gd name="T88" fmla="*/ 2147483647 w 23"/>
              <a:gd name="T89" fmla="*/ 2147483647 h 25"/>
              <a:gd name="T90" fmla="*/ 2147483647 w 23"/>
              <a:gd name="T91" fmla="*/ 2147483647 h 25"/>
              <a:gd name="T92" fmla="*/ 2147483647 w 23"/>
              <a:gd name="T93" fmla="*/ 2147483647 h 25"/>
              <a:gd name="T94" fmla="*/ 2147483647 w 23"/>
              <a:gd name="T95" fmla="*/ 0 h 25"/>
              <a:gd name="T96" fmla="*/ 2147483647 w 23"/>
              <a:gd name="T97" fmla="*/ 0 h 25"/>
              <a:gd name="T98" fmla="*/ 0 w 23"/>
              <a:gd name="T99" fmla="*/ 0 h 2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3"/>
              <a:gd name="T151" fmla="*/ 0 h 25"/>
              <a:gd name="T152" fmla="*/ 23 w 23"/>
              <a:gd name="T153" fmla="*/ 25 h 2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3" h="25">
                <a:moveTo>
                  <a:pt x="0" y="0"/>
                </a:moveTo>
                <a:lnTo>
                  <a:pt x="1" y="2"/>
                </a:lnTo>
                <a:lnTo>
                  <a:pt x="2" y="2"/>
                </a:lnTo>
                <a:lnTo>
                  <a:pt x="3" y="4"/>
                </a:lnTo>
                <a:lnTo>
                  <a:pt x="4" y="6"/>
                </a:lnTo>
                <a:lnTo>
                  <a:pt x="4" y="7"/>
                </a:lnTo>
                <a:lnTo>
                  <a:pt x="5" y="9"/>
                </a:lnTo>
                <a:lnTo>
                  <a:pt x="5" y="10"/>
                </a:lnTo>
                <a:lnTo>
                  <a:pt x="6" y="10"/>
                </a:lnTo>
                <a:lnTo>
                  <a:pt x="6" y="12"/>
                </a:lnTo>
                <a:lnTo>
                  <a:pt x="7" y="12"/>
                </a:lnTo>
                <a:lnTo>
                  <a:pt x="7" y="13"/>
                </a:lnTo>
                <a:lnTo>
                  <a:pt x="8" y="13"/>
                </a:lnTo>
                <a:lnTo>
                  <a:pt x="8" y="14"/>
                </a:lnTo>
                <a:lnTo>
                  <a:pt x="9" y="14"/>
                </a:lnTo>
                <a:lnTo>
                  <a:pt x="9" y="16"/>
                </a:lnTo>
                <a:lnTo>
                  <a:pt x="10" y="16"/>
                </a:lnTo>
                <a:lnTo>
                  <a:pt x="10" y="18"/>
                </a:lnTo>
                <a:lnTo>
                  <a:pt x="11" y="18"/>
                </a:lnTo>
                <a:lnTo>
                  <a:pt x="13" y="24"/>
                </a:lnTo>
                <a:lnTo>
                  <a:pt x="15" y="23"/>
                </a:lnTo>
                <a:lnTo>
                  <a:pt x="18" y="22"/>
                </a:lnTo>
                <a:lnTo>
                  <a:pt x="18" y="21"/>
                </a:lnTo>
                <a:lnTo>
                  <a:pt x="20" y="19"/>
                </a:lnTo>
                <a:lnTo>
                  <a:pt x="20" y="18"/>
                </a:lnTo>
                <a:lnTo>
                  <a:pt x="21" y="16"/>
                </a:lnTo>
                <a:lnTo>
                  <a:pt x="21" y="15"/>
                </a:lnTo>
                <a:lnTo>
                  <a:pt x="22" y="15"/>
                </a:lnTo>
                <a:lnTo>
                  <a:pt x="22" y="12"/>
                </a:lnTo>
                <a:lnTo>
                  <a:pt x="21" y="12"/>
                </a:lnTo>
                <a:lnTo>
                  <a:pt x="21" y="10"/>
                </a:lnTo>
                <a:lnTo>
                  <a:pt x="20" y="10"/>
                </a:lnTo>
                <a:lnTo>
                  <a:pt x="20" y="9"/>
                </a:lnTo>
                <a:lnTo>
                  <a:pt x="18" y="7"/>
                </a:lnTo>
                <a:lnTo>
                  <a:pt x="16" y="5"/>
                </a:lnTo>
                <a:lnTo>
                  <a:pt x="15" y="4"/>
                </a:lnTo>
                <a:lnTo>
                  <a:pt x="14" y="4"/>
                </a:lnTo>
                <a:lnTo>
                  <a:pt x="14" y="3"/>
                </a:lnTo>
                <a:lnTo>
                  <a:pt x="13" y="3"/>
                </a:lnTo>
                <a:lnTo>
                  <a:pt x="13" y="2"/>
                </a:lnTo>
                <a:lnTo>
                  <a:pt x="12" y="2"/>
                </a:lnTo>
                <a:lnTo>
                  <a:pt x="11" y="2"/>
                </a:lnTo>
                <a:lnTo>
                  <a:pt x="8" y="2"/>
                </a:lnTo>
                <a:lnTo>
                  <a:pt x="8" y="1"/>
                </a:lnTo>
                <a:lnTo>
                  <a:pt x="6" y="1"/>
                </a:lnTo>
                <a:lnTo>
                  <a:pt x="5" y="1"/>
                </a:lnTo>
                <a:lnTo>
                  <a:pt x="5" y="0"/>
                </a:lnTo>
                <a:lnTo>
                  <a:pt x="4" y="0"/>
                </a:lnTo>
                <a:lnTo>
                  <a:pt x="0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92" name="Freeform 134"/>
          <p:cNvSpPr>
            <a:spLocks/>
          </p:cNvSpPr>
          <p:nvPr/>
        </p:nvSpPr>
        <p:spPr bwMode="auto">
          <a:xfrm>
            <a:off x="7399338" y="2765425"/>
            <a:ext cx="76200" cy="50800"/>
          </a:xfrm>
          <a:custGeom>
            <a:avLst/>
            <a:gdLst>
              <a:gd name="T0" fmla="*/ 2147483647 w 52"/>
              <a:gd name="T1" fmla="*/ 2147483647 h 31"/>
              <a:gd name="T2" fmla="*/ 2147483647 w 52"/>
              <a:gd name="T3" fmla="*/ 2147483647 h 31"/>
              <a:gd name="T4" fmla="*/ 2147483647 w 52"/>
              <a:gd name="T5" fmla="*/ 2147483647 h 31"/>
              <a:gd name="T6" fmla="*/ 2147483647 w 52"/>
              <a:gd name="T7" fmla="*/ 2147483647 h 31"/>
              <a:gd name="T8" fmla="*/ 2147483647 w 52"/>
              <a:gd name="T9" fmla="*/ 2147483647 h 31"/>
              <a:gd name="T10" fmla="*/ 2147483647 w 52"/>
              <a:gd name="T11" fmla="*/ 2147483647 h 31"/>
              <a:gd name="T12" fmla="*/ 2147483647 w 52"/>
              <a:gd name="T13" fmla="*/ 2147483647 h 31"/>
              <a:gd name="T14" fmla="*/ 2147483647 w 52"/>
              <a:gd name="T15" fmla="*/ 2147483647 h 31"/>
              <a:gd name="T16" fmla="*/ 2147483647 w 52"/>
              <a:gd name="T17" fmla="*/ 2147483647 h 31"/>
              <a:gd name="T18" fmla="*/ 2147483647 w 52"/>
              <a:gd name="T19" fmla="*/ 2147483647 h 31"/>
              <a:gd name="T20" fmla="*/ 0 w 52"/>
              <a:gd name="T21" fmla="*/ 2147483647 h 31"/>
              <a:gd name="T22" fmla="*/ 2147483647 w 52"/>
              <a:gd name="T23" fmla="*/ 2147483647 h 31"/>
              <a:gd name="T24" fmla="*/ 2147483647 w 52"/>
              <a:gd name="T25" fmla="*/ 2147483647 h 31"/>
              <a:gd name="T26" fmla="*/ 2147483647 w 52"/>
              <a:gd name="T27" fmla="*/ 2147483647 h 31"/>
              <a:gd name="T28" fmla="*/ 2147483647 w 52"/>
              <a:gd name="T29" fmla="*/ 2147483647 h 31"/>
              <a:gd name="T30" fmla="*/ 2147483647 w 52"/>
              <a:gd name="T31" fmla="*/ 2147483647 h 31"/>
              <a:gd name="T32" fmla="*/ 2147483647 w 52"/>
              <a:gd name="T33" fmla="*/ 2147483647 h 31"/>
              <a:gd name="T34" fmla="*/ 2147483647 w 52"/>
              <a:gd name="T35" fmla="*/ 2147483647 h 31"/>
              <a:gd name="T36" fmla="*/ 2147483647 w 52"/>
              <a:gd name="T37" fmla="*/ 2147483647 h 31"/>
              <a:gd name="T38" fmla="*/ 2147483647 w 52"/>
              <a:gd name="T39" fmla="*/ 2147483647 h 31"/>
              <a:gd name="T40" fmla="*/ 2147483647 w 52"/>
              <a:gd name="T41" fmla="*/ 2147483647 h 31"/>
              <a:gd name="T42" fmla="*/ 2147483647 w 52"/>
              <a:gd name="T43" fmla="*/ 2147483647 h 31"/>
              <a:gd name="T44" fmla="*/ 2147483647 w 52"/>
              <a:gd name="T45" fmla="*/ 2147483647 h 31"/>
              <a:gd name="T46" fmla="*/ 2147483647 w 52"/>
              <a:gd name="T47" fmla="*/ 2147483647 h 31"/>
              <a:gd name="T48" fmla="*/ 2147483647 w 52"/>
              <a:gd name="T49" fmla="*/ 2147483647 h 31"/>
              <a:gd name="T50" fmla="*/ 2147483647 w 52"/>
              <a:gd name="T51" fmla="*/ 2147483647 h 31"/>
              <a:gd name="T52" fmla="*/ 2147483647 w 52"/>
              <a:gd name="T53" fmla="*/ 2147483647 h 31"/>
              <a:gd name="T54" fmla="*/ 2147483647 w 52"/>
              <a:gd name="T55" fmla="*/ 2147483647 h 31"/>
              <a:gd name="T56" fmla="*/ 2147483647 w 52"/>
              <a:gd name="T57" fmla="*/ 2147483647 h 31"/>
              <a:gd name="T58" fmla="*/ 2147483647 w 52"/>
              <a:gd name="T59" fmla="*/ 2147483647 h 31"/>
              <a:gd name="T60" fmla="*/ 2147483647 w 52"/>
              <a:gd name="T61" fmla="*/ 2147483647 h 31"/>
              <a:gd name="T62" fmla="*/ 2147483647 w 52"/>
              <a:gd name="T63" fmla="*/ 2147483647 h 31"/>
              <a:gd name="T64" fmla="*/ 2147483647 w 52"/>
              <a:gd name="T65" fmla="*/ 2147483647 h 31"/>
              <a:gd name="T66" fmla="*/ 2147483647 w 52"/>
              <a:gd name="T67" fmla="*/ 2147483647 h 31"/>
              <a:gd name="T68" fmla="*/ 2147483647 w 52"/>
              <a:gd name="T69" fmla="*/ 2147483647 h 31"/>
              <a:gd name="T70" fmla="*/ 2147483647 w 52"/>
              <a:gd name="T71" fmla="*/ 2147483647 h 31"/>
              <a:gd name="T72" fmla="*/ 2147483647 w 52"/>
              <a:gd name="T73" fmla="*/ 2147483647 h 31"/>
              <a:gd name="T74" fmla="*/ 2147483647 w 52"/>
              <a:gd name="T75" fmla="*/ 2147483647 h 31"/>
              <a:gd name="T76" fmla="*/ 2147483647 w 52"/>
              <a:gd name="T77" fmla="*/ 2147483647 h 31"/>
              <a:gd name="T78" fmla="*/ 2147483647 w 52"/>
              <a:gd name="T79" fmla="*/ 2147483647 h 31"/>
              <a:gd name="T80" fmla="*/ 2147483647 w 52"/>
              <a:gd name="T81" fmla="*/ 2147483647 h 31"/>
              <a:gd name="T82" fmla="*/ 2147483647 w 52"/>
              <a:gd name="T83" fmla="*/ 2147483647 h 31"/>
              <a:gd name="T84" fmla="*/ 2147483647 w 52"/>
              <a:gd name="T85" fmla="*/ 2147483647 h 31"/>
              <a:gd name="T86" fmla="*/ 2147483647 w 52"/>
              <a:gd name="T87" fmla="*/ 2147483647 h 31"/>
              <a:gd name="T88" fmla="*/ 2147483647 w 52"/>
              <a:gd name="T89" fmla="*/ 2147483647 h 31"/>
              <a:gd name="T90" fmla="*/ 2147483647 w 52"/>
              <a:gd name="T91" fmla="*/ 0 h 3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"/>
              <a:gd name="T139" fmla="*/ 0 h 31"/>
              <a:gd name="T140" fmla="*/ 52 w 52"/>
              <a:gd name="T141" fmla="*/ 31 h 3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" h="31">
                <a:moveTo>
                  <a:pt x="25" y="0"/>
                </a:moveTo>
                <a:lnTo>
                  <a:pt x="25" y="1"/>
                </a:lnTo>
                <a:lnTo>
                  <a:pt x="22" y="1"/>
                </a:lnTo>
                <a:lnTo>
                  <a:pt x="18" y="2"/>
                </a:lnTo>
                <a:lnTo>
                  <a:pt x="16" y="2"/>
                </a:lnTo>
                <a:lnTo>
                  <a:pt x="16" y="3"/>
                </a:lnTo>
                <a:lnTo>
                  <a:pt x="15" y="3"/>
                </a:lnTo>
                <a:lnTo>
                  <a:pt x="14" y="3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8" y="5"/>
                </a:lnTo>
                <a:lnTo>
                  <a:pt x="8" y="6"/>
                </a:lnTo>
                <a:lnTo>
                  <a:pt x="7" y="6"/>
                </a:lnTo>
                <a:lnTo>
                  <a:pt x="3" y="9"/>
                </a:lnTo>
                <a:lnTo>
                  <a:pt x="3" y="10"/>
                </a:lnTo>
                <a:lnTo>
                  <a:pt x="2" y="10"/>
                </a:lnTo>
                <a:lnTo>
                  <a:pt x="1" y="13"/>
                </a:lnTo>
                <a:lnTo>
                  <a:pt x="0" y="13"/>
                </a:lnTo>
                <a:lnTo>
                  <a:pt x="0" y="17"/>
                </a:lnTo>
                <a:lnTo>
                  <a:pt x="1" y="17"/>
                </a:lnTo>
                <a:lnTo>
                  <a:pt x="1" y="19"/>
                </a:lnTo>
                <a:lnTo>
                  <a:pt x="2" y="19"/>
                </a:lnTo>
                <a:lnTo>
                  <a:pt x="2" y="20"/>
                </a:lnTo>
                <a:lnTo>
                  <a:pt x="4" y="23"/>
                </a:lnTo>
                <a:lnTo>
                  <a:pt x="5" y="23"/>
                </a:lnTo>
                <a:lnTo>
                  <a:pt x="7" y="24"/>
                </a:lnTo>
                <a:lnTo>
                  <a:pt x="8" y="24"/>
                </a:lnTo>
                <a:lnTo>
                  <a:pt x="8" y="25"/>
                </a:lnTo>
                <a:lnTo>
                  <a:pt x="9" y="25"/>
                </a:lnTo>
                <a:lnTo>
                  <a:pt x="9" y="26"/>
                </a:lnTo>
                <a:lnTo>
                  <a:pt x="10" y="26"/>
                </a:lnTo>
                <a:lnTo>
                  <a:pt x="11" y="27"/>
                </a:lnTo>
                <a:lnTo>
                  <a:pt x="14" y="28"/>
                </a:lnTo>
                <a:lnTo>
                  <a:pt x="16" y="28"/>
                </a:lnTo>
                <a:lnTo>
                  <a:pt x="18" y="28"/>
                </a:lnTo>
                <a:lnTo>
                  <a:pt x="20" y="28"/>
                </a:lnTo>
                <a:lnTo>
                  <a:pt x="20" y="29"/>
                </a:lnTo>
                <a:lnTo>
                  <a:pt x="22" y="29"/>
                </a:lnTo>
                <a:lnTo>
                  <a:pt x="25" y="29"/>
                </a:lnTo>
                <a:lnTo>
                  <a:pt x="25" y="30"/>
                </a:lnTo>
                <a:lnTo>
                  <a:pt x="33" y="30"/>
                </a:lnTo>
                <a:lnTo>
                  <a:pt x="33" y="29"/>
                </a:lnTo>
                <a:lnTo>
                  <a:pt x="37" y="29"/>
                </a:lnTo>
                <a:lnTo>
                  <a:pt x="39" y="29"/>
                </a:lnTo>
                <a:lnTo>
                  <a:pt x="39" y="28"/>
                </a:lnTo>
                <a:lnTo>
                  <a:pt x="40" y="28"/>
                </a:lnTo>
                <a:lnTo>
                  <a:pt x="40" y="26"/>
                </a:lnTo>
                <a:lnTo>
                  <a:pt x="41" y="26"/>
                </a:lnTo>
                <a:lnTo>
                  <a:pt x="41" y="25"/>
                </a:lnTo>
                <a:lnTo>
                  <a:pt x="42" y="23"/>
                </a:lnTo>
                <a:lnTo>
                  <a:pt x="43" y="23"/>
                </a:lnTo>
                <a:lnTo>
                  <a:pt x="43" y="22"/>
                </a:lnTo>
                <a:lnTo>
                  <a:pt x="44" y="20"/>
                </a:lnTo>
                <a:lnTo>
                  <a:pt x="44" y="19"/>
                </a:lnTo>
                <a:lnTo>
                  <a:pt x="45" y="19"/>
                </a:lnTo>
                <a:lnTo>
                  <a:pt x="45" y="18"/>
                </a:lnTo>
                <a:lnTo>
                  <a:pt x="45" y="17"/>
                </a:lnTo>
                <a:lnTo>
                  <a:pt x="46" y="17"/>
                </a:lnTo>
                <a:lnTo>
                  <a:pt x="46" y="16"/>
                </a:lnTo>
                <a:lnTo>
                  <a:pt x="47" y="13"/>
                </a:lnTo>
                <a:lnTo>
                  <a:pt x="48" y="13"/>
                </a:lnTo>
                <a:lnTo>
                  <a:pt x="49" y="10"/>
                </a:lnTo>
                <a:lnTo>
                  <a:pt x="49" y="9"/>
                </a:lnTo>
                <a:lnTo>
                  <a:pt x="50" y="9"/>
                </a:lnTo>
                <a:lnTo>
                  <a:pt x="50" y="8"/>
                </a:lnTo>
                <a:lnTo>
                  <a:pt x="51" y="8"/>
                </a:lnTo>
                <a:lnTo>
                  <a:pt x="51" y="7"/>
                </a:lnTo>
                <a:lnTo>
                  <a:pt x="51" y="6"/>
                </a:lnTo>
                <a:lnTo>
                  <a:pt x="50" y="5"/>
                </a:lnTo>
                <a:lnTo>
                  <a:pt x="49" y="5"/>
                </a:lnTo>
                <a:lnTo>
                  <a:pt x="49" y="4"/>
                </a:lnTo>
                <a:lnTo>
                  <a:pt x="48" y="4"/>
                </a:lnTo>
                <a:lnTo>
                  <a:pt x="48" y="3"/>
                </a:lnTo>
                <a:lnTo>
                  <a:pt x="47" y="3"/>
                </a:lnTo>
                <a:lnTo>
                  <a:pt x="45" y="3"/>
                </a:lnTo>
                <a:lnTo>
                  <a:pt x="42" y="3"/>
                </a:lnTo>
                <a:lnTo>
                  <a:pt x="42" y="2"/>
                </a:lnTo>
                <a:lnTo>
                  <a:pt x="40" y="2"/>
                </a:lnTo>
                <a:lnTo>
                  <a:pt x="39" y="2"/>
                </a:lnTo>
                <a:lnTo>
                  <a:pt x="39" y="1"/>
                </a:lnTo>
                <a:lnTo>
                  <a:pt x="37" y="1"/>
                </a:lnTo>
                <a:lnTo>
                  <a:pt x="33" y="1"/>
                </a:lnTo>
                <a:lnTo>
                  <a:pt x="33" y="0"/>
                </a:lnTo>
                <a:lnTo>
                  <a:pt x="25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93" name="Freeform 135"/>
          <p:cNvSpPr>
            <a:spLocks/>
          </p:cNvSpPr>
          <p:nvPr/>
        </p:nvSpPr>
        <p:spPr bwMode="auto">
          <a:xfrm>
            <a:off x="7380288" y="2832100"/>
            <a:ext cx="58737" cy="47625"/>
          </a:xfrm>
          <a:custGeom>
            <a:avLst/>
            <a:gdLst>
              <a:gd name="T0" fmla="*/ 2147483647 w 43"/>
              <a:gd name="T1" fmla="*/ 0 h 30"/>
              <a:gd name="T2" fmla="*/ 2147483647 w 43"/>
              <a:gd name="T3" fmla="*/ 2147483647 h 30"/>
              <a:gd name="T4" fmla="*/ 2147483647 w 43"/>
              <a:gd name="T5" fmla="*/ 2147483647 h 30"/>
              <a:gd name="T6" fmla="*/ 2147483647 w 43"/>
              <a:gd name="T7" fmla="*/ 2147483647 h 30"/>
              <a:gd name="T8" fmla="*/ 2147483647 w 43"/>
              <a:gd name="T9" fmla="*/ 2147483647 h 30"/>
              <a:gd name="T10" fmla="*/ 2147483647 w 43"/>
              <a:gd name="T11" fmla="*/ 2147483647 h 30"/>
              <a:gd name="T12" fmla="*/ 2147483647 w 43"/>
              <a:gd name="T13" fmla="*/ 2147483647 h 30"/>
              <a:gd name="T14" fmla="*/ 2147483647 w 43"/>
              <a:gd name="T15" fmla="*/ 2147483647 h 30"/>
              <a:gd name="T16" fmla="*/ 2147483647 w 43"/>
              <a:gd name="T17" fmla="*/ 2147483647 h 30"/>
              <a:gd name="T18" fmla="*/ 2147483647 w 43"/>
              <a:gd name="T19" fmla="*/ 2147483647 h 30"/>
              <a:gd name="T20" fmla="*/ 2147483647 w 43"/>
              <a:gd name="T21" fmla="*/ 2147483647 h 30"/>
              <a:gd name="T22" fmla="*/ 2147483647 w 43"/>
              <a:gd name="T23" fmla="*/ 2147483647 h 30"/>
              <a:gd name="T24" fmla="*/ 2147483647 w 43"/>
              <a:gd name="T25" fmla="*/ 2147483647 h 30"/>
              <a:gd name="T26" fmla="*/ 2147483647 w 43"/>
              <a:gd name="T27" fmla="*/ 2147483647 h 30"/>
              <a:gd name="T28" fmla="*/ 2147483647 w 43"/>
              <a:gd name="T29" fmla="*/ 2147483647 h 30"/>
              <a:gd name="T30" fmla="*/ 2147483647 w 43"/>
              <a:gd name="T31" fmla="*/ 2147483647 h 30"/>
              <a:gd name="T32" fmla="*/ 2147483647 w 43"/>
              <a:gd name="T33" fmla="*/ 2147483647 h 30"/>
              <a:gd name="T34" fmla="*/ 2147483647 w 43"/>
              <a:gd name="T35" fmla="*/ 2147483647 h 30"/>
              <a:gd name="T36" fmla="*/ 2147483647 w 43"/>
              <a:gd name="T37" fmla="*/ 2147483647 h 30"/>
              <a:gd name="T38" fmla="*/ 2147483647 w 43"/>
              <a:gd name="T39" fmla="*/ 2147483647 h 30"/>
              <a:gd name="T40" fmla="*/ 2147483647 w 43"/>
              <a:gd name="T41" fmla="*/ 2147483647 h 30"/>
              <a:gd name="T42" fmla="*/ 2147483647 w 43"/>
              <a:gd name="T43" fmla="*/ 2147483647 h 30"/>
              <a:gd name="T44" fmla="*/ 2147483647 w 43"/>
              <a:gd name="T45" fmla="*/ 2147483647 h 30"/>
              <a:gd name="T46" fmla="*/ 2147483647 w 43"/>
              <a:gd name="T47" fmla="*/ 2147483647 h 30"/>
              <a:gd name="T48" fmla="*/ 2147483647 w 43"/>
              <a:gd name="T49" fmla="*/ 2147483647 h 30"/>
              <a:gd name="T50" fmla="*/ 2147483647 w 43"/>
              <a:gd name="T51" fmla="*/ 2147483647 h 30"/>
              <a:gd name="T52" fmla="*/ 2147483647 w 43"/>
              <a:gd name="T53" fmla="*/ 2147483647 h 30"/>
              <a:gd name="T54" fmla="*/ 2147483647 w 43"/>
              <a:gd name="T55" fmla="*/ 2147483647 h 30"/>
              <a:gd name="T56" fmla="*/ 2147483647 w 43"/>
              <a:gd name="T57" fmla="*/ 2147483647 h 30"/>
              <a:gd name="T58" fmla="*/ 2147483647 w 43"/>
              <a:gd name="T59" fmla="*/ 2147483647 h 30"/>
              <a:gd name="T60" fmla="*/ 2147483647 w 43"/>
              <a:gd name="T61" fmla="*/ 2147483647 h 30"/>
              <a:gd name="T62" fmla="*/ 2147483647 w 43"/>
              <a:gd name="T63" fmla="*/ 2147483647 h 30"/>
              <a:gd name="T64" fmla="*/ 2147483647 w 43"/>
              <a:gd name="T65" fmla="*/ 2147483647 h 30"/>
              <a:gd name="T66" fmla="*/ 2147483647 w 43"/>
              <a:gd name="T67" fmla="*/ 2147483647 h 30"/>
              <a:gd name="T68" fmla="*/ 2147483647 w 43"/>
              <a:gd name="T69" fmla="*/ 2147483647 h 30"/>
              <a:gd name="T70" fmla="*/ 2147483647 w 43"/>
              <a:gd name="T71" fmla="*/ 2147483647 h 30"/>
              <a:gd name="T72" fmla="*/ 2147483647 w 43"/>
              <a:gd name="T73" fmla="*/ 2147483647 h 30"/>
              <a:gd name="T74" fmla="*/ 2147483647 w 43"/>
              <a:gd name="T75" fmla="*/ 2147483647 h 30"/>
              <a:gd name="T76" fmla="*/ 2147483647 w 43"/>
              <a:gd name="T77" fmla="*/ 2147483647 h 30"/>
              <a:gd name="T78" fmla="*/ 2147483647 w 43"/>
              <a:gd name="T79" fmla="*/ 2147483647 h 30"/>
              <a:gd name="T80" fmla="*/ 2147483647 w 43"/>
              <a:gd name="T81" fmla="*/ 0 h 30"/>
              <a:gd name="T82" fmla="*/ 2147483647 w 43"/>
              <a:gd name="T83" fmla="*/ 0 h 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3"/>
              <a:gd name="T127" fmla="*/ 0 h 30"/>
              <a:gd name="T128" fmla="*/ 43 w 43"/>
              <a:gd name="T129" fmla="*/ 30 h 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3" h="30">
                <a:moveTo>
                  <a:pt x="9" y="0"/>
                </a:moveTo>
                <a:lnTo>
                  <a:pt x="9" y="0"/>
                </a:lnTo>
                <a:lnTo>
                  <a:pt x="6" y="0"/>
                </a:lnTo>
                <a:lnTo>
                  <a:pt x="6" y="1"/>
                </a:lnTo>
                <a:lnTo>
                  <a:pt x="2" y="1"/>
                </a:lnTo>
                <a:lnTo>
                  <a:pt x="2" y="2"/>
                </a:lnTo>
                <a:lnTo>
                  <a:pt x="0" y="2"/>
                </a:lnTo>
                <a:lnTo>
                  <a:pt x="1" y="2"/>
                </a:lnTo>
                <a:lnTo>
                  <a:pt x="1" y="4"/>
                </a:lnTo>
                <a:lnTo>
                  <a:pt x="2" y="4"/>
                </a:lnTo>
                <a:lnTo>
                  <a:pt x="2" y="6"/>
                </a:lnTo>
                <a:lnTo>
                  <a:pt x="3" y="6"/>
                </a:lnTo>
                <a:lnTo>
                  <a:pt x="3" y="7"/>
                </a:lnTo>
                <a:lnTo>
                  <a:pt x="4" y="7"/>
                </a:lnTo>
                <a:lnTo>
                  <a:pt x="4" y="9"/>
                </a:lnTo>
                <a:lnTo>
                  <a:pt x="5" y="9"/>
                </a:lnTo>
                <a:lnTo>
                  <a:pt x="5" y="11"/>
                </a:lnTo>
                <a:lnTo>
                  <a:pt x="6" y="11"/>
                </a:lnTo>
                <a:lnTo>
                  <a:pt x="6" y="12"/>
                </a:lnTo>
                <a:lnTo>
                  <a:pt x="7" y="12"/>
                </a:lnTo>
                <a:lnTo>
                  <a:pt x="7" y="13"/>
                </a:lnTo>
                <a:lnTo>
                  <a:pt x="8" y="15"/>
                </a:lnTo>
                <a:lnTo>
                  <a:pt x="9" y="17"/>
                </a:lnTo>
                <a:lnTo>
                  <a:pt x="10" y="18"/>
                </a:lnTo>
                <a:lnTo>
                  <a:pt x="11" y="20"/>
                </a:lnTo>
                <a:lnTo>
                  <a:pt x="12" y="22"/>
                </a:lnTo>
                <a:lnTo>
                  <a:pt x="13" y="22"/>
                </a:lnTo>
                <a:lnTo>
                  <a:pt x="13" y="24"/>
                </a:lnTo>
                <a:lnTo>
                  <a:pt x="14" y="24"/>
                </a:lnTo>
                <a:lnTo>
                  <a:pt x="14" y="26"/>
                </a:lnTo>
                <a:lnTo>
                  <a:pt x="15" y="26"/>
                </a:lnTo>
                <a:lnTo>
                  <a:pt x="15" y="27"/>
                </a:lnTo>
                <a:lnTo>
                  <a:pt x="16" y="27"/>
                </a:lnTo>
                <a:lnTo>
                  <a:pt x="16" y="29"/>
                </a:lnTo>
                <a:lnTo>
                  <a:pt x="17" y="29"/>
                </a:lnTo>
                <a:lnTo>
                  <a:pt x="18" y="29"/>
                </a:lnTo>
                <a:lnTo>
                  <a:pt x="21" y="29"/>
                </a:lnTo>
                <a:lnTo>
                  <a:pt x="21" y="28"/>
                </a:lnTo>
                <a:lnTo>
                  <a:pt x="24" y="28"/>
                </a:lnTo>
                <a:lnTo>
                  <a:pt x="24" y="27"/>
                </a:lnTo>
                <a:lnTo>
                  <a:pt x="26" y="27"/>
                </a:lnTo>
                <a:lnTo>
                  <a:pt x="28" y="27"/>
                </a:lnTo>
                <a:lnTo>
                  <a:pt x="29" y="27"/>
                </a:lnTo>
                <a:lnTo>
                  <a:pt x="30" y="27"/>
                </a:lnTo>
                <a:lnTo>
                  <a:pt x="30" y="26"/>
                </a:lnTo>
                <a:lnTo>
                  <a:pt x="32" y="26"/>
                </a:lnTo>
                <a:lnTo>
                  <a:pt x="35" y="24"/>
                </a:lnTo>
                <a:lnTo>
                  <a:pt x="35" y="23"/>
                </a:lnTo>
                <a:lnTo>
                  <a:pt x="37" y="22"/>
                </a:lnTo>
                <a:lnTo>
                  <a:pt x="38" y="22"/>
                </a:lnTo>
                <a:lnTo>
                  <a:pt x="38" y="20"/>
                </a:lnTo>
                <a:lnTo>
                  <a:pt x="39" y="20"/>
                </a:lnTo>
                <a:lnTo>
                  <a:pt x="39" y="19"/>
                </a:lnTo>
                <a:lnTo>
                  <a:pt x="39" y="18"/>
                </a:lnTo>
                <a:lnTo>
                  <a:pt x="40" y="18"/>
                </a:lnTo>
                <a:lnTo>
                  <a:pt x="40" y="17"/>
                </a:lnTo>
                <a:lnTo>
                  <a:pt x="41" y="17"/>
                </a:lnTo>
                <a:lnTo>
                  <a:pt x="41" y="16"/>
                </a:lnTo>
                <a:lnTo>
                  <a:pt x="41" y="13"/>
                </a:lnTo>
                <a:lnTo>
                  <a:pt x="42" y="13"/>
                </a:lnTo>
                <a:lnTo>
                  <a:pt x="42" y="12"/>
                </a:lnTo>
                <a:lnTo>
                  <a:pt x="41" y="12"/>
                </a:lnTo>
                <a:lnTo>
                  <a:pt x="41" y="11"/>
                </a:lnTo>
                <a:lnTo>
                  <a:pt x="41" y="10"/>
                </a:lnTo>
                <a:lnTo>
                  <a:pt x="40" y="10"/>
                </a:lnTo>
                <a:lnTo>
                  <a:pt x="38" y="7"/>
                </a:lnTo>
                <a:lnTo>
                  <a:pt x="35" y="5"/>
                </a:lnTo>
                <a:lnTo>
                  <a:pt x="34" y="4"/>
                </a:lnTo>
                <a:lnTo>
                  <a:pt x="33" y="4"/>
                </a:lnTo>
                <a:lnTo>
                  <a:pt x="32" y="4"/>
                </a:lnTo>
                <a:lnTo>
                  <a:pt x="32" y="3"/>
                </a:lnTo>
                <a:lnTo>
                  <a:pt x="31" y="3"/>
                </a:lnTo>
                <a:lnTo>
                  <a:pt x="31" y="2"/>
                </a:lnTo>
                <a:lnTo>
                  <a:pt x="29" y="2"/>
                </a:lnTo>
                <a:lnTo>
                  <a:pt x="26" y="2"/>
                </a:lnTo>
                <a:lnTo>
                  <a:pt x="24" y="2"/>
                </a:lnTo>
                <a:lnTo>
                  <a:pt x="24" y="1"/>
                </a:lnTo>
                <a:lnTo>
                  <a:pt x="23" y="1"/>
                </a:lnTo>
                <a:lnTo>
                  <a:pt x="21" y="1"/>
                </a:lnTo>
                <a:lnTo>
                  <a:pt x="21" y="0"/>
                </a:lnTo>
                <a:lnTo>
                  <a:pt x="18" y="0"/>
                </a:lnTo>
                <a:lnTo>
                  <a:pt x="9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94" name="Freeform 136"/>
          <p:cNvSpPr>
            <a:spLocks/>
          </p:cNvSpPr>
          <p:nvPr/>
        </p:nvSpPr>
        <p:spPr bwMode="auto">
          <a:xfrm>
            <a:off x="7413625" y="2898775"/>
            <a:ext cx="25400" cy="28575"/>
          </a:xfrm>
          <a:custGeom>
            <a:avLst/>
            <a:gdLst>
              <a:gd name="T0" fmla="*/ 2147483647 w 17"/>
              <a:gd name="T1" fmla="*/ 0 h 17"/>
              <a:gd name="T2" fmla="*/ 2147483647 w 17"/>
              <a:gd name="T3" fmla="*/ 0 h 17"/>
              <a:gd name="T4" fmla="*/ 2147483647 w 17"/>
              <a:gd name="T5" fmla="*/ 0 h 17"/>
              <a:gd name="T6" fmla="*/ 2147483647 w 17"/>
              <a:gd name="T7" fmla="*/ 0 h 17"/>
              <a:gd name="T8" fmla="*/ 2147483647 w 17"/>
              <a:gd name="T9" fmla="*/ 2147483647 h 17"/>
              <a:gd name="T10" fmla="*/ 2147483647 w 17"/>
              <a:gd name="T11" fmla="*/ 2147483647 h 17"/>
              <a:gd name="T12" fmla="*/ 0 w 17"/>
              <a:gd name="T13" fmla="*/ 2147483647 h 17"/>
              <a:gd name="T14" fmla="*/ 0 w 17"/>
              <a:gd name="T15" fmla="*/ 2147483647 h 17"/>
              <a:gd name="T16" fmla="*/ 0 w 17"/>
              <a:gd name="T17" fmla="*/ 2147483647 h 17"/>
              <a:gd name="T18" fmla="*/ 0 w 17"/>
              <a:gd name="T19" fmla="*/ 2147483647 h 17"/>
              <a:gd name="T20" fmla="*/ 0 w 17"/>
              <a:gd name="T21" fmla="*/ 2147483647 h 17"/>
              <a:gd name="T22" fmla="*/ 2147483647 w 17"/>
              <a:gd name="T23" fmla="*/ 2147483647 h 17"/>
              <a:gd name="T24" fmla="*/ 2147483647 w 17"/>
              <a:gd name="T25" fmla="*/ 2147483647 h 17"/>
              <a:gd name="T26" fmla="*/ 2147483647 w 17"/>
              <a:gd name="T27" fmla="*/ 2147483647 h 17"/>
              <a:gd name="T28" fmla="*/ 2147483647 w 17"/>
              <a:gd name="T29" fmla="*/ 2147483647 h 17"/>
              <a:gd name="T30" fmla="*/ 2147483647 w 17"/>
              <a:gd name="T31" fmla="*/ 2147483647 h 17"/>
              <a:gd name="T32" fmla="*/ 2147483647 w 17"/>
              <a:gd name="T33" fmla="*/ 2147483647 h 17"/>
              <a:gd name="T34" fmla="*/ 2147483647 w 17"/>
              <a:gd name="T35" fmla="*/ 2147483647 h 17"/>
              <a:gd name="T36" fmla="*/ 2147483647 w 17"/>
              <a:gd name="T37" fmla="*/ 2147483647 h 17"/>
              <a:gd name="T38" fmla="*/ 2147483647 w 17"/>
              <a:gd name="T39" fmla="*/ 2147483647 h 17"/>
              <a:gd name="T40" fmla="*/ 2147483647 w 17"/>
              <a:gd name="T41" fmla="*/ 2147483647 h 17"/>
              <a:gd name="T42" fmla="*/ 2147483647 w 17"/>
              <a:gd name="T43" fmla="*/ 2147483647 h 17"/>
              <a:gd name="T44" fmla="*/ 2147483647 w 17"/>
              <a:gd name="T45" fmla="*/ 0 h 17"/>
              <a:gd name="T46" fmla="*/ 2147483647 w 17"/>
              <a:gd name="T47" fmla="*/ 0 h 17"/>
              <a:gd name="T48" fmla="*/ 2147483647 w 17"/>
              <a:gd name="T49" fmla="*/ 0 h 17"/>
              <a:gd name="T50" fmla="*/ 2147483647 w 17"/>
              <a:gd name="T51" fmla="*/ 0 h 1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7"/>
              <a:gd name="T79" fmla="*/ 0 h 17"/>
              <a:gd name="T80" fmla="*/ 17 w 17"/>
              <a:gd name="T81" fmla="*/ 17 h 17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7" h="17">
                <a:moveTo>
                  <a:pt x="16" y="0"/>
                </a:moveTo>
                <a:lnTo>
                  <a:pt x="16" y="0"/>
                </a:lnTo>
                <a:lnTo>
                  <a:pt x="8" y="0"/>
                </a:lnTo>
                <a:lnTo>
                  <a:pt x="8" y="3"/>
                </a:lnTo>
                <a:lnTo>
                  <a:pt x="0" y="3"/>
                </a:lnTo>
                <a:lnTo>
                  <a:pt x="0" y="6"/>
                </a:lnTo>
                <a:lnTo>
                  <a:pt x="0" y="9"/>
                </a:lnTo>
                <a:lnTo>
                  <a:pt x="8" y="12"/>
                </a:lnTo>
                <a:lnTo>
                  <a:pt x="8" y="16"/>
                </a:lnTo>
                <a:lnTo>
                  <a:pt x="8" y="12"/>
                </a:lnTo>
                <a:lnTo>
                  <a:pt x="8" y="9"/>
                </a:lnTo>
                <a:lnTo>
                  <a:pt x="16" y="9"/>
                </a:lnTo>
                <a:lnTo>
                  <a:pt x="16" y="6"/>
                </a:lnTo>
                <a:lnTo>
                  <a:pt x="16" y="3"/>
                </a:lnTo>
                <a:lnTo>
                  <a:pt x="16" y="0"/>
                </a:lnTo>
              </a:path>
            </a:pathLst>
          </a:custGeom>
          <a:solidFill>
            <a:srgbClr val="C0C0C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95" name="Freeform 137"/>
          <p:cNvSpPr>
            <a:spLocks/>
          </p:cNvSpPr>
          <p:nvPr/>
        </p:nvSpPr>
        <p:spPr bwMode="auto">
          <a:xfrm>
            <a:off x="7272338" y="2792413"/>
            <a:ext cx="214312" cy="176212"/>
          </a:xfrm>
          <a:custGeom>
            <a:avLst/>
            <a:gdLst>
              <a:gd name="T0" fmla="*/ 0 w 150"/>
              <a:gd name="T1" fmla="*/ 2147483647 h 111"/>
              <a:gd name="T2" fmla="*/ 2147483647 w 150"/>
              <a:gd name="T3" fmla="*/ 2147483647 h 111"/>
              <a:gd name="T4" fmla="*/ 2147483647 w 150"/>
              <a:gd name="T5" fmla="*/ 2147483647 h 111"/>
              <a:gd name="T6" fmla="*/ 2147483647 w 150"/>
              <a:gd name="T7" fmla="*/ 2147483647 h 111"/>
              <a:gd name="T8" fmla="*/ 2147483647 w 150"/>
              <a:gd name="T9" fmla="*/ 2147483647 h 111"/>
              <a:gd name="T10" fmla="*/ 2147483647 w 150"/>
              <a:gd name="T11" fmla="*/ 2147483647 h 111"/>
              <a:gd name="T12" fmla="*/ 2147483647 w 150"/>
              <a:gd name="T13" fmla="*/ 2147483647 h 111"/>
              <a:gd name="T14" fmla="*/ 2147483647 w 150"/>
              <a:gd name="T15" fmla="*/ 2147483647 h 111"/>
              <a:gd name="T16" fmla="*/ 2147483647 w 150"/>
              <a:gd name="T17" fmla="*/ 2147483647 h 111"/>
              <a:gd name="T18" fmla="*/ 2147483647 w 150"/>
              <a:gd name="T19" fmla="*/ 2147483647 h 111"/>
              <a:gd name="T20" fmla="*/ 2147483647 w 150"/>
              <a:gd name="T21" fmla="*/ 2147483647 h 111"/>
              <a:gd name="T22" fmla="*/ 2147483647 w 150"/>
              <a:gd name="T23" fmla="*/ 2147483647 h 111"/>
              <a:gd name="T24" fmla="*/ 2147483647 w 150"/>
              <a:gd name="T25" fmla="*/ 2147483647 h 111"/>
              <a:gd name="T26" fmla="*/ 2147483647 w 150"/>
              <a:gd name="T27" fmla="*/ 2147483647 h 111"/>
              <a:gd name="T28" fmla="*/ 2147483647 w 150"/>
              <a:gd name="T29" fmla="*/ 2147483647 h 111"/>
              <a:gd name="T30" fmla="*/ 2147483647 w 150"/>
              <a:gd name="T31" fmla="*/ 2147483647 h 111"/>
              <a:gd name="T32" fmla="*/ 2147483647 w 150"/>
              <a:gd name="T33" fmla="*/ 2147483647 h 111"/>
              <a:gd name="T34" fmla="*/ 2147483647 w 150"/>
              <a:gd name="T35" fmla="*/ 2147483647 h 111"/>
              <a:gd name="T36" fmla="*/ 2147483647 w 150"/>
              <a:gd name="T37" fmla="*/ 2147483647 h 111"/>
              <a:gd name="T38" fmla="*/ 2147483647 w 150"/>
              <a:gd name="T39" fmla="*/ 2147483647 h 111"/>
              <a:gd name="T40" fmla="*/ 2147483647 w 150"/>
              <a:gd name="T41" fmla="*/ 2147483647 h 111"/>
              <a:gd name="T42" fmla="*/ 2147483647 w 150"/>
              <a:gd name="T43" fmla="*/ 2147483647 h 111"/>
              <a:gd name="T44" fmla="*/ 2147483647 w 150"/>
              <a:gd name="T45" fmla="*/ 2147483647 h 111"/>
              <a:gd name="T46" fmla="*/ 2147483647 w 150"/>
              <a:gd name="T47" fmla="*/ 0 h 111"/>
              <a:gd name="T48" fmla="*/ 2147483647 w 150"/>
              <a:gd name="T49" fmla="*/ 0 h 111"/>
              <a:gd name="T50" fmla="*/ 2147483647 w 150"/>
              <a:gd name="T51" fmla="*/ 2147483647 h 111"/>
              <a:gd name="T52" fmla="*/ 2147483647 w 150"/>
              <a:gd name="T53" fmla="*/ 2147483647 h 111"/>
              <a:gd name="T54" fmla="*/ 0 w 150"/>
              <a:gd name="T55" fmla="*/ 2147483647 h 1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50"/>
              <a:gd name="T85" fmla="*/ 0 h 111"/>
              <a:gd name="T86" fmla="*/ 150 w 150"/>
              <a:gd name="T87" fmla="*/ 111 h 11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50" h="111">
                <a:moveTo>
                  <a:pt x="0" y="5"/>
                </a:moveTo>
                <a:lnTo>
                  <a:pt x="4" y="6"/>
                </a:lnTo>
                <a:lnTo>
                  <a:pt x="8" y="7"/>
                </a:lnTo>
                <a:lnTo>
                  <a:pt x="13" y="9"/>
                </a:lnTo>
                <a:lnTo>
                  <a:pt x="18" y="10"/>
                </a:lnTo>
                <a:lnTo>
                  <a:pt x="19" y="12"/>
                </a:lnTo>
                <a:lnTo>
                  <a:pt x="23" y="15"/>
                </a:lnTo>
                <a:lnTo>
                  <a:pt x="36" y="34"/>
                </a:lnTo>
                <a:lnTo>
                  <a:pt x="50" y="56"/>
                </a:lnTo>
                <a:lnTo>
                  <a:pt x="78" y="101"/>
                </a:lnTo>
                <a:lnTo>
                  <a:pt x="79" y="104"/>
                </a:lnTo>
                <a:lnTo>
                  <a:pt x="83" y="106"/>
                </a:lnTo>
                <a:lnTo>
                  <a:pt x="86" y="107"/>
                </a:lnTo>
                <a:lnTo>
                  <a:pt x="89" y="108"/>
                </a:lnTo>
                <a:lnTo>
                  <a:pt x="94" y="109"/>
                </a:lnTo>
                <a:lnTo>
                  <a:pt x="101" y="109"/>
                </a:lnTo>
                <a:lnTo>
                  <a:pt x="107" y="110"/>
                </a:lnTo>
                <a:lnTo>
                  <a:pt x="114" y="109"/>
                </a:lnTo>
                <a:lnTo>
                  <a:pt x="125" y="109"/>
                </a:lnTo>
                <a:lnTo>
                  <a:pt x="136" y="107"/>
                </a:lnTo>
                <a:lnTo>
                  <a:pt x="149" y="104"/>
                </a:lnTo>
                <a:lnTo>
                  <a:pt x="136" y="99"/>
                </a:lnTo>
                <a:lnTo>
                  <a:pt x="80" y="10"/>
                </a:lnTo>
                <a:lnTo>
                  <a:pt x="55" y="0"/>
                </a:lnTo>
                <a:lnTo>
                  <a:pt x="40" y="0"/>
                </a:lnTo>
                <a:lnTo>
                  <a:pt x="25" y="1"/>
                </a:lnTo>
                <a:lnTo>
                  <a:pt x="12" y="3"/>
                </a:lnTo>
                <a:lnTo>
                  <a:pt x="0" y="5"/>
                </a:lnTo>
              </a:path>
            </a:pathLst>
          </a:custGeom>
          <a:solidFill>
            <a:srgbClr val="FFFFFF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96" name="Freeform 138"/>
          <p:cNvSpPr>
            <a:spLocks/>
          </p:cNvSpPr>
          <p:nvPr/>
        </p:nvSpPr>
        <p:spPr bwMode="auto">
          <a:xfrm>
            <a:off x="7264400" y="2786063"/>
            <a:ext cx="222250" cy="184150"/>
          </a:xfrm>
          <a:custGeom>
            <a:avLst/>
            <a:gdLst>
              <a:gd name="T0" fmla="*/ 2147483647 w 158"/>
              <a:gd name="T1" fmla="*/ 2147483647 h 117"/>
              <a:gd name="T2" fmla="*/ 0 w 158"/>
              <a:gd name="T3" fmla="*/ 2147483647 h 117"/>
              <a:gd name="T4" fmla="*/ 0 w 158"/>
              <a:gd name="T5" fmla="*/ 2147483647 h 117"/>
              <a:gd name="T6" fmla="*/ 2147483647 w 158"/>
              <a:gd name="T7" fmla="*/ 2147483647 h 117"/>
              <a:gd name="T8" fmla="*/ 2147483647 w 158"/>
              <a:gd name="T9" fmla="*/ 2147483647 h 117"/>
              <a:gd name="T10" fmla="*/ 2147483647 w 158"/>
              <a:gd name="T11" fmla="*/ 2147483647 h 117"/>
              <a:gd name="T12" fmla="*/ 2147483647 w 158"/>
              <a:gd name="T13" fmla="*/ 2147483647 h 117"/>
              <a:gd name="T14" fmla="*/ 2147483647 w 158"/>
              <a:gd name="T15" fmla="*/ 2147483647 h 117"/>
              <a:gd name="T16" fmla="*/ 2147483647 w 158"/>
              <a:gd name="T17" fmla="*/ 2147483647 h 117"/>
              <a:gd name="T18" fmla="*/ 2147483647 w 158"/>
              <a:gd name="T19" fmla="*/ 2147483647 h 117"/>
              <a:gd name="T20" fmla="*/ 2147483647 w 158"/>
              <a:gd name="T21" fmla="*/ 2147483647 h 117"/>
              <a:gd name="T22" fmla="*/ 2147483647 w 158"/>
              <a:gd name="T23" fmla="*/ 2147483647 h 117"/>
              <a:gd name="T24" fmla="*/ 2147483647 w 158"/>
              <a:gd name="T25" fmla="*/ 2147483647 h 117"/>
              <a:gd name="T26" fmla="*/ 2147483647 w 158"/>
              <a:gd name="T27" fmla="*/ 2147483647 h 117"/>
              <a:gd name="T28" fmla="*/ 2147483647 w 158"/>
              <a:gd name="T29" fmla="*/ 2147483647 h 117"/>
              <a:gd name="T30" fmla="*/ 2147483647 w 158"/>
              <a:gd name="T31" fmla="*/ 2147483647 h 117"/>
              <a:gd name="T32" fmla="*/ 2147483647 w 158"/>
              <a:gd name="T33" fmla="*/ 2147483647 h 117"/>
              <a:gd name="T34" fmla="*/ 2147483647 w 158"/>
              <a:gd name="T35" fmla="*/ 2147483647 h 117"/>
              <a:gd name="T36" fmla="*/ 2147483647 w 158"/>
              <a:gd name="T37" fmla="*/ 2147483647 h 117"/>
              <a:gd name="T38" fmla="*/ 2147483647 w 158"/>
              <a:gd name="T39" fmla="*/ 2147483647 h 117"/>
              <a:gd name="T40" fmla="*/ 2147483647 w 158"/>
              <a:gd name="T41" fmla="*/ 2147483647 h 117"/>
              <a:gd name="T42" fmla="*/ 2147483647 w 158"/>
              <a:gd name="T43" fmla="*/ 2147483647 h 117"/>
              <a:gd name="T44" fmla="*/ 2147483647 w 158"/>
              <a:gd name="T45" fmla="*/ 2147483647 h 117"/>
              <a:gd name="T46" fmla="*/ 2147483647 w 158"/>
              <a:gd name="T47" fmla="*/ 2147483647 h 117"/>
              <a:gd name="T48" fmla="*/ 2147483647 w 158"/>
              <a:gd name="T49" fmla="*/ 0 h 117"/>
              <a:gd name="T50" fmla="*/ 2147483647 w 158"/>
              <a:gd name="T51" fmla="*/ 0 h 117"/>
              <a:gd name="T52" fmla="*/ 2147483647 w 158"/>
              <a:gd name="T53" fmla="*/ 2147483647 h 117"/>
              <a:gd name="T54" fmla="*/ 2147483647 w 158"/>
              <a:gd name="T55" fmla="*/ 2147483647 h 117"/>
              <a:gd name="T56" fmla="*/ 2147483647 w 158"/>
              <a:gd name="T57" fmla="*/ 2147483647 h 117"/>
              <a:gd name="T58" fmla="*/ 2147483647 w 158"/>
              <a:gd name="T59" fmla="*/ 2147483647 h 117"/>
              <a:gd name="T60" fmla="*/ 2147483647 w 158"/>
              <a:gd name="T61" fmla="*/ 2147483647 h 117"/>
              <a:gd name="T62" fmla="*/ 2147483647 w 158"/>
              <a:gd name="T63" fmla="*/ 2147483647 h 117"/>
              <a:gd name="T64" fmla="*/ 2147483647 w 158"/>
              <a:gd name="T65" fmla="*/ 2147483647 h 117"/>
              <a:gd name="T66" fmla="*/ 2147483647 w 158"/>
              <a:gd name="T67" fmla="*/ 2147483647 h 117"/>
              <a:gd name="T68" fmla="*/ 2147483647 w 158"/>
              <a:gd name="T69" fmla="*/ 2147483647 h 117"/>
              <a:gd name="T70" fmla="*/ 2147483647 w 158"/>
              <a:gd name="T71" fmla="*/ 2147483647 h 117"/>
              <a:gd name="T72" fmla="*/ 2147483647 w 158"/>
              <a:gd name="T73" fmla="*/ 2147483647 h 117"/>
              <a:gd name="T74" fmla="*/ 2147483647 w 158"/>
              <a:gd name="T75" fmla="*/ 2147483647 h 117"/>
              <a:gd name="T76" fmla="*/ 2147483647 w 158"/>
              <a:gd name="T77" fmla="*/ 2147483647 h 117"/>
              <a:gd name="T78" fmla="*/ 2147483647 w 158"/>
              <a:gd name="T79" fmla="*/ 2147483647 h 117"/>
              <a:gd name="T80" fmla="*/ 2147483647 w 158"/>
              <a:gd name="T81" fmla="*/ 2147483647 h 117"/>
              <a:gd name="T82" fmla="*/ 2147483647 w 158"/>
              <a:gd name="T83" fmla="*/ 2147483647 h 117"/>
              <a:gd name="T84" fmla="*/ 2147483647 w 158"/>
              <a:gd name="T85" fmla="*/ 2147483647 h 117"/>
              <a:gd name="T86" fmla="*/ 2147483647 w 158"/>
              <a:gd name="T87" fmla="*/ 2147483647 h 117"/>
              <a:gd name="T88" fmla="*/ 2147483647 w 158"/>
              <a:gd name="T89" fmla="*/ 2147483647 h 117"/>
              <a:gd name="T90" fmla="*/ 2147483647 w 158"/>
              <a:gd name="T91" fmla="*/ 2147483647 h 117"/>
              <a:gd name="T92" fmla="*/ 2147483647 w 158"/>
              <a:gd name="T93" fmla="*/ 2147483647 h 117"/>
              <a:gd name="T94" fmla="*/ 2147483647 w 158"/>
              <a:gd name="T95" fmla="*/ 2147483647 h 11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8"/>
              <a:gd name="T145" fmla="*/ 0 h 117"/>
              <a:gd name="T146" fmla="*/ 158 w 158"/>
              <a:gd name="T147" fmla="*/ 117 h 11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8" h="117">
                <a:moveTo>
                  <a:pt x="2" y="5"/>
                </a:moveTo>
                <a:lnTo>
                  <a:pt x="2" y="6"/>
                </a:lnTo>
                <a:lnTo>
                  <a:pt x="1" y="6"/>
                </a:lnTo>
                <a:lnTo>
                  <a:pt x="0" y="7"/>
                </a:lnTo>
                <a:lnTo>
                  <a:pt x="0" y="8"/>
                </a:lnTo>
                <a:lnTo>
                  <a:pt x="0" y="9"/>
                </a:lnTo>
                <a:lnTo>
                  <a:pt x="0" y="10"/>
                </a:lnTo>
                <a:lnTo>
                  <a:pt x="1" y="10"/>
                </a:lnTo>
                <a:lnTo>
                  <a:pt x="2" y="11"/>
                </a:lnTo>
                <a:lnTo>
                  <a:pt x="6" y="12"/>
                </a:lnTo>
                <a:lnTo>
                  <a:pt x="10" y="13"/>
                </a:lnTo>
                <a:lnTo>
                  <a:pt x="15" y="14"/>
                </a:lnTo>
                <a:lnTo>
                  <a:pt x="19" y="16"/>
                </a:lnTo>
                <a:lnTo>
                  <a:pt x="18" y="16"/>
                </a:lnTo>
                <a:lnTo>
                  <a:pt x="21" y="18"/>
                </a:lnTo>
                <a:lnTo>
                  <a:pt x="21" y="17"/>
                </a:lnTo>
                <a:lnTo>
                  <a:pt x="23" y="20"/>
                </a:lnTo>
                <a:lnTo>
                  <a:pt x="37" y="39"/>
                </a:lnTo>
                <a:lnTo>
                  <a:pt x="51" y="61"/>
                </a:lnTo>
                <a:lnTo>
                  <a:pt x="51" y="60"/>
                </a:lnTo>
                <a:lnTo>
                  <a:pt x="79" y="106"/>
                </a:lnTo>
                <a:lnTo>
                  <a:pt x="80" y="108"/>
                </a:lnTo>
                <a:lnTo>
                  <a:pt x="81" y="109"/>
                </a:lnTo>
                <a:lnTo>
                  <a:pt x="84" y="111"/>
                </a:lnTo>
                <a:lnTo>
                  <a:pt x="84" y="112"/>
                </a:lnTo>
                <a:lnTo>
                  <a:pt x="88" y="113"/>
                </a:lnTo>
                <a:lnTo>
                  <a:pt x="89" y="113"/>
                </a:lnTo>
                <a:lnTo>
                  <a:pt x="92" y="114"/>
                </a:lnTo>
                <a:lnTo>
                  <a:pt x="97" y="115"/>
                </a:lnTo>
                <a:lnTo>
                  <a:pt x="104" y="116"/>
                </a:lnTo>
                <a:lnTo>
                  <a:pt x="112" y="116"/>
                </a:lnTo>
                <a:lnTo>
                  <a:pt x="113" y="116"/>
                </a:lnTo>
                <a:lnTo>
                  <a:pt x="119" y="116"/>
                </a:lnTo>
                <a:lnTo>
                  <a:pt x="130" y="115"/>
                </a:lnTo>
                <a:lnTo>
                  <a:pt x="142" y="113"/>
                </a:lnTo>
                <a:lnTo>
                  <a:pt x="154" y="111"/>
                </a:lnTo>
                <a:lnTo>
                  <a:pt x="155" y="110"/>
                </a:lnTo>
                <a:lnTo>
                  <a:pt x="156" y="110"/>
                </a:lnTo>
                <a:lnTo>
                  <a:pt x="157" y="109"/>
                </a:lnTo>
                <a:lnTo>
                  <a:pt x="157" y="108"/>
                </a:lnTo>
                <a:lnTo>
                  <a:pt x="157" y="107"/>
                </a:lnTo>
                <a:lnTo>
                  <a:pt x="157" y="106"/>
                </a:lnTo>
                <a:lnTo>
                  <a:pt x="156" y="106"/>
                </a:lnTo>
                <a:lnTo>
                  <a:pt x="143" y="99"/>
                </a:lnTo>
                <a:lnTo>
                  <a:pt x="144" y="100"/>
                </a:lnTo>
                <a:lnTo>
                  <a:pt x="88" y="11"/>
                </a:lnTo>
                <a:lnTo>
                  <a:pt x="88" y="10"/>
                </a:lnTo>
                <a:lnTo>
                  <a:pt x="87" y="10"/>
                </a:lnTo>
                <a:lnTo>
                  <a:pt x="61" y="1"/>
                </a:lnTo>
                <a:lnTo>
                  <a:pt x="60" y="0"/>
                </a:lnTo>
                <a:lnTo>
                  <a:pt x="58" y="0"/>
                </a:lnTo>
                <a:lnTo>
                  <a:pt x="43" y="0"/>
                </a:lnTo>
                <a:lnTo>
                  <a:pt x="28" y="1"/>
                </a:lnTo>
                <a:lnTo>
                  <a:pt x="27" y="1"/>
                </a:lnTo>
                <a:lnTo>
                  <a:pt x="15" y="3"/>
                </a:lnTo>
                <a:lnTo>
                  <a:pt x="2" y="5"/>
                </a:lnTo>
                <a:lnTo>
                  <a:pt x="3" y="11"/>
                </a:lnTo>
                <a:lnTo>
                  <a:pt x="15" y="9"/>
                </a:lnTo>
                <a:lnTo>
                  <a:pt x="28" y="7"/>
                </a:lnTo>
                <a:lnTo>
                  <a:pt x="43" y="6"/>
                </a:lnTo>
                <a:lnTo>
                  <a:pt x="58" y="7"/>
                </a:lnTo>
                <a:lnTo>
                  <a:pt x="57" y="6"/>
                </a:lnTo>
                <a:lnTo>
                  <a:pt x="83" y="15"/>
                </a:lnTo>
                <a:lnTo>
                  <a:pt x="82" y="14"/>
                </a:lnTo>
                <a:lnTo>
                  <a:pt x="138" y="103"/>
                </a:lnTo>
                <a:lnTo>
                  <a:pt x="139" y="104"/>
                </a:lnTo>
                <a:lnTo>
                  <a:pt x="152" y="110"/>
                </a:lnTo>
                <a:lnTo>
                  <a:pt x="153" y="105"/>
                </a:lnTo>
                <a:lnTo>
                  <a:pt x="141" y="107"/>
                </a:lnTo>
                <a:lnTo>
                  <a:pt x="129" y="108"/>
                </a:lnTo>
                <a:lnTo>
                  <a:pt x="118" y="109"/>
                </a:lnTo>
                <a:lnTo>
                  <a:pt x="112" y="110"/>
                </a:lnTo>
                <a:lnTo>
                  <a:pt x="113" y="110"/>
                </a:lnTo>
                <a:lnTo>
                  <a:pt x="105" y="109"/>
                </a:lnTo>
                <a:lnTo>
                  <a:pt x="99" y="109"/>
                </a:lnTo>
                <a:lnTo>
                  <a:pt x="93" y="108"/>
                </a:lnTo>
                <a:lnTo>
                  <a:pt x="94" y="108"/>
                </a:lnTo>
                <a:lnTo>
                  <a:pt x="90" y="107"/>
                </a:lnTo>
                <a:lnTo>
                  <a:pt x="91" y="107"/>
                </a:lnTo>
                <a:lnTo>
                  <a:pt x="88" y="106"/>
                </a:lnTo>
                <a:lnTo>
                  <a:pt x="89" y="107"/>
                </a:lnTo>
                <a:lnTo>
                  <a:pt x="86" y="105"/>
                </a:lnTo>
                <a:lnTo>
                  <a:pt x="87" y="106"/>
                </a:lnTo>
                <a:lnTo>
                  <a:pt x="84" y="103"/>
                </a:lnTo>
                <a:lnTo>
                  <a:pt x="57" y="57"/>
                </a:lnTo>
                <a:lnTo>
                  <a:pt x="42" y="35"/>
                </a:lnTo>
                <a:lnTo>
                  <a:pt x="28" y="16"/>
                </a:lnTo>
                <a:lnTo>
                  <a:pt x="26" y="13"/>
                </a:lnTo>
                <a:lnTo>
                  <a:pt x="24" y="11"/>
                </a:lnTo>
                <a:lnTo>
                  <a:pt x="23" y="11"/>
                </a:lnTo>
                <a:lnTo>
                  <a:pt x="18" y="9"/>
                </a:lnTo>
                <a:lnTo>
                  <a:pt x="17" y="9"/>
                </a:lnTo>
                <a:lnTo>
                  <a:pt x="12" y="7"/>
                </a:lnTo>
                <a:lnTo>
                  <a:pt x="9" y="6"/>
                </a:lnTo>
                <a:lnTo>
                  <a:pt x="4" y="5"/>
                </a:lnTo>
                <a:lnTo>
                  <a:pt x="3" y="11"/>
                </a:lnTo>
                <a:lnTo>
                  <a:pt x="2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97" name="Freeform 139"/>
          <p:cNvSpPr>
            <a:spLocks/>
          </p:cNvSpPr>
          <p:nvPr/>
        </p:nvSpPr>
        <p:spPr bwMode="auto">
          <a:xfrm>
            <a:off x="4660900" y="4022725"/>
            <a:ext cx="1133475" cy="922338"/>
          </a:xfrm>
          <a:custGeom>
            <a:avLst/>
            <a:gdLst>
              <a:gd name="T0" fmla="*/ 2147483647 w 802"/>
              <a:gd name="T1" fmla="*/ 2147483647 h 581"/>
              <a:gd name="T2" fmla="*/ 2147483647 w 802"/>
              <a:gd name="T3" fmla="*/ 2147483647 h 581"/>
              <a:gd name="T4" fmla="*/ 2147483647 w 802"/>
              <a:gd name="T5" fmla="*/ 2147483647 h 581"/>
              <a:gd name="T6" fmla="*/ 2147483647 w 802"/>
              <a:gd name="T7" fmla="*/ 2147483647 h 581"/>
              <a:gd name="T8" fmla="*/ 2147483647 w 802"/>
              <a:gd name="T9" fmla="*/ 2147483647 h 581"/>
              <a:gd name="T10" fmla="*/ 2147483647 w 802"/>
              <a:gd name="T11" fmla="*/ 2147483647 h 581"/>
              <a:gd name="T12" fmla="*/ 2147483647 w 802"/>
              <a:gd name="T13" fmla="*/ 2147483647 h 581"/>
              <a:gd name="T14" fmla="*/ 2147483647 w 802"/>
              <a:gd name="T15" fmla="*/ 2147483647 h 581"/>
              <a:gd name="T16" fmla="*/ 2147483647 w 802"/>
              <a:gd name="T17" fmla="*/ 2147483647 h 581"/>
              <a:gd name="T18" fmla="*/ 2147483647 w 802"/>
              <a:gd name="T19" fmla="*/ 2147483647 h 581"/>
              <a:gd name="T20" fmla="*/ 2147483647 w 802"/>
              <a:gd name="T21" fmla="*/ 2147483647 h 581"/>
              <a:gd name="T22" fmla="*/ 2147483647 w 802"/>
              <a:gd name="T23" fmla="*/ 2147483647 h 581"/>
              <a:gd name="T24" fmla="*/ 2147483647 w 802"/>
              <a:gd name="T25" fmla="*/ 2147483647 h 581"/>
              <a:gd name="T26" fmla="*/ 2147483647 w 802"/>
              <a:gd name="T27" fmla="*/ 2147483647 h 581"/>
              <a:gd name="T28" fmla="*/ 2147483647 w 802"/>
              <a:gd name="T29" fmla="*/ 2147483647 h 581"/>
              <a:gd name="T30" fmla="*/ 2147483647 w 802"/>
              <a:gd name="T31" fmla="*/ 2147483647 h 581"/>
              <a:gd name="T32" fmla="*/ 2147483647 w 802"/>
              <a:gd name="T33" fmla="*/ 2147483647 h 581"/>
              <a:gd name="T34" fmla="*/ 2147483647 w 802"/>
              <a:gd name="T35" fmla="*/ 2147483647 h 581"/>
              <a:gd name="T36" fmla="*/ 2147483647 w 802"/>
              <a:gd name="T37" fmla="*/ 2147483647 h 581"/>
              <a:gd name="T38" fmla="*/ 2147483647 w 802"/>
              <a:gd name="T39" fmla="*/ 2147483647 h 581"/>
              <a:gd name="T40" fmla="*/ 2147483647 w 802"/>
              <a:gd name="T41" fmla="*/ 2147483647 h 581"/>
              <a:gd name="T42" fmla="*/ 2147483647 w 802"/>
              <a:gd name="T43" fmla="*/ 2147483647 h 581"/>
              <a:gd name="T44" fmla="*/ 2147483647 w 802"/>
              <a:gd name="T45" fmla="*/ 2147483647 h 581"/>
              <a:gd name="T46" fmla="*/ 2147483647 w 802"/>
              <a:gd name="T47" fmla="*/ 2147483647 h 581"/>
              <a:gd name="T48" fmla="*/ 2147483647 w 802"/>
              <a:gd name="T49" fmla="*/ 2147483647 h 581"/>
              <a:gd name="T50" fmla="*/ 2147483647 w 802"/>
              <a:gd name="T51" fmla="*/ 2147483647 h 581"/>
              <a:gd name="T52" fmla="*/ 2147483647 w 802"/>
              <a:gd name="T53" fmla="*/ 2147483647 h 581"/>
              <a:gd name="T54" fmla="*/ 2147483647 w 802"/>
              <a:gd name="T55" fmla="*/ 2147483647 h 581"/>
              <a:gd name="T56" fmla="*/ 0 w 802"/>
              <a:gd name="T57" fmla="*/ 2147483647 h 581"/>
              <a:gd name="T58" fmla="*/ 2147483647 w 802"/>
              <a:gd name="T59" fmla="*/ 2147483647 h 581"/>
              <a:gd name="T60" fmla="*/ 2147483647 w 802"/>
              <a:gd name="T61" fmla="*/ 2147483647 h 581"/>
              <a:gd name="T62" fmla="*/ 2147483647 w 802"/>
              <a:gd name="T63" fmla="*/ 2147483647 h 581"/>
              <a:gd name="T64" fmla="*/ 2147483647 w 802"/>
              <a:gd name="T65" fmla="*/ 2147483647 h 581"/>
              <a:gd name="T66" fmla="*/ 2147483647 w 802"/>
              <a:gd name="T67" fmla="*/ 2147483647 h 581"/>
              <a:gd name="T68" fmla="*/ 2147483647 w 802"/>
              <a:gd name="T69" fmla="*/ 2147483647 h 581"/>
              <a:gd name="T70" fmla="*/ 2147483647 w 802"/>
              <a:gd name="T71" fmla="*/ 2147483647 h 581"/>
              <a:gd name="T72" fmla="*/ 2147483647 w 802"/>
              <a:gd name="T73" fmla="*/ 2147483647 h 581"/>
              <a:gd name="T74" fmla="*/ 2147483647 w 802"/>
              <a:gd name="T75" fmla="*/ 0 h 581"/>
              <a:gd name="T76" fmla="*/ 2147483647 w 802"/>
              <a:gd name="T77" fmla="*/ 2147483647 h 581"/>
              <a:gd name="T78" fmla="*/ 2147483647 w 802"/>
              <a:gd name="T79" fmla="*/ 2147483647 h 581"/>
              <a:gd name="T80" fmla="*/ 2147483647 w 802"/>
              <a:gd name="T81" fmla="*/ 2147483647 h 581"/>
              <a:gd name="T82" fmla="*/ 2147483647 w 802"/>
              <a:gd name="T83" fmla="*/ 2147483647 h 581"/>
              <a:gd name="T84" fmla="*/ 2147483647 w 802"/>
              <a:gd name="T85" fmla="*/ 2147483647 h 581"/>
              <a:gd name="T86" fmla="*/ 2147483647 w 802"/>
              <a:gd name="T87" fmla="*/ 2147483647 h 581"/>
              <a:gd name="T88" fmla="*/ 2147483647 w 802"/>
              <a:gd name="T89" fmla="*/ 2147483647 h 581"/>
              <a:gd name="T90" fmla="*/ 2147483647 w 802"/>
              <a:gd name="T91" fmla="*/ 2147483647 h 581"/>
              <a:gd name="T92" fmla="*/ 2147483647 w 802"/>
              <a:gd name="T93" fmla="*/ 2147483647 h 581"/>
              <a:gd name="T94" fmla="*/ 2147483647 w 802"/>
              <a:gd name="T95" fmla="*/ 2147483647 h 581"/>
              <a:gd name="T96" fmla="*/ 2147483647 w 802"/>
              <a:gd name="T97" fmla="*/ 2147483647 h 581"/>
              <a:gd name="T98" fmla="*/ 2147483647 w 802"/>
              <a:gd name="T99" fmla="*/ 2147483647 h 581"/>
              <a:gd name="T100" fmla="*/ 2147483647 w 802"/>
              <a:gd name="T101" fmla="*/ 2147483647 h 581"/>
              <a:gd name="T102" fmla="*/ 2147483647 w 802"/>
              <a:gd name="T103" fmla="*/ 2147483647 h 581"/>
              <a:gd name="T104" fmla="*/ 2147483647 w 802"/>
              <a:gd name="T105" fmla="*/ 2147483647 h 581"/>
              <a:gd name="T106" fmla="*/ 2147483647 w 802"/>
              <a:gd name="T107" fmla="*/ 2147483647 h 581"/>
              <a:gd name="T108" fmla="*/ 2147483647 w 802"/>
              <a:gd name="T109" fmla="*/ 2147483647 h 581"/>
              <a:gd name="T110" fmla="*/ 2147483647 w 802"/>
              <a:gd name="T111" fmla="*/ 2147483647 h 58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02"/>
              <a:gd name="T169" fmla="*/ 0 h 581"/>
              <a:gd name="T170" fmla="*/ 802 w 802"/>
              <a:gd name="T171" fmla="*/ 581 h 58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02" h="581">
                <a:moveTo>
                  <a:pt x="401" y="10"/>
                </a:moveTo>
                <a:lnTo>
                  <a:pt x="404" y="14"/>
                </a:lnTo>
                <a:lnTo>
                  <a:pt x="408" y="17"/>
                </a:lnTo>
                <a:lnTo>
                  <a:pt x="415" y="21"/>
                </a:lnTo>
                <a:lnTo>
                  <a:pt x="423" y="23"/>
                </a:lnTo>
                <a:lnTo>
                  <a:pt x="433" y="25"/>
                </a:lnTo>
                <a:lnTo>
                  <a:pt x="443" y="27"/>
                </a:lnTo>
                <a:lnTo>
                  <a:pt x="453" y="28"/>
                </a:lnTo>
                <a:lnTo>
                  <a:pt x="465" y="29"/>
                </a:lnTo>
                <a:lnTo>
                  <a:pt x="479" y="28"/>
                </a:lnTo>
                <a:lnTo>
                  <a:pt x="491" y="27"/>
                </a:lnTo>
                <a:lnTo>
                  <a:pt x="502" y="25"/>
                </a:lnTo>
                <a:lnTo>
                  <a:pt x="511" y="22"/>
                </a:lnTo>
                <a:lnTo>
                  <a:pt x="519" y="18"/>
                </a:lnTo>
                <a:lnTo>
                  <a:pt x="525" y="15"/>
                </a:lnTo>
                <a:lnTo>
                  <a:pt x="529" y="11"/>
                </a:lnTo>
                <a:lnTo>
                  <a:pt x="530" y="6"/>
                </a:lnTo>
                <a:lnTo>
                  <a:pt x="530" y="4"/>
                </a:lnTo>
                <a:lnTo>
                  <a:pt x="534" y="10"/>
                </a:lnTo>
                <a:lnTo>
                  <a:pt x="537" y="14"/>
                </a:lnTo>
                <a:lnTo>
                  <a:pt x="542" y="17"/>
                </a:lnTo>
                <a:lnTo>
                  <a:pt x="548" y="21"/>
                </a:lnTo>
                <a:lnTo>
                  <a:pt x="557" y="23"/>
                </a:lnTo>
                <a:lnTo>
                  <a:pt x="566" y="25"/>
                </a:lnTo>
                <a:lnTo>
                  <a:pt x="576" y="27"/>
                </a:lnTo>
                <a:lnTo>
                  <a:pt x="587" y="28"/>
                </a:lnTo>
                <a:lnTo>
                  <a:pt x="598" y="29"/>
                </a:lnTo>
                <a:lnTo>
                  <a:pt x="611" y="28"/>
                </a:lnTo>
                <a:lnTo>
                  <a:pt x="624" y="27"/>
                </a:lnTo>
                <a:lnTo>
                  <a:pt x="635" y="25"/>
                </a:lnTo>
                <a:lnTo>
                  <a:pt x="645" y="22"/>
                </a:lnTo>
                <a:lnTo>
                  <a:pt x="652" y="18"/>
                </a:lnTo>
                <a:lnTo>
                  <a:pt x="658" y="15"/>
                </a:lnTo>
                <a:lnTo>
                  <a:pt x="662" y="11"/>
                </a:lnTo>
                <a:lnTo>
                  <a:pt x="664" y="6"/>
                </a:lnTo>
                <a:lnTo>
                  <a:pt x="664" y="4"/>
                </a:lnTo>
                <a:lnTo>
                  <a:pt x="667" y="8"/>
                </a:lnTo>
                <a:lnTo>
                  <a:pt x="670" y="12"/>
                </a:lnTo>
                <a:lnTo>
                  <a:pt x="675" y="16"/>
                </a:lnTo>
                <a:lnTo>
                  <a:pt x="682" y="18"/>
                </a:lnTo>
                <a:lnTo>
                  <a:pt x="689" y="21"/>
                </a:lnTo>
                <a:lnTo>
                  <a:pt x="698" y="23"/>
                </a:lnTo>
                <a:lnTo>
                  <a:pt x="708" y="25"/>
                </a:lnTo>
                <a:lnTo>
                  <a:pt x="720" y="26"/>
                </a:lnTo>
                <a:lnTo>
                  <a:pt x="731" y="26"/>
                </a:lnTo>
                <a:lnTo>
                  <a:pt x="744" y="26"/>
                </a:lnTo>
                <a:lnTo>
                  <a:pt x="756" y="24"/>
                </a:lnTo>
                <a:lnTo>
                  <a:pt x="768" y="23"/>
                </a:lnTo>
                <a:lnTo>
                  <a:pt x="778" y="20"/>
                </a:lnTo>
                <a:lnTo>
                  <a:pt x="785" y="17"/>
                </a:lnTo>
                <a:lnTo>
                  <a:pt x="792" y="13"/>
                </a:lnTo>
                <a:lnTo>
                  <a:pt x="795" y="9"/>
                </a:lnTo>
                <a:lnTo>
                  <a:pt x="797" y="4"/>
                </a:lnTo>
                <a:lnTo>
                  <a:pt x="797" y="2"/>
                </a:lnTo>
                <a:lnTo>
                  <a:pt x="801" y="10"/>
                </a:lnTo>
                <a:lnTo>
                  <a:pt x="801" y="580"/>
                </a:lnTo>
                <a:lnTo>
                  <a:pt x="0" y="580"/>
                </a:lnTo>
                <a:lnTo>
                  <a:pt x="0" y="3"/>
                </a:lnTo>
                <a:lnTo>
                  <a:pt x="6" y="6"/>
                </a:lnTo>
                <a:lnTo>
                  <a:pt x="9" y="10"/>
                </a:lnTo>
                <a:lnTo>
                  <a:pt x="13" y="14"/>
                </a:lnTo>
                <a:lnTo>
                  <a:pt x="20" y="17"/>
                </a:lnTo>
                <a:lnTo>
                  <a:pt x="28" y="20"/>
                </a:lnTo>
                <a:lnTo>
                  <a:pt x="37" y="22"/>
                </a:lnTo>
                <a:lnTo>
                  <a:pt x="47" y="23"/>
                </a:lnTo>
                <a:lnTo>
                  <a:pt x="58" y="24"/>
                </a:lnTo>
                <a:lnTo>
                  <a:pt x="69" y="25"/>
                </a:lnTo>
                <a:lnTo>
                  <a:pt x="83" y="24"/>
                </a:lnTo>
                <a:lnTo>
                  <a:pt x="95" y="23"/>
                </a:lnTo>
                <a:lnTo>
                  <a:pt x="106" y="21"/>
                </a:lnTo>
                <a:lnTo>
                  <a:pt x="116" y="18"/>
                </a:lnTo>
                <a:lnTo>
                  <a:pt x="124" y="15"/>
                </a:lnTo>
                <a:lnTo>
                  <a:pt x="129" y="11"/>
                </a:lnTo>
                <a:lnTo>
                  <a:pt x="133" y="7"/>
                </a:lnTo>
                <a:lnTo>
                  <a:pt x="135" y="2"/>
                </a:lnTo>
                <a:lnTo>
                  <a:pt x="135" y="0"/>
                </a:lnTo>
                <a:lnTo>
                  <a:pt x="136" y="9"/>
                </a:lnTo>
                <a:lnTo>
                  <a:pt x="139" y="12"/>
                </a:lnTo>
                <a:lnTo>
                  <a:pt x="144" y="16"/>
                </a:lnTo>
                <a:lnTo>
                  <a:pt x="151" y="19"/>
                </a:lnTo>
                <a:lnTo>
                  <a:pt x="158" y="22"/>
                </a:lnTo>
                <a:lnTo>
                  <a:pt x="168" y="23"/>
                </a:lnTo>
                <a:lnTo>
                  <a:pt x="178" y="25"/>
                </a:lnTo>
                <a:lnTo>
                  <a:pt x="189" y="26"/>
                </a:lnTo>
                <a:lnTo>
                  <a:pt x="201" y="27"/>
                </a:lnTo>
                <a:lnTo>
                  <a:pt x="214" y="26"/>
                </a:lnTo>
                <a:lnTo>
                  <a:pt x="226" y="25"/>
                </a:lnTo>
                <a:lnTo>
                  <a:pt x="238" y="23"/>
                </a:lnTo>
                <a:lnTo>
                  <a:pt x="247" y="20"/>
                </a:lnTo>
                <a:lnTo>
                  <a:pt x="254" y="17"/>
                </a:lnTo>
                <a:lnTo>
                  <a:pt x="261" y="13"/>
                </a:lnTo>
                <a:lnTo>
                  <a:pt x="264" y="9"/>
                </a:lnTo>
                <a:lnTo>
                  <a:pt x="266" y="4"/>
                </a:lnTo>
                <a:lnTo>
                  <a:pt x="266" y="2"/>
                </a:lnTo>
                <a:lnTo>
                  <a:pt x="266" y="9"/>
                </a:lnTo>
                <a:lnTo>
                  <a:pt x="269" y="12"/>
                </a:lnTo>
                <a:lnTo>
                  <a:pt x="274" y="16"/>
                </a:lnTo>
                <a:lnTo>
                  <a:pt x="281" y="19"/>
                </a:lnTo>
                <a:lnTo>
                  <a:pt x="289" y="22"/>
                </a:lnTo>
                <a:lnTo>
                  <a:pt x="298" y="23"/>
                </a:lnTo>
                <a:lnTo>
                  <a:pt x="308" y="25"/>
                </a:lnTo>
                <a:lnTo>
                  <a:pt x="319" y="26"/>
                </a:lnTo>
                <a:lnTo>
                  <a:pt x="330" y="27"/>
                </a:lnTo>
                <a:lnTo>
                  <a:pt x="344" y="26"/>
                </a:lnTo>
                <a:lnTo>
                  <a:pt x="356" y="25"/>
                </a:lnTo>
                <a:lnTo>
                  <a:pt x="367" y="23"/>
                </a:lnTo>
                <a:lnTo>
                  <a:pt x="377" y="20"/>
                </a:lnTo>
                <a:lnTo>
                  <a:pt x="385" y="17"/>
                </a:lnTo>
                <a:lnTo>
                  <a:pt x="390" y="13"/>
                </a:lnTo>
                <a:lnTo>
                  <a:pt x="394" y="9"/>
                </a:lnTo>
                <a:lnTo>
                  <a:pt x="396" y="4"/>
                </a:lnTo>
                <a:lnTo>
                  <a:pt x="395" y="2"/>
                </a:lnTo>
                <a:lnTo>
                  <a:pt x="401" y="10"/>
                </a:lnTo>
              </a:path>
            </a:pathLst>
          </a:custGeom>
          <a:solidFill>
            <a:srgbClr val="0080FF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98" name="Freeform 140"/>
          <p:cNvSpPr>
            <a:spLocks/>
          </p:cNvSpPr>
          <p:nvPr/>
        </p:nvSpPr>
        <p:spPr bwMode="auto">
          <a:xfrm>
            <a:off x="4635500" y="3968750"/>
            <a:ext cx="1189038" cy="1001713"/>
          </a:xfrm>
          <a:custGeom>
            <a:avLst/>
            <a:gdLst>
              <a:gd name="T0" fmla="*/ 2147483647 w 841"/>
              <a:gd name="T1" fmla="*/ 0 h 632"/>
              <a:gd name="T2" fmla="*/ 2147483647 w 841"/>
              <a:gd name="T3" fmla="*/ 2147483647 h 632"/>
              <a:gd name="T4" fmla="*/ 0 w 841"/>
              <a:gd name="T5" fmla="*/ 2147483647 h 632"/>
              <a:gd name="T6" fmla="*/ 0 w 841"/>
              <a:gd name="T7" fmla="*/ 0 h 632"/>
              <a:gd name="T8" fmla="*/ 2147483647 w 841"/>
              <a:gd name="T9" fmla="*/ 0 h 632"/>
              <a:gd name="T10" fmla="*/ 2147483647 w 841"/>
              <a:gd name="T11" fmla="*/ 2147483647 h 632"/>
              <a:gd name="T12" fmla="*/ 2147483647 w 841"/>
              <a:gd name="T13" fmla="*/ 2147483647 h 632"/>
              <a:gd name="T14" fmla="*/ 2147483647 w 841"/>
              <a:gd name="T15" fmla="*/ 0 h 632"/>
              <a:gd name="T16" fmla="*/ 2147483647 w 841"/>
              <a:gd name="T17" fmla="*/ 0 h 63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41"/>
              <a:gd name="T28" fmla="*/ 0 h 632"/>
              <a:gd name="T29" fmla="*/ 841 w 841"/>
              <a:gd name="T30" fmla="*/ 632 h 63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41" h="632">
                <a:moveTo>
                  <a:pt x="840" y="0"/>
                </a:moveTo>
                <a:lnTo>
                  <a:pt x="840" y="631"/>
                </a:lnTo>
                <a:lnTo>
                  <a:pt x="0" y="631"/>
                </a:lnTo>
                <a:lnTo>
                  <a:pt x="0" y="0"/>
                </a:lnTo>
                <a:lnTo>
                  <a:pt x="20" y="0"/>
                </a:lnTo>
                <a:lnTo>
                  <a:pt x="20" y="614"/>
                </a:lnTo>
                <a:lnTo>
                  <a:pt x="821" y="614"/>
                </a:lnTo>
                <a:lnTo>
                  <a:pt x="821" y="0"/>
                </a:lnTo>
                <a:lnTo>
                  <a:pt x="840" y="0"/>
                </a:lnTo>
              </a:path>
            </a:pathLst>
          </a:custGeom>
          <a:solidFill>
            <a:srgbClr val="40404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099" name="Freeform 141"/>
          <p:cNvSpPr>
            <a:spLocks/>
          </p:cNvSpPr>
          <p:nvPr/>
        </p:nvSpPr>
        <p:spPr bwMode="auto">
          <a:xfrm>
            <a:off x="4629150" y="3962400"/>
            <a:ext cx="1196975" cy="1012825"/>
          </a:xfrm>
          <a:custGeom>
            <a:avLst/>
            <a:gdLst>
              <a:gd name="T0" fmla="*/ 2147483647 w 848"/>
              <a:gd name="T1" fmla="*/ 2147483647 h 638"/>
              <a:gd name="T2" fmla="*/ 2147483647 w 848"/>
              <a:gd name="T3" fmla="*/ 2147483647 h 638"/>
              <a:gd name="T4" fmla="*/ 2147483647 w 848"/>
              <a:gd name="T5" fmla="*/ 2147483647 h 638"/>
              <a:gd name="T6" fmla="*/ 2147483647 w 848"/>
              <a:gd name="T7" fmla="*/ 2147483647 h 638"/>
              <a:gd name="T8" fmla="*/ 2147483647 w 848"/>
              <a:gd name="T9" fmla="*/ 2147483647 h 638"/>
              <a:gd name="T10" fmla="*/ 2147483647 w 848"/>
              <a:gd name="T11" fmla="*/ 2147483647 h 638"/>
              <a:gd name="T12" fmla="*/ 2147483647 w 848"/>
              <a:gd name="T13" fmla="*/ 2147483647 h 638"/>
              <a:gd name="T14" fmla="*/ 2147483647 w 848"/>
              <a:gd name="T15" fmla="*/ 2147483647 h 638"/>
              <a:gd name="T16" fmla="*/ 2147483647 w 848"/>
              <a:gd name="T17" fmla="*/ 2147483647 h 638"/>
              <a:gd name="T18" fmla="*/ 2147483647 w 848"/>
              <a:gd name="T19" fmla="*/ 2147483647 h 638"/>
              <a:gd name="T20" fmla="*/ 2147483647 w 848"/>
              <a:gd name="T21" fmla="*/ 2147483647 h 638"/>
              <a:gd name="T22" fmla="*/ 2147483647 w 848"/>
              <a:gd name="T23" fmla="*/ 2147483647 h 638"/>
              <a:gd name="T24" fmla="*/ 2147483647 w 848"/>
              <a:gd name="T25" fmla="*/ 2147483647 h 638"/>
              <a:gd name="T26" fmla="*/ 2147483647 w 848"/>
              <a:gd name="T27" fmla="*/ 2147483647 h 638"/>
              <a:gd name="T28" fmla="*/ 2147483647 w 848"/>
              <a:gd name="T29" fmla="*/ 2147483647 h 638"/>
              <a:gd name="T30" fmla="*/ 2147483647 w 848"/>
              <a:gd name="T31" fmla="*/ 0 h 638"/>
              <a:gd name="T32" fmla="*/ 2147483647 w 848"/>
              <a:gd name="T33" fmla="*/ 0 h 638"/>
              <a:gd name="T34" fmla="*/ 2147483647 w 848"/>
              <a:gd name="T35" fmla="*/ 2147483647 h 638"/>
              <a:gd name="T36" fmla="*/ 2147483647 w 848"/>
              <a:gd name="T37" fmla="*/ 2147483647 h 638"/>
              <a:gd name="T38" fmla="*/ 2147483647 w 848"/>
              <a:gd name="T39" fmla="*/ 2147483647 h 638"/>
              <a:gd name="T40" fmla="*/ 2147483647 w 848"/>
              <a:gd name="T41" fmla="*/ 2147483647 h 638"/>
              <a:gd name="T42" fmla="*/ 2147483647 w 848"/>
              <a:gd name="T43" fmla="*/ 0 h 638"/>
              <a:gd name="T44" fmla="*/ 0 w 848"/>
              <a:gd name="T45" fmla="*/ 0 h 638"/>
              <a:gd name="T46" fmla="*/ 0 w 848"/>
              <a:gd name="T47" fmla="*/ 2147483647 h 638"/>
              <a:gd name="T48" fmla="*/ 2147483647 w 848"/>
              <a:gd name="T49" fmla="*/ 2147483647 h 638"/>
              <a:gd name="T50" fmla="*/ 2147483647 w 848"/>
              <a:gd name="T51" fmla="*/ 0 h 638"/>
              <a:gd name="T52" fmla="*/ 2147483647 w 848"/>
              <a:gd name="T53" fmla="*/ 2147483647 h 63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48"/>
              <a:gd name="T82" fmla="*/ 0 h 638"/>
              <a:gd name="T83" fmla="*/ 848 w 848"/>
              <a:gd name="T84" fmla="*/ 638 h 63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48" h="638">
                <a:moveTo>
                  <a:pt x="844" y="6"/>
                </a:moveTo>
                <a:lnTo>
                  <a:pt x="840" y="3"/>
                </a:lnTo>
                <a:lnTo>
                  <a:pt x="840" y="634"/>
                </a:lnTo>
                <a:lnTo>
                  <a:pt x="844" y="631"/>
                </a:lnTo>
                <a:lnTo>
                  <a:pt x="3" y="631"/>
                </a:lnTo>
                <a:lnTo>
                  <a:pt x="7" y="634"/>
                </a:lnTo>
                <a:lnTo>
                  <a:pt x="7" y="3"/>
                </a:lnTo>
                <a:lnTo>
                  <a:pt x="3" y="6"/>
                </a:lnTo>
                <a:lnTo>
                  <a:pt x="23" y="6"/>
                </a:lnTo>
                <a:lnTo>
                  <a:pt x="20" y="3"/>
                </a:lnTo>
                <a:lnTo>
                  <a:pt x="20" y="620"/>
                </a:lnTo>
                <a:lnTo>
                  <a:pt x="828" y="620"/>
                </a:lnTo>
                <a:lnTo>
                  <a:pt x="829" y="3"/>
                </a:lnTo>
                <a:lnTo>
                  <a:pt x="825" y="6"/>
                </a:lnTo>
                <a:lnTo>
                  <a:pt x="844" y="6"/>
                </a:lnTo>
                <a:lnTo>
                  <a:pt x="847" y="0"/>
                </a:lnTo>
                <a:lnTo>
                  <a:pt x="822" y="0"/>
                </a:lnTo>
                <a:lnTo>
                  <a:pt x="821" y="617"/>
                </a:lnTo>
                <a:lnTo>
                  <a:pt x="825" y="614"/>
                </a:lnTo>
                <a:lnTo>
                  <a:pt x="23" y="614"/>
                </a:lnTo>
                <a:lnTo>
                  <a:pt x="27" y="617"/>
                </a:lnTo>
                <a:lnTo>
                  <a:pt x="27" y="0"/>
                </a:lnTo>
                <a:lnTo>
                  <a:pt x="0" y="0"/>
                </a:lnTo>
                <a:lnTo>
                  <a:pt x="0" y="637"/>
                </a:lnTo>
                <a:lnTo>
                  <a:pt x="847" y="637"/>
                </a:lnTo>
                <a:lnTo>
                  <a:pt x="847" y="0"/>
                </a:lnTo>
                <a:lnTo>
                  <a:pt x="844" y="6"/>
                </a:lnTo>
              </a:path>
            </a:pathLst>
          </a:custGeom>
          <a:solidFill>
            <a:schemeClr val="accent1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00" name="Freeform 142"/>
          <p:cNvSpPr>
            <a:spLocks/>
          </p:cNvSpPr>
          <p:nvPr/>
        </p:nvSpPr>
        <p:spPr bwMode="auto">
          <a:xfrm>
            <a:off x="5010150" y="4230688"/>
            <a:ext cx="436563" cy="477837"/>
          </a:xfrm>
          <a:custGeom>
            <a:avLst/>
            <a:gdLst>
              <a:gd name="T0" fmla="*/ 2147483647 w 310"/>
              <a:gd name="T1" fmla="*/ 0 h 303"/>
              <a:gd name="T2" fmla="*/ 2147483647 w 310"/>
              <a:gd name="T3" fmla="*/ 2147483647 h 303"/>
              <a:gd name="T4" fmla="*/ 2147483647 w 310"/>
              <a:gd name="T5" fmla="*/ 2147483647 h 303"/>
              <a:gd name="T6" fmla="*/ 2147483647 w 310"/>
              <a:gd name="T7" fmla="*/ 2147483647 h 303"/>
              <a:gd name="T8" fmla="*/ 2147483647 w 310"/>
              <a:gd name="T9" fmla="*/ 2147483647 h 303"/>
              <a:gd name="T10" fmla="*/ 2147483647 w 310"/>
              <a:gd name="T11" fmla="*/ 2147483647 h 303"/>
              <a:gd name="T12" fmla="*/ 2147483647 w 310"/>
              <a:gd name="T13" fmla="*/ 2147483647 h 303"/>
              <a:gd name="T14" fmla="*/ 2147483647 w 310"/>
              <a:gd name="T15" fmla="*/ 2147483647 h 303"/>
              <a:gd name="T16" fmla="*/ 2147483647 w 310"/>
              <a:gd name="T17" fmla="*/ 2147483647 h 303"/>
              <a:gd name="T18" fmla="*/ 0 w 310"/>
              <a:gd name="T19" fmla="*/ 2147483647 h 303"/>
              <a:gd name="T20" fmla="*/ 2147483647 w 310"/>
              <a:gd name="T21" fmla="*/ 2147483647 h 303"/>
              <a:gd name="T22" fmla="*/ 2147483647 w 310"/>
              <a:gd name="T23" fmla="*/ 2147483647 h 303"/>
              <a:gd name="T24" fmla="*/ 2147483647 w 310"/>
              <a:gd name="T25" fmla="*/ 2147483647 h 303"/>
              <a:gd name="T26" fmla="*/ 2147483647 w 310"/>
              <a:gd name="T27" fmla="*/ 2147483647 h 303"/>
              <a:gd name="T28" fmla="*/ 2147483647 w 310"/>
              <a:gd name="T29" fmla="*/ 2147483647 h 303"/>
              <a:gd name="T30" fmla="*/ 2147483647 w 310"/>
              <a:gd name="T31" fmla="*/ 0 h 303"/>
              <a:gd name="T32" fmla="*/ 2147483647 w 310"/>
              <a:gd name="T33" fmla="*/ 0 h 30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10"/>
              <a:gd name="T52" fmla="*/ 0 h 303"/>
              <a:gd name="T53" fmla="*/ 310 w 310"/>
              <a:gd name="T54" fmla="*/ 303 h 30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10" h="303">
                <a:moveTo>
                  <a:pt x="155" y="0"/>
                </a:moveTo>
                <a:lnTo>
                  <a:pt x="191" y="1"/>
                </a:lnTo>
                <a:lnTo>
                  <a:pt x="191" y="98"/>
                </a:lnTo>
                <a:lnTo>
                  <a:pt x="302" y="98"/>
                </a:lnTo>
                <a:lnTo>
                  <a:pt x="302" y="170"/>
                </a:lnTo>
                <a:lnTo>
                  <a:pt x="191" y="170"/>
                </a:lnTo>
                <a:lnTo>
                  <a:pt x="309" y="302"/>
                </a:lnTo>
                <a:lnTo>
                  <a:pt x="155" y="302"/>
                </a:lnTo>
                <a:lnTo>
                  <a:pt x="154" y="302"/>
                </a:lnTo>
                <a:lnTo>
                  <a:pt x="0" y="302"/>
                </a:lnTo>
                <a:lnTo>
                  <a:pt x="119" y="170"/>
                </a:lnTo>
                <a:lnTo>
                  <a:pt x="7" y="170"/>
                </a:lnTo>
                <a:lnTo>
                  <a:pt x="7" y="98"/>
                </a:lnTo>
                <a:lnTo>
                  <a:pt x="113" y="98"/>
                </a:lnTo>
                <a:lnTo>
                  <a:pt x="114" y="1"/>
                </a:lnTo>
                <a:lnTo>
                  <a:pt x="154" y="0"/>
                </a:lnTo>
                <a:lnTo>
                  <a:pt x="155" y="0"/>
                </a:lnTo>
              </a:path>
            </a:pathLst>
          </a:custGeom>
          <a:solidFill>
            <a:srgbClr val="40404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01" name="Rectangle 143"/>
          <p:cNvSpPr>
            <a:spLocks noChangeArrowheads="1"/>
          </p:cNvSpPr>
          <p:nvPr/>
        </p:nvSpPr>
        <p:spPr bwMode="auto">
          <a:xfrm>
            <a:off x="7221538" y="4017963"/>
            <a:ext cx="1293812" cy="946150"/>
          </a:xfrm>
          <a:prstGeom prst="rect">
            <a:avLst/>
          </a:prstGeom>
          <a:solidFill>
            <a:srgbClr val="616161"/>
          </a:solidFill>
          <a:ln w="9525">
            <a:noFill/>
            <a:miter lim="800000"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02" name="Rectangle 144"/>
          <p:cNvSpPr>
            <a:spLocks noChangeArrowheads="1"/>
          </p:cNvSpPr>
          <p:nvPr/>
        </p:nvSpPr>
        <p:spPr bwMode="auto">
          <a:xfrm>
            <a:off x="7318375" y="4122738"/>
            <a:ext cx="1096963" cy="8366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03" name="Freeform 145"/>
          <p:cNvSpPr>
            <a:spLocks/>
          </p:cNvSpPr>
          <p:nvPr/>
        </p:nvSpPr>
        <p:spPr bwMode="auto">
          <a:xfrm>
            <a:off x="7316788" y="4117975"/>
            <a:ext cx="1106487" cy="846138"/>
          </a:xfrm>
          <a:custGeom>
            <a:avLst/>
            <a:gdLst>
              <a:gd name="T0" fmla="*/ 0 w 784"/>
              <a:gd name="T1" fmla="*/ 0 h 533"/>
              <a:gd name="T2" fmla="*/ 0 w 784"/>
              <a:gd name="T3" fmla="*/ 2147483647 h 533"/>
              <a:gd name="T4" fmla="*/ 2147483647 w 784"/>
              <a:gd name="T5" fmla="*/ 2147483647 h 533"/>
              <a:gd name="T6" fmla="*/ 2147483647 w 784"/>
              <a:gd name="T7" fmla="*/ 0 h 533"/>
              <a:gd name="T8" fmla="*/ 0 w 784"/>
              <a:gd name="T9" fmla="*/ 0 h 533"/>
              <a:gd name="T10" fmla="*/ 2147483647 w 784"/>
              <a:gd name="T11" fmla="*/ 2147483647 h 533"/>
              <a:gd name="T12" fmla="*/ 2147483647 w 784"/>
              <a:gd name="T13" fmla="*/ 2147483647 h 533"/>
              <a:gd name="T14" fmla="*/ 2147483647 w 784"/>
              <a:gd name="T15" fmla="*/ 2147483647 h 533"/>
              <a:gd name="T16" fmla="*/ 2147483647 w 784"/>
              <a:gd name="T17" fmla="*/ 2147483647 h 533"/>
              <a:gd name="T18" fmla="*/ 2147483647 w 784"/>
              <a:gd name="T19" fmla="*/ 2147483647 h 533"/>
              <a:gd name="T20" fmla="*/ 2147483647 w 784"/>
              <a:gd name="T21" fmla="*/ 2147483647 h 533"/>
              <a:gd name="T22" fmla="*/ 2147483647 w 784"/>
              <a:gd name="T23" fmla="*/ 2147483647 h 533"/>
              <a:gd name="T24" fmla="*/ 2147483647 w 784"/>
              <a:gd name="T25" fmla="*/ 2147483647 h 533"/>
              <a:gd name="T26" fmla="*/ 2147483647 w 784"/>
              <a:gd name="T27" fmla="*/ 2147483647 h 533"/>
              <a:gd name="T28" fmla="*/ 0 w 784"/>
              <a:gd name="T29" fmla="*/ 0 h 53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84"/>
              <a:gd name="T46" fmla="*/ 0 h 533"/>
              <a:gd name="T47" fmla="*/ 784 w 784"/>
              <a:gd name="T48" fmla="*/ 533 h 53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84" h="533">
                <a:moveTo>
                  <a:pt x="0" y="0"/>
                </a:moveTo>
                <a:lnTo>
                  <a:pt x="0" y="532"/>
                </a:lnTo>
                <a:lnTo>
                  <a:pt x="783" y="532"/>
                </a:lnTo>
                <a:lnTo>
                  <a:pt x="783" y="0"/>
                </a:lnTo>
                <a:lnTo>
                  <a:pt x="0" y="0"/>
                </a:lnTo>
                <a:lnTo>
                  <a:pt x="3" y="6"/>
                </a:lnTo>
                <a:lnTo>
                  <a:pt x="780" y="6"/>
                </a:lnTo>
                <a:lnTo>
                  <a:pt x="776" y="3"/>
                </a:lnTo>
                <a:lnTo>
                  <a:pt x="776" y="529"/>
                </a:lnTo>
                <a:lnTo>
                  <a:pt x="780" y="526"/>
                </a:lnTo>
                <a:lnTo>
                  <a:pt x="3" y="526"/>
                </a:lnTo>
                <a:lnTo>
                  <a:pt x="7" y="529"/>
                </a:lnTo>
                <a:lnTo>
                  <a:pt x="7" y="3"/>
                </a:lnTo>
                <a:lnTo>
                  <a:pt x="3" y="6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04" name="Freeform 146"/>
          <p:cNvSpPr>
            <a:spLocks/>
          </p:cNvSpPr>
          <p:nvPr/>
        </p:nvSpPr>
        <p:spPr bwMode="auto">
          <a:xfrm>
            <a:off x="7650163" y="4327525"/>
            <a:ext cx="436562" cy="482600"/>
          </a:xfrm>
          <a:custGeom>
            <a:avLst/>
            <a:gdLst>
              <a:gd name="T0" fmla="*/ 2147483647 w 310"/>
              <a:gd name="T1" fmla="*/ 0 h 303"/>
              <a:gd name="T2" fmla="*/ 2147483647 w 310"/>
              <a:gd name="T3" fmla="*/ 2147483647 h 303"/>
              <a:gd name="T4" fmla="*/ 2147483647 w 310"/>
              <a:gd name="T5" fmla="*/ 2147483647 h 303"/>
              <a:gd name="T6" fmla="*/ 2147483647 w 310"/>
              <a:gd name="T7" fmla="*/ 2147483647 h 303"/>
              <a:gd name="T8" fmla="*/ 2147483647 w 310"/>
              <a:gd name="T9" fmla="*/ 2147483647 h 303"/>
              <a:gd name="T10" fmla="*/ 2147483647 w 310"/>
              <a:gd name="T11" fmla="*/ 2147483647 h 303"/>
              <a:gd name="T12" fmla="*/ 2147483647 w 310"/>
              <a:gd name="T13" fmla="*/ 2147483647 h 303"/>
              <a:gd name="T14" fmla="*/ 2147483647 w 310"/>
              <a:gd name="T15" fmla="*/ 2147483647 h 303"/>
              <a:gd name="T16" fmla="*/ 2147483647 w 310"/>
              <a:gd name="T17" fmla="*/ 2147483647 h 303"/>
              <a:gd name="T18" fmla="*/ 0 w 310"/>
              <a:gd name="T19" fmla="*/ 2147483647 h 303"/>
              <a:gd name="T20" fmla="*/ 2147483647 w 310"/>
              <a:gd name="T21" fmla="*/ 2147483647 h 303"/>
              <a:gd name="T22" fmla="*/ 2147483647 w 310"/>
              <a:gd name="T23" fmla="*/ 2147483647 h 303"/>
              <a:gd name="T24" fmla="*/ 2147483647 w 310"/>
              <a:gd name="T25" fmla="*/ 2147483647 h 303"/>
              <a:gd name="T26" fmla="*/ 2147483647 w 310"/>
              <a:gd name="T27" fmla="*/ 2147483647 h 303"/>
              <a:gd name="T28" fmla="*/ 2147483647 w 310"/>
              <a:gd name="T29" fmla="*/ 2147483647 h 303"/>
              <a:gd name="T30" fmla="*/ 2147483647 w 310"/>
              <a:gd name="T31" fmla="*/ 0 h 303"/>
              <a:gd name="T32" fmla="*/ 2147483647 w 310"/>
              <a:gd name="T33" fmla="*/ 0 h 30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10"/>
              <a:gd name="T52" fmla="*/ 0 h 303"/>
              <a:gd name="T53" fmla="*/ 310 w 310"/>
              <a:gd name="T54" fmla="*/ 303 h 30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10" h="303">
                <a:moveTo>
                  <a:pt x="156" y="0"/>
                </a:moveTo>
                <a:lnTo>
                  <a:pt x="191" y="1"/>
                </a:lnTo>
                <a:lnTo>
                  <a:pt x="191" y="99"/>
                </a:lnTo>
                <a:lnTo>
                  <a:pt x="303" y="99"/>
                </a:lnTo>
                <a:lnTo>
                  <a:pt x="303" y="170"/>
                </a:lnTo>
                <a:lnTo>
                  <a:pt x="191" y="170"/>
                </a:lnTo>
                <a:lnTo>
                  <a:pt x="309" y="302"/>
                </a:lnTo>
                <a:lnTo>
                  <a:pt x="156" y="302"/>
                </a:lnTo>
                <a:lnTo>
                  <a:pt x="153" y="302"/>
                </a:lnTo>
                <a:lnTo>
                  <a:pt x="0" y="302"/>
                </a:lnTo>
                <a:lnTo>
                  <a:pt x="118" y="170"/>
                </a:lnTo>
                <a:lnTo>
                  <a:pt x="6" y="170"/>
                </a:lnTo>
                <a:lnTo>
                  <a:pt x="6" y="99"/>
                </a:lnTo>
                <a:lnTo>
                  <a:pt x="114" y="99"/>
                </a:lnTo>
                <a:lnTo>
                  <a:pt x="114" y="1"/>
                </a:lnTo>
                <a:lnTo>
                  <a:pt x="153" y="0"/>
                </a:lnTo>
                <a:lnTo>
                  <a:pt x="156" y="0"/>
                </a:lnTo>
              </a:path>
            </a:pathLst>
          </a:custGeom>
          <a:solidFill>
            <a:srgbClr val="40404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05" name="Oval 147"/>
          <p:cNvSpPr>
            <a:spLocks noChangeArrowheads="1"/>
          </p:cNvSpPr>
          <p:nvPr/>
        </p:nvSpPr>
        <p:spPr bwMode="auto">
          <a:xfrm>
            <a:off x="7032625" y="4024313"/>
            <a:ext cx="101600" cy="98425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06" name="Oval 148"/>
          <p:cNvSpPr>
            <a:spLocks noChangeArrowheads="1"/>
          </p:cNvSpPr>
          <p:nvPr/>
        </p:nvSpPr>
        <p:spPr bwMode="auto">
          <a:xfrm>
            <a:off x="7032625" y="4194175"/>
            <a:ext cx="101600" cy="98425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07" name="Oval 149"/>
          <p:cNvSpPr>
            <a:spLocks noChangeArrowheads="1"/>
          </p:cNvSpPr>
          <p:nvPr/>
        </p:nvSpPr>
        <p:spPr bwMode="auto">
          <a:xfrm>
            <a:off x="7032625" y="4360863"/>
            <a:ext cx="101600" cy="98425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08" name="Oval 150"/>
          <p:cNvSpPr>
            <a:spLocks noChangeArrowheads="1"/>
          </p:cNvSpPr>
          <p:nvPr/>
        </p:nvSpPr>
        <p:spPr bwMode="auto">
          <a:xfrm>
            <a:off x="7032625" y="4527550"/>
            <a:ext cx="101600" cy="101600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09" name="Oval 151"/>
          <p:cNvSpPr>
            <a:spLocks noChangeArrowheads="1"/>
          </p:cNvSpPr>
          <p:nvPr/>
        </p:nvSpPr>
        <p:spPr bwMode="auto">
          <a:xfrm>
            <a:off x="7032625" y="4697413"/>
            <a:ext cx="101600" cy="98425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10" name="Oval 152"/>
          <p:cNvSpPr>
            <a:spLocks noChangeArrowheads="1"/>
          </p:cNvSpPr>
          <p:nvPr/>
        </p:nvSpPr>
        <p:spPr bwMode="auto">
          <a:xfrm>
            <a:off x="7032625" y="4864100"/>
            <a:ext cx="101600" cy="100013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11" name="Oval 153"/>
          <p:cNvSpPr>
            <a:spLocks noChangeArrowheads="1"/>
          </p:cNvSpPr>
          <p:nvPr/>
        </p:nvSpPr>
        <p:spPr bwMode="auto">
          <a:xfrm>
            <a:off x="8588375" y="4024313"/>
            <a:ext cx="96838" cy="98425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12" name="Oval 154"/>
          <p:cNvSpPr>
            <a:spLocks noChangeArrowheads="1"/>
          </p:cNvSpPr>
          <p:nvPr/>
        </p:nvSpPr>
        <p:spPr bwMode="auto">
          <a:xfrm>
            <a:off x="8588375" y="4194175"/>
            <a:ext cx="96838" cy="98425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13" name="Oval 155"/>
          <p:cNvSpPr>
            <a:spLocks noChangeArrowheads="1"/>
          </p:cNvSpPr>
          <p:nvPr/>
        </p:nvSpPr>
        <p:spPr bwMode="auto">
          <a:xfrm>
            <a:off x="8588375" y="4360863"/>
            <a:ext cx="96838" cy="98425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14" name="Oval 156"/>
          <p:cNvSpPr>
            <a:spLocks noChangeArrowheads="1"/>
          </p:cNvSpPr>
          <p:nvPr/>
        </p:nvSpPr>
        <p:spPr bwMode="auto">
          <a:xfrm>
            <a:off x="8588375" y="4527550"/>
            <a:ext cx="96838" cy="101600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15" name="Oval 157"/>
          <p:cNvSpPr>
            <a:spLocks noChangeArrowheads="1"/>
          </p:cNvSpPr>
          <p:nvPr/>
        </p:nvSpPr>
        <p:spPr bwMode="auto">
          <a:xfrm>
            <a:off x="8588375" y="4697413"/>
            <a:ext cx="96838" cy="98425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16" name="Oval 158"/>
          <p:cNvSpPr>
            <a:spLocks noChangeArrowheads="1"/>
          </p:cNvSpPr>
          <p:nvPr/>
        </p:nvSpPr>
        <p:spPr bwMode="auto">
          <a:xfrm>
            <a:off x="8588375" y="4864100"/>
            <a:ext cx="96838" cy="100013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17" name="Rectangle 159"/>
          <p:cNvSpPr>
            <a:spLocks noChangeArrowheads="1"/>
          </p:cNvSpPr>
          <p:nvPr/>
        </p:nvSpPr>
        <p:spPr bwMode="auto">
          <a:xfrm>
            <a:off x="5645150" y="5364163"/>
            <a:ext cx="1531938" cy="8334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18" name="Freeform 160"/>
          <p:cNvSpPr>
            <a:spLocks/>
          </p:cNvSpPr>
          <p:nvPr/>
        </p:nvSpPr>
        <p:spPr bwMode="auto">
          <a:xfrm>
            <a:off x="5629275" y="5351463"/>
            <a:ext cx="20638" cy="857250"/>
          </a:xfrm>
          <a:custGeom>
            <a:avLst/>
            <a:gdLst>
              <a:gd name="T0" fmla="*/ 2147483647 w 17"/>
              <a:gd name="T1" fmla="*/ 2147483647 h 539"/>
              <a:gd name="T2" fmla="*/ 2147483647 w 17"/>
              <a:gd name="T3" fmla="*/ 2147483647 h 539"/>
              <a:gd name="T4" fmla="*/ 2147483647 w 17"/>
              <a:gd name="T5" fmla="*/ 2147483647 h 539"/>
              <a:gd name="T6" fmla="*/ 2147483647 w 17"/>
              <a:gd name="T7" fmla="*/ 0 h 539"/>
              <a:gd name="T8" fmla="*/ 2147483647 w 17"/>
              <a:gd name="T9" fmla="*/ 0 h 539"/>
              <a:gd name="T10" fmla="*/ 2147483647 w 17"/>
              <a:gd name="T11" fmla="*/ 0 h 539"/>
              <a:gd name="T12" fmla="*/ 2147483647 w 17"/>
              <a:gd name="T13" fmla="*/ 0 h 539"/>
              <a:gd name="T14" fmla="*/ 2147483647 w 17"/>
              <a:gd name="T15" fmla="*/ 2147483647 h 539"/>
              <a:gd name="T16" fmla="*/ 0 w 17"/>
              <a:gd name="T17" fmla="*/ 2147483647 h 539"/>
              <a:gd name="T18" fmla="*/ 0 w 17"/>
              <a:gd name="T19" fmla="*/ 2147483647 h 539"/>
              <a:gd name="T20" fmla="*/ 2147483647 w 17"/>
              <a:gd name="T21" fmla="*/ 2147483647 h 539"/>
              <a:gd name="T22" fmla="*/ 2147483647 w 17"/>
              <a:gd name="T23" fmla="*/ 2147483647 h 539"/>
              <a:gd name="T24" fmla="*/ 2147483647 w 17"/>
              <a:gd name="T25" fmla="*/ 2147483647 h 539"/>
              <a:gd name="T26" fmla="*/ 2147483647 w 17"/>
              <a:gd name="T27" fmla="*/ 2147483647 h 539"/>
              <a:gd name="T28" fmla="*/ 2147483647 w 17"/>
              <a:gd name="T29" fmla="*/ 2147483647 h 539"/>
              <a:gd name="T30" fmla="*/ 2147483647 w 17"/>
              <a:gd name="T31" fmla="*/ 2147483647 h 539"/>
              <a:gd name="T32" fmla="*/ 2147483647 w 17"/>
              <a:gd name="T33" fmla="*/ 2147483647 h 539"/>
              <a:gd name="T34" fmla="*/ 2147483647 w 17"/>
              <a:gd name="T35" fmla="*/ 2147483647 h 539"/>
              <a:gd name="T36" fmla="*/ 2147483647 w 17"/>
              <a:gd name="T37" fmla="*/ 2147483647 h 53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"/>
              <a:gd name="T58" fmla="*/ 0 h 539"/>
              <a:gd name="T59" fmla="*/ 17 w 17"/>
              <a:gd name="T60" fmla="*/ 539 h 53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" h="539">
                <a:moveTo>
                  <a:pt x="16" y="5"/>
                </a:moveTo>
                <a:lnTo>
                  <a:pt x="16" y="3"/>
                </a:lnTo>
                <a:lnTo>
                  <a:pt x="16" y="2"/>
                </a:lnTo>
                <a:lnTo>
                  <a:pt x="12" y="0"/>
                </a:lnTo>
                <a:lnTo>
                  <a:pt x="9" y="0"/>
                </a:lnTo>
                <a:lnTo>
                  <a:pt x="6" y="0"/>
                </a:lnTo>
                <a:lnTo>
                  <a:pt x="3" y="0"/>
                </a:lnTo>
                <a:lnTo>
                  <a:pt x="3" y="2"/>
                </a:lnTo>
                <a:lnTo>
                  <a:pt x="0" y="3"/>
                </a:lnTo>
                <a:lnTo>
                  <a:pt x="0" y="534"/>
                </a:lnTo>
                <a:lnTo>
                  <a:pt x="3" y="536"/>
                </a:lnTo>
                <a:lnTo>
                  <a:pt x="3" y="538"/>
                </a:lnTo>
                <a:lnTo>
                  <a:pt x="6" y="538"/>
                </a:lnTo>
                <a:lnTo>
                  <a:pt x="9" y="538"/>
                </a:lnTo>
                <a:lnTo>
                  <a:pt x="12" y="538"/>
                </a:lnTo>
                <a:lnTo>
                  <a:pt x="16" y="536"/>
                </a:lnTo>
                <a:lnTo>
                  <a:pt x="16" y="534"/>
                </a:lnTo>
                <a:lnTo>
                  <a:pt x="16" y="533"/>
                </a:lnTo>
                <a:lnTo>
                  <a:pt x="16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19" name="Freeform 161"/>
          <p:cNvSpPr>
            <a:spLocks/>
          </p:cNvSpPr>
          <p:nvPr/>
        </p:nvSpPr>
        <p:spPr bwMode="auto">
          <a:xfrm>
            <a:off x="5748338" y="5351463"/>
            <a:ext cx="23812" cy="857250"/>
          </a:xfrm>
          <a:custGeom>
            <a:avLst/>
            <a:gdLst>
              <a:gd name="T0" fmla="*/ 2147483647 w 17"/>
              <a:gd name="T1" fmla="*/ 2147483647 h 539"/>
              <a:gd name="T2" fmla="*/ 2147483647 w 17"/>
              <a:gd name="T3" fmla="*/ 2147483647 h 539"/>
              <a:gd name="T4" fmla="*/ 2147483647 w 17"/>
              <a:gd name="T5" fmla="*/ 2147483647 h 539"/>
              <a:gd name="T6" fmla="*/ 2147483647 w 17"/>
              <a:gd name="T7" fmla="*/ 0 h 539"/>
              <a:gd name="T8" fmla="*/ 2147483647 w 17"/>
              <a:gd name="T9" fmla="*/ 0 h 539"/>
              <a:gd name="T10" fmla="*/ 2147483647 w 17"/>
              <a:gd name="T11" fmla="*/ 0 h 539"/>
              <a:gd name="T12" fmla="*/ 2147483647 w 17"/>
              <a:gd name="T13" fmla="*/ 0 h 539"/>
              <a:gd name="T14" fmla="*/ 0 w 17"/>
              <a:gd name="T15" fmla="*/ 2147483647 h 539"/>
              <a:gd name="T16" fmla="*/ 0 w 17"/>
              <a:gd name="T17" fmla="*/ 2147483647 h 539"/>
              <a:gd name="T18" fmla="*/ 0 w 17"/>
              <a:gd name="T19" fmla="*/ 2147483647 h 539"/>
              <a:gd name="T20" fmla="*/ 0 w 17"/>
              <a:gd name="T21" fmla="*/ 2147483647 h 539"/>
              <a:gd name="T22" fmla="*/ 2147483647 w 17"/>
              <a:gd name="T23" fmla="*/ 2147483647 h 539"/>
              <a:gd name="T24" fmla="*/ 2147483647 w 17"/>
              <a:gd name="T25" fmla="*/ 2147483647 h 539"/>
              <a:gd name="T26" fmla="*/ 2147483647 w 17"/>
              <a:gd name="T27" fmla="*/ 2147483647 h 539"/>
              <a:gd name="T28" fmla="*/ 2147483647 w 17"/>
              <a:gd name="T29" fmla="*/ 2147483647 h 539"/>
              <a:gd name="T30" fmla="*/ 2147483647 w 17"/>
              <a:gd name="T31" fmla="*/ 2147483647 h 539"/>
              <a:gd name="T32" fmla="*/ 2147483647 w 17"/>
              <a:gd name="T33" fmla="*/ 2147483647 h 539"/>
              <a:gd name="T34" fmla="*/ 2147483647 w 17"/>
              <a:gd name="T35" fmla="*/ 2147483647 h 539"/>
              <a:gd name="T36" fmla="*/ 2147483647 w 17"/>
              <a:gd name="T37" fmla="*/ 2147483647 h 53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"/>
              <a:gd name="T58" fmla="*/ 0 h 539"/>
              <a:gd name="T59" fmla="*/ 17 w 17"/>
              <a:gd name="T60" fmla="*/ 539 h 53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" h="539">
                <a:moveTo>
                  <a:pt x="16" y="5"/>
                </a:moveTo>
                <a:lnTo>
                  <a:pt x="16" y="3"/>
                </a:lnTo>
                <a:lnTo>
                  <a:pt x="16" y="2"/>
                </a:lnTo>
                <a:lnTo>
                  <a:pt x="12" y="0"/>
                </a:lnTo>
                <a:lnTo>
                  <a:pt x="8" y="0"/>
                </a:lnTo>
                <a:lnTo>
                  <a:pt x="4" y="0"/>
                </a:lnTo>
                <a:lnTo>
                  <a:pt x="0" y="2"/>
                </a:lnTo>
                <a:lnTo>
                  <a:pt x="0" y="3"/>
                </a:lnTo>
                <a:lnTo>
                  <a:pt x="0" y="534"/>
                </a:lnTo>
                <a:lnTo>
                  <a:pt x="0" y="536"/>
                </a:lnTo>
                <a:lnTo>
                  <a:pt x="4" y="538"/>
                </a:lnTo>
                <a:lnTo>
                  <a:pt x="8" y="538"/>
                </a:lnTo>
                <a:lnTo>
                  <a:pt x="12" y="538"/>
                </a:lnTo>
                <a:lnTo>
                  <a:pt x="16" y="536"/>
                </a:lnTo>
                <a:lnTo>
                  <a:pt x="16" y="534"/>
                </a:lnTo>
                <a:lnTo>
                  <a:pt x="16" y="533"/>
                </a:lnTo>
                <a:lnTo>
                  <a:pt x="16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20" name="Freeform 162"/>
          <p:cNvSpPr>
            <a:spLocks/>
          </p:cNvSpPr>
          <p:nvPr/>
        </p:nvSpPr>
        <p:spPr bwMode="auto">
          <a:xfrm>
            <a:off x="5867400" y="5351463"/>
            <a:ext cx="23813" cy="857250"/>
          </a:xfrm>
          <a:custGeom>
            <a:avLst/>
            <a:gdLst>
              <a:gd name="T0" fmla="*/ 2147483647 w 17"/>
              <a:gd name="T1" fmla="*/ 2147483647 h 539"/>
              <a:gd name="T2" fmla="*/ 2147483647 w 17"/>
              <a:gd name="T3" fmla="*/ 2147483647 h 539"/>
              <a:gd name="T4" fmla="*/ 2147483647 w 17"/>
              <a:gd name="T5" fmla="*/ 2147483647 h 539"/>
              <a:gd name="T6" fmla="*/ 2147483647 w 17"/>
              <a:gd name="T7" fmla="*/ 0 h 539"/>
              <a:gd name="T8" fmla="*/ 2147483647 w 17"/>
              <a:gd name="T9" fmla="*/ 0 h 539"/>
              <a:gd name="T10" fmla="*/ 2147483647 w 17"/>
              <a:gd name="T11" fmla="*/ 0 h 539"/>
              <a:gd name="T12" fmla="*/ 2147483647 w 17"/>
              <a:gd name="T13" fmla="*/ 0 h 539"/>
              <a:gd name="T14" fmla="*/ 0 w 17"/>
              <a:gd name="T15" fmla="*/ 2147483647 h 539"/>
              <a:gd name="T16" fmla="*/ 0 w 17"/>
              <a:gd name="T17" fmla="*/ 2147483647 h 539"/>
              <a:gd name="T18" fmla="*/ 0 w 17"/>
              <a:gd name="T19" fmla="*/ 2147483647 h 539"/>
              <a:gd name="T20" fmla="*/ 0 w 17"/>
              <a:gd name="T21" fmla="*/ 2147483647 h 539"/>
              <a:gd name="T22" fmla="*/ 2147483647 w 17"/>
              <a:gd name="T23" fmla="*/ 2147483647 h 539"/>
              <a:gd name="T24" fmla="*/ 2147483647 w 17"/>
              <a:gd name="T25" fmla="*/ 2147483647 h 539"/>
              <a:gd name="T26" fmla="*/ 2147483647 w 17"/>
              <a:gd name="T27" fmla="*/ 2147483647 h 539"/>
              <a:gd name="T28" fmla="*/ 2147483647 w 17"/>
              <a:gd name="T29" fmla="*/ 2147483647 h 539"/>
              <a:gd name="T30" fmla="*/ 2147483647 w 17"/>
              <a:gd name="T31" fmla="*/ 2147483647 h 539"/>
              <a:gd name="T32" fmla="*/ 2147483647 w 17"/>
              <a:gd name="T33" fmla="*/ 2147483647 h 539"/>
              <a:gd name="T34" fmla="*/ 2147483647 w 17"/>
              <a:gd name="T35" fmla="*/ 2147483647 h 539"/>
              <a:gd name="T36" fmla="*/ 2147483647 w 17"/>
              <a:gd name="T37" fmla="*/ 2147483647 h 53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"/>
              <a:gd name="T58" fmla="*/ 0 h 539"/>
              <a:gd name="T59" fmla="*/ 17 w 17"/>
              <a:gd name="T60" fmla="*/ 539 h 53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" h="539">
                <a:moveTo>
                  <a:pt x="16" y="5"/>
                </a:moveTo>
                <a:lnTo>
                  <a:pt x="16" y="3"/>
                </a:lnTo>
                <a:lnTo>
                  <a:pt x="16" y="2"/>
                </a:lnTo>
                <a:lnTo>
                  <a:pt x="12" y="0"/>
                </a:lnTo>
                <a:lnTo>
                  <a:pt x="9" y="0"/>
                </a:lnTo>
                <a:lnTo>
                  <a:pt x="6" y="0"/>
                </a:lnTo>
                <a:lnTo>
                  <a:pt x="3" y="0"/>
                </a:lnTo>
                <a:lnTo>
                  <a:pt x="0" y="2"/>
                </a:lnTo>
                <a:lnTo>
                  <a:pt x="0" y="3"/>
                </a:lnTo>
                <a:lnTo>
                  <a:pt x="0" y="534"/>
                </a:lnTo>
                <a:lnTo>
                  <a:pt x="0" y="536"/>
                </a:lnTo>
                <a:lnTo>
                  <a:pt x="3" y="538"/>
                </a:lnTo>
                <a:lnTo>
                  <a:pt x="6" y="538"/>
                </a:lnTo>
                <a:lnTo>
                  <a:pt x="9" y="538"/>
                </a:lnTo>
                <a:lnTo>
                  <a:pt x="12" y="538"/>
                </a:lnTo>
                <a:lnTo>
                  <a:pt x="16" y="536"/>
                </a:lnTo>
                <a:lnTo>
                  <a:pt x="16" y="534"/>
                </a:lnTo>
                <a:lnTo>
                  <a:pt x="16" y="533"/>
                </a:lnTo>
                <a:lnTo>
                  <a:pt x="16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21" name="Freeform 163"/>
          <p:cNvSpPr>
            <a:spLocks/>
          </p:cNvSpPr>
          <p:nvPr/>
        </p:nvSpPr>
        <p:spPr bwMode="auto">
          <a:xfrm>
            <a:off x="6927850" y="5351463"/>
            <a:ext cx="19050" cy="857250"/>
          </a:xfrm>
          <a:custGeom>
            <a:avLst/>
            <a:gdLst>
              <a:gd name="T0" fmla="*/ 2147483647 w 17"/>
              <a:gd name="T1" fmla="*/ 2147483647 h 539"/>
              <a:gd name="T2" fmla="*/ 2147483647 w 17"/>
              <a:gd name="T3" fmla="*/ 2147483647 h 539"/>
              <a:gd name="T4" fmla="*/ 2147483647 w 17"/>
              <a:gd name="T5" fmla="*/ 2147483647 h 539"/>
              <a:gd name="T6" fmla="*/ 2147483647 w 17"/>
              <a:gd name="T7" fmla="*/ 0 h 539"/>
              <a:gd name="T8" fmla="*/ 2147483647 w 17"/>
              <a:gd name="T9" fmla="*/ 0 h 539"/>
              <a:gd name="T10" fmla="*/ 2147483647 w 17"/>
              <a:gd name="T11" fmla="*/ 0 h 539"/>
              <a:gd name="T12" fmla="*/ 2147483647 w 17"/>
              <a:gd name="T13" fmla="*/ 0 h 539"/>
              <a:gd name="T14" fmla="*/ 2147483647 w 17"/>
              <a:gd name="T15" fmla="*/ 2147483647 h 539"/>
              <a:gd name="T16" fmla="*/ 0 w 17"/>
              <a:gd name="T17" fmla="*/ 2147483647 h 539"/>
              <a:gd name="T18" fmla="*/ 0 w 17"/>
              <a:gd name="T19" fmla="*/ 2147483647 h 539"/>
              <a:gd name="T20" fmla="*/ 2147483647 w 17"/>
              <a:gd name="T21" fmla="*/ 2147483647 h 539"/>
              <a:gd name="T22" fmla="*/ 2147483647 w 17"/>
              <a:gd name="T23" fmla="*/ 2147483647 h 539"/>
              <a:gd name="T24" fmla="*/ 2147483647 w 17"/>
              <a:gd name="T25" fmla="*/ 2147483647 h 539"/>
              <a:gd name="T26" fmla="*/ 2147483647 w 17"/>
              <a:gd name="T27" fmla="*/ 2147483647 h 539"/>
              <a:gd name="T28" fmla="*/ 2147483647 w 17"/>
              <a:gd name="T29" fmla="*/ 2147483647 h 539"/>
              <a:gd name="T30" fmla="*/ 2147483647 w 17"/>
              <a:gd name="T31" fmla="*/ 2147483647 h 539"/>
              <a:gd name="T32" fmla="*/ 2147483647 w 17"/>
              <a:gd name="T33" fmla="*/ 2147483647 h 539"/>
              <a:gd name="T34" fmla="*/ 2147483647 w 17"/>
              <a:gd name="T35" fmla="*/ 2147483647 h 539"/>
              <a:gd name="T36" fmla="*/ 2147483647 w 17"/>
              <a:gd name="T37" fmla="*/ 2147483647 h 53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"/>
              <a:gd name="T58" fmla="*/ 0 h 539"/>
              <a:gd name="T59" fmla="*/ 17 w 17"/>
              <a:gd name="T60" fmla="*/ 539 h 53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" h="539">
                <a:moveTo>
                  <a:pt x="16" y="5"/>
                </a:moveTo>
                <a:lnTo>
                  <a:pt x="16" y="3"/>
                </a:lnTo>
                <a:lnTo>
                  <a:pt x="16" y="2"/>
                </a:lnTo>
                <a:lnTo>
                  <a:pt x="12" y="0"/>
                </a:lnTo>
                <a:lnTo>
                  <a:pt x="6" y="0"/>
                </a:lnTo>
                <a:lnTo>
                  <a:pt x="3" y="2"/>
                </a:lnTo>
                <a:lnTo>
                  <a:pt x="0" y="3"/>
                </a:lnTo>
                <a:lnTo>
                  <a:pt x="0" y="534"/>
                </a:lnTo>
                <a:lnTo>
                  <a:pt x="3" y="536"/>
                </a:lnTo>
                <a:lnTo>
                  <a:pt x="6" y="538"/>
                </a:lnTo>
                <a:lnTo>
                  <a:pt x="12" y="538"/>
                </a:lnTo>
                <a:lnTo>
                  <a:pt x="16" y="536"/>
                </a:lnTo>
                <a:lnTo>
                  <a:pt x="16" y="534"/>
                </a:lnTo>
                <a:lnTo>
                  <a:pt x="16" y="533"/>
                </a:lnTo>
                <a:lnTo>
                  <a:pt x="16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22" name="Freeform 164"/>
          <p:cNvSpPr>
            <a:spLocks/>
          </p:cNvSpPr>
          <p:nvPr/>
        </p:nvSpPr>
        <p:spPr bwMode="auto">
          <a:xfrm>
            <a:off x="7048500" y="5351463"/>
            <a:ext cx="25400" cy="857250"/>
          </a:xfrm>
          <a:custGeom>
            <a:avLst/>
            <a:gdLst>
              <a:gd name="T0" fmla="*/ 2147483647 w 17"/>
              <a:gd name="T1" fmla="*/ 2147483647 h 539"/>
              <a:gd name="T2" fmla="*/ 2147483647 w 17"/>
              <a:gd name="T3" fmla="*/ 2147483647 h 539"/>
              <a:gd name="T4" fmla="*/ 2147483647 w 17"/>
              <a:gd name="T5" fmla="*/ 2147483647 h 539"/>
              <a:gd name="T6" fmla="*/ 2147483647 w 17"/>
              <a:gd name="T7" fmla="*/ 0 h 539"/>
              <a:gd name="T8" fmla="*/ 2147483647 w 17"/>
              <a:gd name="T9" fmla="*/ 0 h 539"/>
              <a:gd name="T10" fmla="*/ 2147483647 w 17"/>
              <a:gd name="T11" fmla="*/ 0 h 539"/>
              <a:gd name="T12" fmla="*/ 2147483647 w 17"/>
              <a:gd name="T13" fmla="*/ 0 h 539"/>
              <a:gd name="T14" fmla="*/ 2147483647 w 17"/>
              <a:gd name="T15" fmla="*/ 2147483647 h 539"/>
              <a:gd name="T16" fmla="*/ 0 w 17"/>
              <a:gd name="T17" fmla="*/ 2147483647 h 539"/>
              <a:gd name="T18" fmla="*/ 0 w 17"/>
              <a:gd name="T19" fmla="*/ 2147483647 h 539"/>
              <a:gd name="T20" fmla="*/ 2147483647 w 17"/>
              <a:gd name="T21" fmla="*/ 2147483647 h 539"/>
              <a:gd name="T22" fmla="*/ 2147483647 w 17"/>
              <a:gd name="T23" fmla="*/ 2147483647 h 539"/>
              <a:gd name="T24" fmla="*/ 2147483647 w 17"/>
              <a:gd name="T25" fmla="*/ 2147483647 h 539"/>
              <a:gd name="T26" fmla="*/ 2147483647 w 17"/>
              <a:gd name="T27" fmla="*/ 2147483647 h 539"/>
              <a:gd name="T28" fmla="*/ 2147483647 w 17"/>
              <a:gd name="T29" fmla="*/ 2147483647 h 539"/>
              <a:gd name="T30" fmla="*/ 2147483647 w 17"/>
              <a:gd name="T31" fmla="*/ 2147483647 h 539"/>
              <a:gd name="T32" fmla="*/ 2147483647 w 17"/>
              <a:gd name="T33" fmla="*/ 2147483647 h 539"/>
              <a:gd name="T34" fmla="*/ 2147483647 w 17"/>
              <a:gd name="T35" fmla="*/ 2147483647 h 539"/>
              <a:gd name="T36" fmla="*/ 2147483647 w 17"/>
              <a:gd name="T37" fmla="*/ 2147483647 h 53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"/>
              <a:gd name="T58" fmla="*/ 0 h 539"/>
              <a:gd name="T59" fmla="*/ 17 w 17"/>
              <a:gd name="T60" fmla="*/ 539 h 53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" h="539">
                <a:moveTo>
                  <a:pt x="16" y="5"/>
                </a:moveTo>
                <a:lnTo>
                  <a:pt x="16" y="3"/>
                </a:lnTo>
                <a:lnTo>
                  <a:pt x="16" y="2"/>
                </a:lnTo>
                <a:lnTo>
                  <a:pt x="12" y="0"/>
                </a:lnTo>
                <a:lnTo>
                  <a:pt x="6" y="0"/>
                </a:lnTo>
                <a:lnTo>
                  <a:pt x="3" y="0"/>
                </a:lnTo>
                <a:lnTo>
                  <a:pt x="3" y="2"/>
                </a:lnTo>
                <a:lnTo>
                  <a:pt x="0" y="3"/>
                </a:lnTo>
                <a:lnTo>
                  <a:pt x="0" y="534"/>
                </a:lnTo>
                <a:lnTo>
                  <a:pt x="3" y="536"/>
                </a:lnTo>
                <a:lnTo>
                  <a:pt x="3" y="538"/>
                </a:lnTo>
                <a:lnTo>
                  <a:pt x="6" y="538"/>
                </a:lnTo>
                <a:lnTo>
                  <a:pt x="12" y="538"/>
                </a:lnTo>
                <a:lnTo>
                  <a:pt x="16" y="536"/>
                </a:lnTo>
                <a:lnTo>
                  <a:pt x="16" y="534"/>
                </a:lnTo>
                <a:lnTo>
                  <a:pt x="16" y="533"/>
                </a:lnTo>
                <a:lnTo>
                  <a:pt x="16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23" name="Freeform 165"/>
          <p:cNvSpPr>
            <a:spLocks/>
          </p:cNvSpPr>
          <p:nvPr/>
        </p:nvSpPr>
        <p:spPr bwMode="auto">
          <a:xfrm>
            <a:off x="7169150" y="5351463"/>
            <a:ext cx="23813" cy="857250"/>
          </a:xfrm>
          <a:custGeom>
            <a:avLst/>
            <a:gdLst>
              <a:gd name="T0" fmla="*/ 2147483647 w 17"/>
              <a:gd name="T1" fmla="*/ 2147483647 h 539"/>
              <a:gd name="T2" fmla="*/ 2147483647 w 17"/>
              <a:gd name="T3" fmla="*/ 2147483647 h 539"/>
              <a:gd name="T4" fmla="*/ 2147483647 w 17"/>
              <a:gd name="T5" fmla="*/ 2147483647 h 539"/>
              <a:gd name="T6" fmla="*/ 2147483647 w 17"/>
              <a:gd name="T7" fmla="*/ 0 h 539"/>
              <a:gd name="T8" fmla="*/ 2147483647 w 17"/>
              <a:gd name="T9" fmla="*/ 0 h 539"/>
              <a:gd name="T10" fmla="*/ 2147483647 w 17"/>
              <a:gd name="T11" fmla="*/ 0 h 539"/>
              <a:gd name="T12" fmla="*/ 2147483647 w 17"/>
              <a:gd name="T13" fmla="*/ 0 h 539"/>
              <a:gd name="T14" fmla="*/ 0 w 17"/>
              <a:gd name="T15" fmla="*/ 2147483647 h 539"/>
              <a:gd name="T16" fmla="*/ 0 w 17"/>
              <a:gd name="T17" fmla="*/ 2147483647 h 539"/>
              <a:gd name="T18" fmla="*/ 0 w 17"/>
              <a:gd name="T19" fmla="*/ 2147483647 h 539"/>
              <a:gd name="T20" fmla="*/ 0 w 17"/>
              <a:gd name="T21" fmla="*/ 2147483647 h 539"/>
              <a:gd name="T22" fmla="*/ 2147483647 w 17"/>
              <a:gd name="T23" fmla="*/ 2147483647 h 539"/>
              <a:gd name="T24" fmla="*/ 2147483647 w 17"/>
              <a:gd name="T25" fmla="*/ 2147483647 h 539"/>
              <a:gd name="T26" fmla="*/ 2147483647 w 17"/>
              <a:gd name="T27" fmla="*/ 2147483647 h 539"/>
              <a:gd name="T28" fmla="*/ 2147483647 w 17"/>
              <a:gd name="T29" fmla="*/ 2147483647 h 539"/>
              <a:gd name="T30" fmla="*/ 2147483647 w 17"/>
              <a:gd name="T31" fmla="*/ 2147483647 h 539"/>
              <a:gd name="T32" fmla="*/ 2147483647 w 17"/>
              <a:gd name="T33" fmla="*/ 2147483647 h 539"/>
              <a:gd name="T34" fmla="*/ 2147483647 w 17"/>
              <a:gd name="T35" fmla="*/ 2147483647 h 539"/>
              <a:gd name="T36" fmla="*/ 2147483647 w 17"/>
              <a:gd name="T37" fmla="*/ 2147483647 h 53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"/>
              <a:gd name="T58" fmla="*/ 0 h 539"/>
              <a:gd name="T59" fmla="*/ 17 w 17"/>
              <a:gd name="T60" fmla="*/ 539 h 53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" h="539">
                <a:moveTo>
                  <a:pt x="16" y="5"/>
                </a:moveTo>
                <a:lnTo>
                  <a:pt x="16" y="3"/>
                </a:lnTo>
                <a:lnTo>
                  <a:pt x="16" y="2"/>
                </a:lnTo>
                <a:lnTo>
                  <a:pt x="12" y="0"/>
                </a:lnTo>
                <a:lnTo>
                  <a:pt x="8" y="0"/>
                </a:lnTo>
                <a:lnTo>
                  <a:pt x="4" y="0"/>
                </a:lnTo>
                <a:lnTo>
                  <a:pt x="0" y="2"/>
                </a:lnTo>
                <a:lnTo>
                  <a:pt x="0" y="3"/>
                </a:lnTo>
                <a:lnTo>
                  <a:pt x="0" y="534"/>
                </a:lnTo>
                <a:lnTo>
                  <a:pt x="0" y="536"/>
                </a:lnTo>
                <a:lnTo>
                  <a:pt x="4" y="538"/>
                </a:lnTo>
                <a:lnTo>
                  <a:pt x="8" y="538"/>
                </a:lnTo>
                <a:lnTo>
                  <a:pt x="12" y="538"/>
                </a:lnTo>
                <a:lnTo>
                  <a:pt x="16" y="536"/>
                </a:lnTo>
                <a:lnTo>
                  <a:pt x="16" y="534"/>
                </a:lnTo>
                <a:lnTo>
                  <a:pt x="16" y="533"/>
                </a:lnTo>
                <a:lnTo>
                  <a:pt x="16" y="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24" name="Freeform 166"/>
          <p:cNvSpPr>
            <a:spLocks/>
          </p:cNvSpPr>
          <p:nvPr/>
        </p:nvSpPr>
        <p:spPr bwMode="auto">
          <a:xfrm>
            <a:off x="6254750" y="5602288"/>
            <a:ext cx="327025" cy="357187"/>
          </a:xfrm>
          <a:custGeom>
            <a:avLst/>
            <a:gdLst>
              <a:gd name="T0" fmla="*/ 2147483647 w 230"/>
              <a:gd name="T1" fmla="*/ 0 h 226"/>
              <a:gd name="T2" fmla="*/ 2147483647 w 230"/>
              <a:gd name="T3" fmla="*/ 2147483647 h 226"/>
              <a:gd name="T4" fmla="*/ 2147483647 w 230"/>
              <a:gd name="T5" fmla="*/ 2147483647 h 226"/>
              <a:gd name="T6" fmla="*/ 2147483647 w 230"/>
              <a:gd name="T7" fmla="*/ 2147483647 h 226"/>
              <a:gd name="T8" fmla="*/ 2147483647 w 230"/>
              <a:gd name="T9" fmla="*/ 2147483647 h 226"/>
              <a:gd name="T10" fmla="*/ 2147483647 w 230"/>
              <a:gd name="T11" fmla="*/ 2147483647 h 226"/>
              <a:gd name="T12" fmla="*/ 2147483647 w 230"/>
              <a:gd name="T13" fmla="*/ 2147483647 h 226"/>
              <a:gd name="T14" fmla="*/ 2147483647 w 230"/>
              <a:gd name="T15" fmla="*/ 2147483647 h 226"/>
              <a:gd name="T16" fmla="*/ 2147483647 w 230"/>
              <a:gd name="T17" fmla="*/ 2147483647 h 226"/>
              <a:gd name="T18" fmla="*/ 0 w 230"/>
              <a:gd name="T19" fmla="*/ 2147483647 h 226"/>
              <a:gd name="T20" fmla="*/ 2147483647 w 230"/>
              <a:gd name="T21" fmla="*/ 2147483647 h 226"/>
              <a:gd name="T22" fmla="*/ 2147483647 w 230"/>
              <a:gd name="T23" fmla="*/ 2147483647 h 226"/>
              <a:gd name="T24" fmla="*/ 2147483647 w 230"/>
              <a:gd name="T25" fmla="*/ 2147483647 h 226"/>
              <a:gd name="T26" fmla="*/ 2147483647 w 230"/>
              <a:gd name="T27" fmla="*/ 2147483647 h 226"/>
              <a:gd name="T28" fmla="*/ 2147483647 w 230"/>
              <a:gd name="T29" fmla="*/ 2147483647 h 226"/>
              <a:gd name="T30" fmla="*/ 2147483647 w 230"/>
              <a:gd name="T31" fmla="*/ 0 h 226"/>
              <a:gd name="T32" fmla="*/ 2147483647 w 230"/>
              <a:gd name="T33" fmla="*/ 0 h 22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30"/>
              <a:gd name="T52" fmla="*/ 0 h 226"/>
              <a:gd name="T53" fmla="*/ 230 w 230"/>
              <a:gd name="T54" fmla="*/ 226 h 22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30" h="226">
                <a:moveTo>
                  <a:pt x="116" y="0"/>
                </a:moveTo>
                <a:lnTo>
                  <a:pt x="142" y="1"/>
                </a:lnTo>
                <a:lnTo>
                  <a:pt x="142" y="74"/>
                </a:lnTo>
                <a:lnTo>
                  <a:pt x="225" y="74"/>
                </a:lnTo>
                <a:lnTo>
                  <a:pt x="225" y="127"/>
                </a:lnTo>
                <a:lnTo>
                  <a:pt x="142" y="127"/>
                </a:lnTo>
                <a:lnTo>
                  <a:pt x="229" y="225"/>
                </a:lnTo>
                <a:lnTo>
                  <a:pt x="116" y="225"/>
                </a:lnTo>
                <a:lnTo>
                  <a:pt x="115" y="225"/>
                </a:lnTo>
                <a:lnTo>
                  <a:pt x="0" y="225"/>
                </a:lnTo>
                <a:lnTo>
                  <a:pt x="88" y="127"/>
                </a:lnTo>
                <a:lnTo>
                  <a:pt x="4" y="127"/>
                </a:lnTo>
                <a:lnTo>
                  <a:pt x="4" y="74"/>
                </a:lnTo>
                <a:lnTo>
                  <a:pt x="84" y="74"/>
                </a:lnTo>
                <a:lnTo>
                  <a:pt x="84" y="1"/>
                </a:lnTo>
                <a:lnTo>
                  <a:pt x="115" y="0"/>
                </a:lnTo>
                <a:lnTo>
                  <a:pt x="116" y="0"/>
                </a:lnTo>
              </a:path>
            </a:pathLst>
          </a:custGeom>
          <a:solidFill>
            <a:srgbClr val="80808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25" name="Oval 167"/>
          <p:cNvSpPr>
            <a:spLocks noChangeArrowheads="1"/>
          </p:cNvSpPr>
          <p:nvPr/>
        </p:nvSpPr>
        <p:spPr bwMode="auto">
          <a:xfrm>
            <a:off x="5954713" y="5427663"/>
            <a:ext cx="173037" cy="171450"/>
          </a:xfrm>
          <a:prstGeom prst="ellipse">
            <a:avLst/>
          </a:prstGeom>
          <a:solidFill>
            <a:srgbClr val="FF0017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26" name="Oval 168"/>
          <p:cNvSpPr>
            <a:spLocks noChangeArrowheads="1"/>
          </p:cNvSpPr>
          <p:nvPr/>
        </p:nvSpPr>
        <p:spPr bwMode="auto">
          <a:xfrm>
            <a:off x="5954713" y="5697538"/>
            <a:ext cx="173037" cy="169862"/>
          </a:xfrm>
          <a:prstGeom prst="ellipse">
            <a:avLst/>
          </a:prstGeom>
          <a:solidFill>
            <a:srgbClr val="FF0017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27" name="Oval 169"/>
          <p:cNvSpPr>
            <a:spLocks noChangeArrowheads="1"/>
          </p:cNvSpPr>
          <p:nvPr/>
        </p:nvSpPr>
        <p:spPr bwMode="auto">
          <a:xfrm>
            <a:off x="5954713" y="5962650"/>
            <a:ext cx="173037" cy="168275"/>
          </a:xfrm>
          <a:prstGeom prst="ellipse">
            <a:avLst/>
          </a:prstGeom>
          <a:solidFill>
            <a:srgbClr val="FF0017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28" name="Oval 170"/>
          <p:cNvSpPr>
            <a:spLocks noChangeArrowheads="1"/>
          </p:cNvSpPr>
          <p:nvPr/>
        </p:nvSpPr>
        <p:spPr bwMode="auto">
          <a:xfrm>
            <a:off x="6692900" y="5427663"/>
            <a:ext cx="171450" cy="171450"/>
          </a:xfrm>
          <a:prstGeom prst="ellipse">
            <a:avLst/>
          </a:prstGeom>
          <a:solidFill>
            <a:srgbClr val="FF0017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29" name="Oval 171"/>
          <p:cNvSpPr>
            <a:spLocks noChangeArrowheads="1"/>
          </p:cNvSpPr>
          <p:nvPr/>
        </p:nvSpPr>
        <p:spPr bwMode="auto">
          <a:xfrm>
            <a:off x="6692900" y="5697538"/>
            <a:ext cx="171450" cy="169862"/>
          </a:xfrm>
          <a:prstGeom prst="ellipse">
            <a:avLst/>
          </a:prstGeom>
          <a:solidFill>
            <a:srgbClr val="FF0017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30" name="Oval 172"/>
          <p:cNvSpPr>
            <a:spLocks noChangeArrowheads="1"/>
          </p:cNvSpPr>
          <p:nvPr/>
        </p:nvSpPr>
        <p:spPr bwMode="auto">
          <a:xfrm>
            <a:off x="6692900" y="5962650"/>
            <a:ext cx="171450" cy="168275"/>
          </a:xfrm>
          <a:prstGeom prst="ellipse">
            <a:avLst/>
          </a:prstGeom>
          <a:solidFill>
            <a:srgbClr val="FF0017"/>
          </a:solidFill>
          <a:ln w="9525">
            <a:noFill/>
            <a:round/>
            <a:headEnd/>
            <a:tailEnd/>
          </a:ln>
        </p:spPr>
        <p:txBody>
          <a:bodyPr wrap="none" lIns="123073" tIns="61537" rIns="123073" bIns="61537" anchor="ctr"/>
          <a:lstStyle/>
          <a:p>
            <a:endParaRPr lang="cs-CZ">
              <a:latin typeface="Calibri" pitchFamily="34" charset="0"/>
            </a:endParaRPr>
          </a:p>
        </p:txBody>
      </p:sp>
      <p:sp>
        <p:nvSpPr>
          <p:cNvPr id="41131" name="Rectangle 173"/>
          <p:cNvSpPr>
            <a:spLocks noChangeArrowheads="1"/>
          </p:cNvSpPr>
          <p:nvPr/>
        </p:nvSpPr>
        <p:spPr bwMode="auto">
          <a:xfrm>
            <a:off x="5184775" y="2119313"/>
            <a:ext cx="984309" cy="30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140" tIns="49071" rIns="98140" bIns="49071">
            <a:spAutoFit/>
          </a:bodyPr>
          <a:lstStyle/>
          <a:p>
            <a:pPr defTabSz="971550" eaLnBrk="0" hangingPunct="0"/>
            <a:r>
              <a:rPr lang="cs-CZ" sz="2000" b="1" dirty="0">
                <a:latin typeface="Calibri" pitchFamily="34" charset="0"/>
              </a:rPr>
              <a:t>Vstřikování</a:t>
            </a:r>
            <a:endParaRPr lang="en-US" sz="2000" b="1" dirty="0">
              <a:solidFill>
                <a:srgbClr val="790015"/>
              </a:solidFill>
              <a:latin typeface="Calibri" pitchFamily="34" charset="0"/>
            </a:endParaRPr>
          </a:p>
        </p:txBody>
      </p:sp>
      <p:sp>
        <p:nvSpPr>
          <p:cNvPr id="41132" name="Rectangle 174"/>
          <p:cNvSpPr>
            <a:spLocks noChangeArrowheads="1"/>
          </p:cNvSpPr>
          <p:nvPr/>
        </p:nvSpPr>
        <p:spPr bwMode="auto">
          <a:xfrm>
            <a:off x="4803775" y="4964113"/>
            <a:ext cx="1104727" cy="50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140" tIns="49071" rIns="98140" bIns="49071">
            <a:spAutoFit/>
          </a:bodyPr>
          <a:lstStyle/>
          <a:p>
            <a:pPr defTabSz="971550" eaLnBrk="0" hangingPunct="0"/>
            <a:r>
              <a:rPr lang="cs-CZ" sz="2000" b="1" dirty="0">
                <a:latin typeface="Calibri" pitchFamily="34" charset="0"/>
              </a:rPr>
              <a:t>Rozpouštění </a:t>
            </a:r>
          </a:p>
          <a:p>
            <a:pPr defTabSz="971550" eaLnBrk="0" hangingPunct="0"/>
            <a:r>
              <a:rPr lang="cs-CZ" sz="2000" b="1" dirty="0">
                <a:latin typeface="Calibri" pitchFamily="34" charset="0"/>
              </a:rPr>
              <a:t>vosku</a:t>
            </a:r>
            <a:endParaRPr lang="en-US" sz="2000" b="1" dirty="0">
              <a:latin typeface="Calibri" pitchFamily="34" charset="0"/>
            </a:endParaRPr>
          </a:p>
        </p:txBody>
      </p:sp>
      <p:sp>
        <p:nvSpPr>
          <p:cNvPr id="41133" name="Rectangle 175"/>
          <p:cNvSpPr>
            <a:spLocks noChangeArrowheads="1"/>
          </p:cNvSpPr>
          <p:nvPr/>
        </p:nvSpPr>
        <p:spPr bwMode="auto">
          <a:xfrm>
            <a:off x="7375525" y="4975225"/>
            <a:ext cx="879730" cy="30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140" tIns="49071" rIns="98140" bIns="49071">
            <a:spAutoFit/>
          </a:bodyPr>
          <a:lstStyle/>
          <a:p>
            <a:pPr defTabSz="971550" eaLnBrk="0" hangingPunct="0"/>
            <a:r>
              <a:rPr lang="cs-CZ" sz="2000" b="1" dirty="0">
                <a:latin typeface="Calibri" pitchFamily="34" charset="0"/>
              </a:rPr>
              <a:t>Transport</a:t>
            </a:r>
            <a:endParaRPr lang="en-US" sz="2000" b="1" dirty="0">
              <a:latin typeface="Calibri" pitchFamily="34" charset="0"/>
            </a:endParaRPr>
          </a:p>
        </p:txBody>
      </p:sp>
      <p:sp>
        <p:nvSpPr>
          <p:cNvPr id="41134" name="Rectangle 176"/>
          <p:cNvSpPr>
            <a:spLocks noChangeArrowheads="1"/>
          </p:cNvSpPr>
          <p:nvPr/>
        </p:nvSpPr>
        <p:spPr bwMode="auto">
          <a:xfrm>
            <a:off x="7185025" y="5637213"/>
            <a:ext cx="854338" cy="30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140" tIns="49071" rIns="98140" bIns="49071">
            <a:spAutoFit/>
          </a:bodyPr>
          <a:lstStyle/>
          <a:p>
            <a:pPr defTabSz="971550" eaLnBrk="0" hangingPunct="0"/>
            <a:r>
              <a:rPr lang="en-US" sz="2000" b="1" dirty="0">
                <a:latin typeface="Calibri" pitchFamily="34" charset="0"/>
              </a:rPr>
              <a:t>Sinter</a:t>
            </a:r>
            <a:r>
              <a:rPr lang="cs-CZ" sz="2000" b="1" dirty="0" err="1">
                <a:latin typeface="Calibri" pitchFamily="34" charset="0"/>
              </a:rPr>
              <a:t>ace</a:t>
            </a:r>
            <a:endParaRPr lang="en-US" sz="2000" b="1" dirty="0">
              <a:solidFill>
                <a:srgbClr val="790015"/>
              </a:solidFill>
              <a:latin typeface="Calibri" pitchFamily="34" charset="0"/>
            </a:endParaRPr>
          </a:p>
        </p:txBody>
      </p:sp>
      <p:sp>
        <p:nvSpPr>
          <p:cNvPr id="41136" name="Freeform 178"/>
          <p:cNvSpPr>
            <a:spLocks/>
          </p:cNvSpPr>
          <p:nvPr/>
        </p:nvSpPr>
        <p:spPr bwMode="auto">
          <a:xfrm>
            <a:off x="6907213" y="1397000"/>
            <a:ext cx="473075" cy="482600"/>
          </a:xfrm>
          <a:custGeom>
            <a:avLst/>
            <a:gdLst>
              <a:gd name="T0" fmla="*/ 2147483647 w 332"/>
              <a:gd name="T1" fmla="*/ 2147483647 h 303"/>
              <a:gd name="T2" fmla="*/ 2147483647 w 332"/>
              <a:gd name="T3" fmla="*/ 2147483647 h 303"/>
              <a:gd name="T4" fmla="*/ 2147483647 w 332"/>
              <a:gd name="T5" fmla="*/ 2147483647 h 303"/>
              <a:gd name="T6" fmla="*/ 2147483647 w 332"/>
              <a:gd name="T7" fmla="*/ 2147483647 h 303"/>
              <a:gd name="T8" fmla="*/ 2147483647 w 332"/>
              <a:gd name="T9" fmla="*/ 2147483647 h 303"/>
              <a:gd name="T10" fmla="*/ 2147483647 w 332"/>
              <a:gd name="T11" fmla="*/ 2147483647 h 303"/>
              <a:gd name="T12" fmla="*/ 2147483647 w 332"/>
              <a:gd name="T13" fmla="*/ 2147483647 h 303"/>
              <a:gd name="T14" fmla="*/ 2147483647 w 332"/>
              <a:gd name="T15" fmla="*/ 2147483647 h 303"/>
              <a:gd name="T16" fmla="*/ 2147483647 w 332"/>
              <a:gd name="T17" fmla="*/ 2147483647 h 303"/>
              <a:gd name="T18" fmla="*/ 2147483647 w 332"/>
              <a:gd name="T19" fmla="*/ 2147483647 h 303"/>
              <a:gd name="T20" fmla="*/ 2147483647 w 332"/>
              <a:gd name="T21" fmla="*/ 2147483647 h 303"/>
              <a:gd name="T22" fmla="*/ 2147483647 w 332"/>
              <a:gd name="T23" fmla="*/ 2147483647 h 303"/>
              <a:gd name="T24" fmla="*/ 2147483647 w 332"/>
              <a:gd name="T25" fmla="*/ 2147483647 h 303"/>
              <a:gd name="T26" fmla="*/ 2147483647 w 332"/>
              <a:gd name="T27" fmla="*/ 2147483647 h 303"/>
              <a:gd name="T28" fmla="*/ 2147483647 w 332"/>
              <a:gd name="T29" fmla="*/ 2147483647 h 303"/>
              <a:gd name="T30" fmla="*/ 2147483647 w 332"/>
              <a:gd name="T31" fmla="*/ 2147483647 h 303"/>
              <a:gd name="T32" fmla="*/ 2147483647 w 332"/>
              <a:gd name="T33" fmla="*/ 2147483647 h 303"/>
              <a:gd name="T34" fmla="*/ 2147483647 w 332"/>
              <a:gd name="T35" fmla="*/ 2147483647 h 303"/>
              <a:gd name="T36" fmla="*/ 2147483647 w 332"/>
              <a:gd name="T37" fmla="*/ 2147483647 h 303"/>
              <a:gd name="T38" fmla="*/ 2147483647 w 332"/>
              <a:gd name="T39" fmla="*/ 2147483647 h 303"/>
              <a:gd name="T40" fmla="*/ 2147483647 w 332"/>
              <a:gd name="T41" fmla="*/ 2147483647 h 303"/>
              <a:gd name="T42" fmla="*/ 2147483647 w 332"/>
              <a:gd name="T43" fmla="*/ 2147483647 h 303"/>
              <a:gd name="T44" fmla="*/ 2147483647 w 332"/>
              <a:gd name="T45" fmla="*/ 2147483647 h 303"/>
              <a:gd name="T46" fmla="*/ 2147483647 w 332"/>
              <a:gd name="T47" fmla="*/ 2147483647 h 303"/>
              <a:gd name="T48" fmla="*/ 2147483647 w 332"/>
              <a:gd name="T49" fmla="*/ 2147483647 h 303"/>
              <a:gd name="T50" fmla="*/ 2147483647 w 332"/>
              <a:gd name="T51" fmla="*/ 2147483647 h 303"/>
              <a:gd name="T52" fmla="*/ 2147483647 w 332"/>
              <a:gd name="T53" fmla="*/ 2147483647 h 303"/>
              <a:gd name="T54" fmla="*/ 2147483647 w 332"/>
              <a:gd name="T55" fmla="*/ 2147483647 h 303"/>
              <a:gd name="T56" fmla="*/ 2147483647 w 332"/>
              <a:gd name="T57" fmla="*/ 2147483647 h 303"/>
              <a:gd name="T58" fmla="*/ 2147483647 w 332"/>
              <a:gd name="T59" fmla="*/ 2147483647 h 303"/>
              <a:gd name="T60" fmla="*/ 2147483647 w 332"/>
              <a:gd name="T61" fmla="*/ 0 h 303"/>
              <a:gd name="T62" fmla="*/ 0 w 332"/>
              <a:gd name="T63" fmla="*/ 2147483647 h 3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32"/>
              <a:gd name="T97" fmla="*/ 0 h 303"/>
              <a:gd name="T98" fmla="*/ 332 w 332"/>
              <a:gd name="T99" fmla="*/ 303 h 3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32" h="303">
                <a:moveTo>
                  <a:pt x="1" y="20"/>
                </a:moveTo>
                <a:lnTo>
                  <a:pt x="11" y="20"/>
                </a:lnTo>
                <a:lnTo>
                  <a:pt x="28" y="19"/>
                </a:lnTo>
                <a:lnTo>
                  <a:pt x="42" y="20"/>
                </a:lnTo>
                <a:lnTo>
                  <a:pt x="56" y="22"/>
                </a:lnTo>
                <a:lnTo>
                  <a:pt x="71" y="24"/>
                </a:lnTo>
                <a:lnTo>
                  <a:pt x="83" y="26"/>
                </a:lnTo>
                <a:lnTo>
                  <a:pt x="96" y="30"/>
                </a:lnTo>
                <a:lnTo>
                  <a:pt x="107" y="34"/>
                </a:lnTo>
                <a:lnTo>
                  <a:pt x="119" y="40"/>
                </a:lnTo>
                <a:lnTo>
                  <a:pt x="130" y="45"/>
                </a:lnTo>
                <a:lnTo>
                  <a:pt x="141" y="52"/>
                </a:lnTo>
                <a:lnTo>
                  <a:pt x="151" y="59"/>
                </a:lnTo>
                <a:lnTo>
                  <a:pt x="171" y="75"/>
                </a:lnTo>
                <a:lnTo>
                  <a:pt x="180" y="83"/>
                </a:lnTo>
                <a:lnTo>
                  <a:pt x="189" y="92"/>
                </a:lnTo>
                <a:lnTo>
                  <a:pt x="206" y="112"/>
                </a:lnTo>
                <a:lnTo>
                  <a:pt x="222" y="132"/>
                </a:lnTo>
                <a:lnTo>
                  <a:pt x="229" y="144"/>
                </a:lnTo>
                <a:lnTo>
                  <a:pt x="237" y="155"/>
                </a:lnTo>
                <a:lnTo>
                  <a:pt x="244" y="167"/>
                </a:lnTo>
                <a:lnTo>
                  <a:pt x="250" y="178"/>
                </a:lnTo>
                <a:lnTo>
                  <a:pt x="257" y="191"/>
                </a:lnTo>
                <a:lnTo>
                  <a:pt x="264" y="203"/>
                </a:lnTo>
                <a:lnTo>
                  <a:pt x="270" y="216"/>
                </a:lnTo>
                <a:lnTo>
                  <a:pt x="277" y="228"/>
                </a:lnTo>
                <a:lnTo>
                  <a:pt x="282" y="241"/>
                </a:lnTo>
                <a:lnTo>
                  <a:pt x="289" y="254"/>
                </a:lnTo>
                <a:lnTo>
                  <a:pt x="296" y="268"/>
                </a:lnTo>
                <a:lnTo>
                  <a:pt x="301" y="280"/>
                </a:lnTo>
                <a:lnTo>
                  <a:pt x="308" y="293"/>
                </a:lnTo>
                <a:lnTo>
                  <a:pt x="312" y="302"/>
                </a:lnTo>
                <a:lnTo>
                  <a:pt x="331" y="294"/>
                </a:lnTo>
                <a:lnTo>
                  <a:pt x="327" y="286"/>
                </a:lnTo>
                <a:lnTo>
                  <a:pt x="321" y="273"/>
                </a:lnTo>
                <a:lnTo>
                  <a:pt x="314" y="260"/>
                </a:lnTo>
                <a:lnTo>
                  <a:pt x="308" y="247"/>
                </a:lnTo>
                <a:lnTo>
                  <a:pt x="302" y="234"/>
                </a:lnTo>
                <a:lnTo>
                  <a:pt x="296" y="222"/>
                </a:lnTo>
                <a:lnTo>
                  <a:pt x="289" y="208"/>
                </a:lnTo>
                <a:lnTo>
                  <a:pt x="282" y="195"/>
                </a:lnTo>
                <a:lnTo>
                  <a:pt x="276" y="183"/>
                </a:lnTo>
                <a:lnTo>
                  <a:pt x="270" y="171"/>
                </a:lnTo>
                <a:lnTo>
                  <a:pt x="263" y="158"/>
                </a:lnTo>
                <a:lnTo>
                  <a:pt x="255" y="146"/>
                </a:lnTo>
                <a:lnTo>
                  <a:pt x="247" y="134"/>
                </a:lnTo>
                <a:lnTo>
                  <a:pt x="239" y="123"/>
                </a:lnTo>
                <a:lnTo>
                  <a:pt x="223" y="100"/>
                </a:lnTo>
                <a:lnTo>
                  <a:pt x="205" y="80"/>
                </a:lnTo>
                <a:lnTo>
                  <a:pt x="196" y="71"/>
                </a:lnTo>
                <a:lnTo>
                  <a:pt x="186" y="61"/>
                </a:lnTo>
                <a:lnTo>
                  <a:pt x="164" y="44"/>
                </a:lnTo>
                <a:lnTo>
                  <a:pt x="153" y="36"/>
                </a:lnTo>
                <a:lnTo>
                  <a:pt x="141" y="29"/>
                </a:lnTo>
                <a:lnTo>
                  <a:pt x="129" y="23"/>
                </a:lnTo>
                <a:lnTo>
                  <a:pt x="117" y="18"/>
                </a:lnTo>
                <a:lnTo>
                  <a:pt x="103" y="13"/>
                </a:lnTo>
                <a:lnTo>
                  <a:pt x="89" y="9"/>
                </a:lnTo>
                <a:lnTo>
                  <a:pt x="74" y="5"/>
                </a:lnTo>
                <a:lnTo>
                  <a:pt x="60" y="3"/>
                </a:lnTo>
                <a:lnTo>
                  <a:pt x="44" y="1"/>
                </a:lnTo>
                <a:lnTo>
                  <a:pt x="28" y="0"/>
                </a:lnTo>
                <a:lnTo>
                  <a:pt x="10" y="0"/>
                </a:lnTo>
                <a:lnTo>
                  <a:pt x="0" y="1"/>
                </a:lnTo>
                <a:lnTo>
                  <a:pt x="1" y="20"/>
                </a:lnTo>
              </a:path>
            </a:pathLst>
          </a:custGeom>
          <a:solidFill>
            <a:schemeClr val="tx1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37" name="Freeform 179"/>
          <p:cNvSpPr>
            <a:spLocks/>
          </p:cNvSpPr>
          <p:nvPr/>
        </p:nvSpPr>
        <p:spPr bwMode="auto">
          <a:xfrm>
            <a:off x="7240588" y="1676400"/>
            <a:ext cx="119062" cy="180975"/>
          </a:xfrm>
          <a:custGeom>
            <a:avLst/>
            <a:gdLst>
              <a:gd name="T0" fmla="*/ 2147483647 w 84"/>
              <a:gd name="T1" fmla="*/ 0 h 115"/>
              <a:gd name="T2" fmla="*/ 2147483647 w 84"/>
              <a:gd name="T3" fmla="*/ 2147483647 h 115"/>
              <a:gd name="T4" fmla="*/ 0 w 84"/>
              <a:gd name="T5" fmla="*/ 2147483647 h 115"/>
              <a:gd name="T6" fmla="*/ 2147483647 w 84"/>
              <a:gd name="T7" fmla="*/ 0 h 115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115"/>
              <a:gd name="T14" fmla="*/ 84 w 84"/>
              <a:gd name="T15" fmla="*/ 115 h 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115">
                <a:moveTo>
                  <a:pt x="73" y="0"/>
                </a:moveTo>
                <a:lnTo>
                  <a:pt x="83" y="114"/>
                </a:lnTo>
                <a:lnTo>
                  <a:pt x="0" y="29"/>
                </a:lnTo>
                <a:lnTo>
                  <a:pt x="73" y="0"/>
                </a:lnTo>
              </a:path>
            </a:pathLst>
          </a:custGeom>
          <a:solidFill>
            <a:srgbClr val="FFFF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38" name="Freeform 180"/>
          <p:cNvSpPr>
            <a:spLocks/>
          </p:cNvSpPr>
          <p:nvPr/>
        </p:nvSpPr>
        <p:spPr bwMode="auto">
          <a:xfrm>
            <a:off x="7216775" y="1652588"/>
            <a:ext cx="163513" cy="250825"/>
          </a:xfrm>
          <a:custGeom>
            <a:avLst/>
            <a:gdLst>
              <a:gd name="T0" fmla="*/ 2147483647 w 116"/>
              <a:gd name="T1" fmla="*/ 2147483647 h 157"/>
              <a:gd name="T2" fmla="*/ 2147483647 w 116"/>
              <a:gd name="T3" fmla="*/ 2147483647 h 157"/>
              <a:gd name="T4" fmla="*/ 2147483647 w 116"/>
              <a:gd name="T5" fmla="*/ 2147483647 h 157"/>
              <a:gd name="T6" fmla="*/ 2147483647 w 116"/>
              <a:gd name="T7" fmla="*/ 2147483647 h 157"/>
              <a:gd name="T8" fmla="*/ 2147483647 w 116"/>
              <a:gd name="T9" fmla="*/ 2147483647 h 157"/>
              <a:gd name="T10" fmla="*/ 2147483647 w 116"/>
              <a:gd name="T11" fmla="*/ 2147483647 h 157"/>
              <a:gd name="T12" fmla="*/ 2147483647 w 116"/>
              <a:gd name="T13" fmla="*/ 2147483647 h 157"/>
              <a:gd name="T14" fmla="*/ 2147483647 w 116"/>
              <a:gd name="T15" fmla="*/ 0 h 157"/>
              <a:gd name="T16" fmla="*/ 0 w 116"/>
              <a:gd name="T17" fmla="*/ 2147483647 h 157"/>
              <a:gd name="T18" fmla="*/ 2147483647 w 116"/>
              <a:gd name="T19" fmla="*/ 2147483647 h 157"/>
              <a:gd name="T20" fmla="*/ 2147483647 w 116"/>
              <a:gd name="T21" fmla="*/ 0 h 157"/>
              <a:gd name="T22" fmla="*/ 2147483647 w 116"/>
              <a:gd name="T23" fmla="*/ 2147483647 h 15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6"/>
              <a:gd name="T37" fmla="*/ 0 h 157"/>
              <a:gd name="T38" fmla="*/ 116 w 116"/>
              <a:gd name="T39" fmla="*/ 157 h 15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6" h="157">
                <a:moveTo>
                  <a:pt x="96" y="21"/>
                </a:moveTo>
                <a:lnTo>
                  <a:pt x="81" y="14"/>
                </a:lnTo>
                <a:lnTo>
                  <a:pt x="92" y="130"/>
                </a:lnTo>
                <a:lnTo>
                  <a:pt x="110" y="123"/>
                </a:lnTo>
                <a:lnTo>
                  <a:pt x="24" y="36"/>
                </a:lnTo>
                <a:lnTo>
                  <a:pt x="20" y="50"/>
                </a:lnTo>
                <a:lnTo>
                  <a:pt x="96" y="21"/>
                </a:lnTo>
                <a:lnTo>
                  <a:pt x="100" y="0"/>
                </a:lnTo>
                <a:lnTo>
                  <a:pt x="0" y="39"/>
                </a:lnTo>
                <a:lnTo>
                  <a:pt x="115" y="156"/>
                </a:lnTo>
                <a:lnTo>
                  <a:pt x="100" y="0"/>
                </a:lnTo>
                <a:lnTo>
                  <a:pt x="96" y="21"/>
                </a:lnTo>
              </a:path>
            </a:pathLst>
          </a:custGeom>
          <a:solidFill>
            <a:schemeClr val="tx1"/>
          </a:solidFill>
          <a:ln w="9525" cap="rnd">
            <a:solidFill>
              <a:schemeClr val="tx1"/>
            </a:solidFill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39" name="Freeform 181"/>
          <p:cNvSpPr>
            <a:spLocks/>
          </p:cNvSpPr>
          <p:nvPr/>
        </p:nvSpPr>
        <p:spPr bwMode="auto">
          <a:xfrm>
            <a:off x="4603750" y="2884488"/>
            <a:ext cx="396875" cy="809625"/>
          </a:xfrm>
          <a:custGeom>
            <a:avLst/>
            <a:gdLst>
              <a:gd name="T0" fmla="*/ 2147483647 w 280"/>
              <a:gd name="T1" fmla="*/ 0 h 510"/>
              <a:gd name="T2" fmla="*/ 2147483647 w 280"/>
              <a:gd name="T3" fmla="*/ 2147483647 h 510"/>
              <a:gd name="T4" fmla="*/ 2147483647 w 280"/>
              <a:gd name="T5" fmla="*/ 2147483647 h 510"/>
              <a:gd name="T6" fmla="*/ 2147483647 w 280"/>
              <a:gd name="T7" fmla="*/ 2147483647 h 510"/>
              <a:gd name="T8" fmla="*/ 0 w 280"/>
              <a:gd name="T9" fmla="*/ 2147483647 h 510"/>
              <a:gd name="T10" fmla="*/ 2147483647 w 280"/>
              <a:gd name="T11" fmla="*/ 2147483647 h 510"/>
              <a:gd name="T12" fmla="*/ 2147483647 w 280"/>
              <a:gd name="T13" fmla="*/ 2147483647 h 510"/>
              <a:gd name="T14" fmla="*/ 2147483647 w 280"/>
              <a:gd name="T15" fmla="*/ 2147483647 h 510"/>
              <a:gd name="T16" fmla="*/ 2147483647 w 280"/>
              <a:gd name="T17" fmla="*/ 2147483647 h 510"/>
              <a:gd name="T18" fmla="*/ 2147483647 w 280"/>
              <a:gd name="T19" fmla="*/ 2147483647 h 510"/>
              <a:gd name="T20" fmla="*/ 2147483647 w 280"/>
              <a:gd name="T21" fmla="*/ 2147483647 h 510"/>
              <a:gd name="T22" fmla="*/ 2147483647 w 280"/>
              <a:gd name="T23" fmla="*/ 2147483647 h 510"/>
              <a:gd name="T24" fmla="*/ 2147483647 w 280"/>
              <a:gd name="T25" fmla="*/ 2147483647 h 510"/>
              <a:gd name="T26" fmla="*/ 2147483647 w 280"/>
              <a:gd name="T27" fmla="*/ 2147483647 h 510"/>
              <a:gd name="T28" fmla="*/ 2147483647 w 280"/>
              <a:gd name="T29" fmla="*/ 2147483647 h 510"/>
              <a:gd name="T30" fmla="*/ 2147483647 w 280"/>
              <a:gd name="T31" fmla="*/ 2147483647 h 510"/>
              <a:gd name="T32" fmla="*/ 2147483647 w 280"/>
              <a:gd name="T33" fmla="*/ 2147483647 h 510"/>
              <a:gd name="T34" fmla="*/ 2147483647 w 280"/>
              <a:gd name="T35" fmla="*/ 2147483647 h 510"/>
              <a:gd name="T36" fmla="*/ 2147483647 w 280"/>
              <a:gd name="T37" fmla="*/ 2147483647 h 510"/>
              <a:gd name="T38" fmla="*/ 2147483647 w 280"/>
              <a:gd name="T39" fmla="*/ 2147483647 h 510"/>
              <a:gd name="T40" fmla="*/ 2147483647 w 280"/>
              <a:gd name="T41" fmla="*/ 2147483647 h 510"/>
              <a:gd name="T42" fmla="*/ 2147483647 w 280"/>
              <a:gd name="T43" fmla="*/ 2147483647 h 510"/>
              <a:gd name="T44" fmla="*/ 2147483647 w 280"/>
              <a:gd name="T45" fmla="*/ 2147483647 h 510"/>
              <a:gd name="T46" fmla="*/ 2147483647 w 280"/>
              <a:gd name="T47" fmla="*/ 2147483647 h 510"/>
              <a:gd name="T48" fmla="*/ 2147483647 w 280"/>
              <a:gd name="T49" fmla="*/ 2147483647 h 510"/>
              <a:gd name="T50" fmla="*/ 2147483647 w 280"/>
              <a:gd name="T51" fmla="*/ 2147483647 h 510"/>
              <a:gd name="T52" fmla="*/ 2147483647 w 280"/>
              <a:gd name="T53" fmla="*/ 2147483647 h 510"/>
              <a:gd name="T54" fmla="*/ 2147483647 w 280"/>
              <a:gd name="T55" fmla="*/ 2147483647 h 510"/>
              <a:gd name="T56" fmla="*/ 2147483647 w 280"/>
              <a:gd name="T57" fmla="*/ 2147483647 h 510"/>
              <a:gd name="T58" fmla="*/ 2147483647 w 280"/>
              <a:gd name="T59" fmla="*/ 2147483647 h 510"/>
              <a:gd name="T60" fmla="*/ 2147483647 w 280"/>
              <a:gd name="T61" fmla="*/ 2147483647 h 510"/>
              <a:gd name="T62" fmla="*/ 2147483647 w 280"/>
              <a:gd name="T63" fmla="*/ 2147483647 h 510"/>
              <a:gd name="T64" fmla="*/ 2147483647 w 280"/>
              <a:gd name="T65" fmla="*/ 2147483647 h 510"/>
              <a:gd name="T66" fmla="*/ 2147483647 w 280"/>
              <a:gd name="T67" fmla="*/ 0 h 51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80"/>
              <a:gd name="T103" fmla="*/ 0 h 510"/>
              <a:gd name="T104" fmla="*/ 280 w 280"/>
              <a:gd name="T105" fmla="*/ 510 h 51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80" h="510">
                <a:moveTo>
                  <a:pt x="81" y="0"/>
                </a:moveTo>
                <a:lnTo>
                  <a:pt x="69" y="0"/>
                </a:lnTo>
                <a:lnTo>
                  <a:pt x="53" y="0"/>
                </a:lnTo>
                <a:lnTo>
                  <a:pt x="38" y="3"/>
                </a:lnTo>
                <a:lnTo>
                  <a:pt x="25" y="10"/>
                </a:lnTo>
                <a:lnTo>
                  <a:pt x="15" y="18"/>
                </a:lnTo>
                <a:lnTo>
                  <a:pt x="8" y="29"/>
                </a:lnTo>
                <a:lnTo>
                  <a:pt x="3" y="41"/>
                </a:lnTo>
                <a:lnTo>
                  <a:pt x="0" y="54"/>
                </a:lnTo>
                <a:lnTo>
                  <a:pt x="0" y="69"/>
                </a:lnTo>
                <a:lnTo>
                  <a:pt x="1" y="84"/>
                </a:lnTo>
                <a:lnTo>
                  <a:pt x="4" y="101"/>
                </a:lnTo>
                <a:lnTo>
                  <a:pt x="9" y="119"/>
                </a:lnTo>
                <a:lnTo>
                  <a:pt x="14" y="137"/>
                </a:lnTo>
                <a:lnTo>
                  <a:pt x="22" y="156"/>
                </a:lnTo>
                <a:lnTo>
                  <a:pt x="31" y="176"/>
                </a:lnTo>
                <a:lnTo>
                  <a:pt x="40" y="196"/>
                </a:lnTo>
                <a:lnTo>
                  <a:pt x="51" y="217"/>
                </a:lnTo>
                <a:lnTo>
                  <a:pt x="62" y="237"/>
                </a:lnTo>
                <a:lnTo>
                  <a:pt x="72" y="259"/>
                </a:lnTo>
                <a:lnTo>
                  <a:pt x="99" y="300"/>
                </a:lnTo>
                <a:lnTo>
                  <a:pt x="112" y="322"/>
                </a:lnTo>
                <a:lnTo>
                  <a:pt x="126" y="343"/>
                </a:lnTo>
                <a:lnTo>
                  <a:pt x="140" y="362"/>
                </a:lnTo>
                <a:lnTo>
                  <a:pt x="154" y="382"/>
                </a:lnTo>
                <a:lnTo>
                  <a:pt x="168" y="400"/>
                </a:lnTo>
                <a:lnTo>
                  <a:pt x="181" y="418"/>
                </a:lnTo>
                <a:lnTo>
                  <a:pt x="196" y="436"/>
                </a:lnTo>
                <a:lnTo>
                  <a:pt x="209" y="452"/>
                </a:lnTo>
                <a:lnTo>
                  <a:pt x="221" y="466"/>
                </a:lnTo>
                <a:lnTo>
                  <a:pt x="234" y="479"/>
                </a:lnTo>
                <a:lnTo>
                  <a:pt x="246" y="491"/>
                </a:lnTo>
                <a:lnTo>
                  <a:pt x="256" y="502"/>
                </a:lnTo>
                <a:lnTo>
                  <a:pt x="264" y="509"/>
                </a:lnTo>
                <a:lnTo>
                  <a:pt x="279" y="495"/>
                </a:lnTo>
                <a:lnTo>
                  <a:pt x="260" y="478"/>
                </a:lnTo>
                <a:lnTo>
                  <a:pt x="249" y="467"/>
                </a:lnTo>
                <a:lnTo>
                  <a:pt x="237" y="454"/>
                </a:lnTo>
                <a:lnTo>
                  <a:pt x="225" y="440"/>
                </a:lnTo>
                <a:lnTo>
                  <a:pt x="212" y="424"/>
                </a:lnTo>
                <a:lnTo>
                  <a:pt x="199" y="407"/>
                </a:lnTo>
                <a:lnTo>
                  <a:pt x="185" y="389"/>
                </a:lnTo>
                <a:lnTo>
                  <a:pt x="171" y="372"/>
                </a:lnTo>
                <a:lnTo>
                  <a:pt x="158" y="352"/>
                </a:lnTo>
                <a:lnTo>
                  <a:pt x="144" y="332"/>
                </a:lnTo>
                <a:lnTo>
                  <a:pt x="131" y="312"/>
                </a:lnTo>
                <a:lnTo>
                  <a:pt x="116" y="292"/>
                </a:lnTo>
                <a:lnTo>
                  <a:pt x="92" y="250"/>
                </a:lnTo>
                <a:lnTo>
                  <a:pt x="80" y="229"/>
                </a:lnTo>
                <a:lnTo>
                  <a:pt x="69" y="209"/>
                </a:lnTo>
                <a:lnTo>
                  <a:pt x="59" y="189"/>
                </a:lnTo>
                <a:lnTo>
                  <a:pt x="49" y="169"/>
                </a:lnTo>
                <a:lnTo>
                  <a:pt x="42" y="149"/>
                </a:lnTo>
                <a:lnTo>
                  <a:pt x="35" y="131"/>
                </a:lnTo>
                <a:lnTo>
                  <a:pt x="30" y="114"/>
                </a:lnTo>
                <a:lnTo>
                  <a:pt x="25" y="98"/>
                </a:lnTo>
                <a:lnTo>
                  <a:pt x="22" y="82"/>
                </a:lnTo>
                <a:lnTo>
                  <a:pt x="21" y="68"/>
                </a:lnTo>
                <a:lnTo>
                  <a:pt x="21" y="56"/>
                </a:lnTo>
                <a:lnTo>
                  <a:pt x="23" y="45"/>
                </a:lnTo>
                <a:lnTo>
                  <a:pt x="26" y="37"/>
                </a:lnTo>
                <a:lnTo>
                  <a:pt x="32" y="30"/>
                </a:lnTo>
                <a:lnTo>
                  <a:pt x="37" y="25"/>
                </a:lnTo>
                <a:lnTo>
                  <a:pt x="45" y="22"/>
                </a:lnTo>
                <a:lnTo>
                  <a:pt x="56" y="19"/>
                </a:lnTo>
                <a:lnTo>
                  <a:pt x="70" y="19"/>
                </a:lnTo>
                <a:lnTo>
                  <a:pt x="80" y="19"/>
                </a:lnTo>
                <a:lnTo>
                  <a:pt x="81" y="0"/>
                </a:lnTo>
              </a:path>
            </a:pathLst>
          </a:custGeom>
          <a:solidFill>
            <a:schemeClr val="tx1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40" name="Freeform 184"/>
          <p:cNvSpPr>
            <a:spLocks/>
          </p:cNvSpPr>
          <p:nvPr/>
        </p:nvSpPr>
        <p:spPr bwMode="auto">
          <a:xfrm>
            <a:off x="5708650" y="3649663"/>
            <a:ext cx="1619250" cy="288925"/>
          </a:xfrm>
          <a:custGeom>
            <a:avLst/>
            <a:gdLst>
              <a:gd name="T0" fmla="*/ 2147483647 w 1147"/>
              <a:gd name="T1" fmla="*/ 2147483647 h 183"/>
              <a:gd name="T2" fmla="*/ 2147483647 w 1147"/>
              <a:gd name="T3" fmla="*/ 2147483647 h 183"/>
              <a:gd name="T4" fmla="*/ 2147483647 w 1147"/>
              <a:gd name="T5" fmla="*/ 2147483647 h 183"/>
              <a:gd name="T6" fmla="*/ 2147483647 w 1147"/>
              <a:gd name="T7" fmla="*/ 2147483647 h 183"/>
              <a:gd name="T8" fmla="*/ 2147483647 w 1147"/>
              <a:gd name="T9" fmla="*/ 2147483647 h 183"/>
              <a:gd name="T10" fmla="*/ 2147483647 w 1147"/>
              <a:gd name="T11" fmla="*/ 2147483647 h 183"/>
              <a:gd name="T12" fmla="*/ 2147483647 w 1147"/>
              <a:gd name="T13" fmla="*/ 2147483647 h 183"/>
              <a:gd name="T14" fmla="*/ 2147483647 w 1147"/>
              <a:gd name="T15" fmla="*/ 2147483647 h 183"/>
              <a:gd name="T16" fmla="*/ 2147483647 w 1147"/>
              <a:gd name="T17" fmla="*/ 2147483647 h 183"/>
              <a:gd name="T18" fmla="*/ 2147483647 w 1147"/>
              <a:gd name="T19" fmla="*/ 2147483647 h 183"/>
              <a:gd name="T20" fmla="*/ 2147483647 w 1147"/>
              <a:gd name="T21" fmla="*/ 2147483647 h 183"/>
              <a:gd name="T22" fmla="*/ 2147483647 w 1147"/>
              <a:gd name="T23" fmla="*/ 2147483647 h 183"/>
              <a:gd name="T24" fmla="*/ 2147483647 w 1147"/>
              <a:gd name="T25" fmla="*/ 2147483647 h 183"/>
              <a:gd name="T26" fmla="*/ 2147483647 w 1147"/>
              <a:gd name="T27" fmla="*/ 2147483647 h 183"/>
              <a:gd name="T28" fmla="*/ 2147483647 w 1147"/>
              <a:gd name="T29" fmla="*/ 2147483647 h 183"/>
              <a:gd name="T30" fmla="*/ 2147483647 w 1147"/>
              <a:gd name="T31" fmla="*/ 2147483647 h 183"/>
              <a:gd name="T32" fmla="*/ 2147483647 w 1147"/>
              <a:gd name="T33" fmla="*/ 2147483647 h 183"/>
              <a:gd name="T34" fmla="*/ 2147483647 w 1147"/>
              <a:gd name="T35" fmla="*/ 2147483647 h 183"/>
              <a:gd name="T36" fmla="*/ 2147483647 w 1147"/>
              <a:gd name="T37" fmla="*/ 2147483647 h 183"/>
              <a:gd name="T38" fmla="*/ 2147483647 w 1147"/>
              <a:gd name="T39" fmla="*/ 2147483647 h 183"/>
              <a:gd name="T40" fmla="*/ 2147483647 w 1147"/>
              <a:gd name="T41" fmla="*/ 2147483647 h 183"/>
              <a:gd name="T42" fmla="*/ 2147483647 w 1147"/>
              <a:gd name="T43" fmla="*/ 2147483647 h 183"/>
              <a:gd name="T44" fmla="*/ 2147483647 w 1147"/>
              <a:gd name="T45" fmla="*/ 2147483647 h 183"/>
              <a:gd name="T46" fmla="*/ 2147483647 w 1147"/>
              <a:gd name="T47" fmla="*/ 2147483647 h 183"/>
              <a:gd name="T48" fmla="*/ 2147483647 w 1147"/>
              <a:gd name="T49" fmla="*/ 2147483647 h 183"/>
              <a:gd name="T50" fmla="*/ 2147483647 w 1147"/>
              <a:gd name="T51" fmla="*/ 2147483647 h 183"/>
              <a:gd name="T52" fmla="*/ 2147483647 w 1147"/>
              <a:gd name="T53" fmla="*/ 2147483647 h 183"/>
              <a:gd name="T54" fmla="*/ 2147483647 w 1147"/>
              <a:gd name="T55" fmla="*/ 2147483647 h 183"/>
              <a:gd name="T56" fmla="*/ 2147483647 w 1147"/>
              <a:gd name="T57" fmla="*/ 2147483647 h 183"/>
              <a:gd name="T58" fmla="*/ 2147483647 w 1147"/>
              <a:gd name="T59" fmla="*/ 2147483647 h 183"/>
              <a:gd name="T60" fmla="*/ 2147483647 w 1147"/>
              <a:gd name="T61" fmla="*/ 2147483647 h 183"/>
              <a:gd name="T62" fmla="*/ 2147483647 w 1147"/>
              <a:gd name="T63" fmla="*/ 2147483647 h 183"/>
              <a:gd name="T64" fmla="*/ 2147483647 w 1147"/>
              <a:gd name="T65" fmla="*/ 2147483647 h 183"/>
              <a:gd name="T66" fmla="*/ 2147483647 w 1147"/>
              <a:gd name="T67" fmla="*/ 2147483647 h 183"/>
              <a:gd name="T68" fmla="*/ 2147483647 w 1147"/>
              <a:gd name="T69" fmla="*/ 2147483647 h 183"/>
              <a:gd name="T70" fmla="*/ 2147483647 w 1147"/>
              <a:gd name="T71" fmla="*/ 2147483647 h 183"/>
              <a:gd name="T72" fmla="*/ 2147483647 w 1147"/>
              <a:gd name="T73" fmla="*/ 2147483647 h 183"/>
              <a:gd name="T74" fmla="*/ 2147483647 w 1147"/>
              <a:gd name="T75" fmla="*/ 2147483647 h 183"/>
              <a:gd name="T76" fmla="*/ 2147483647 w 1147"/>
              <a:gd name="T77" fmla="*/ 2147483647 h 183"/>
              <a:gd name="T78" fmla="*/ 2147483647 w 1147"/>
              <a:gd name="T79" fmla="*/ 2147483647 h 183"/>
              <a:gd name="T80" fmla="*/ 2147483647 w 1147"/>
              <a:gd name="T81" fmla="*/ 2147483647 h 183"/>
              <a:gd name="T82" fmla="*/ 2147483647 w 1147"/>
              <a:gd name="T83" fmla="*/ 2147483647 h 183"/>
              <a:gd name="T84" fmla="*/ 2147483647 w 1147"/>
              <a:gd name="T85" fmla="*/ 2147483647 h 183"/>
              <a:gd name="T86" fmla="*/ 2147483647 w 1147"/>
              <a:gd name="T87" fmla="*/ 2147483647 h 183"/>
              <a:gd name="T88" fmla="*/ 2147483647 w 1147"/>
              <a:gd name="T89" fmla="*/ 2147483647 h 183"/>
              <a:gd name="T90" fmla="*/ 2147483647 w 1147"/>
              <a:gd name="T91" fmla="*/ 2147483647 h 183"/>
              <a:gd name="T92" fmla="*/ 2147483647 w 1147"/>
              <a:gd name="T93" fmla="*/ 0 h 183"/>
              <a:gd name="T94" fmla="*/ 2147483647 w 1147"/>
              <a:gd name="T95" fmla="*/ 2147483647 h 183"/>
              <a:gd name="T96" fmla="*/ 2147483647 w 1147"/>
              <a:gd name="T97" fmla="*/ 2147483647 h 183"/>
              <a:gd name="T98" fmla="*/ 2147483647 w 1147"/>
              <a:gd name="T99" fmla="*/ 2147483647 h 183"/>
              <a:gd name="T100" fmla="*/ 2147483647 w 1147"/>
              <a:gd name="T101" fmla="*/ 2147483647 h 183"/>
              <a:gd name="T102" fmla="*/ 2147483647 w 1147"/>
              <a:gd name="T103" fmla="*/ 2147483647 h 183"/>
              <a:gd name="T104" fmla="*/ 2147483647 w 1147"/>
              <a:gd name="T105" fmla="*/ 2147483647 h 183"/>
              <a:gd name="T106" fmla="*/ 2147483647 w 1147"/>
              <a:gd name="T107" fmla="*/ 2147483647 h 183"/>
              <a:gd name="T108" fmla="*/ 2147483647 w 1147"/>
              <a:gd name="T109" fmla="*/ 2147483647 h 183"/>
              <a:gd name="T110" fmla="*/ 2147483647 w 1147"/>
              <a:gd name="T111" fmla="*/ 2147483647 h 183"/>
              <a:gd name="T112" fmla="*/ 2147483647 w 1147"/>
              <a:gd name="T113" fmla="*/ 2147483647 h 183"/>
              <a:gd name="T114" fmla="*/ 2147483647 w 1147"/>
              <a:gd name="T115" fmla="*/ 2147483647 h 183"/>
              <a:gd name="T116" fmla="*/ 2147483647 w 1147"/>
              <a:gd name="T117" fmla="*/ 2147483647 h 183"/>
              <a:gd name="T118" fmla="*/ 2147483647 w 1147"/>
              <a:gd name="T119" fmla="*/ 2147483647 h 183"/>
              <a:gd name="T120" fmla="*/ 2147483647 w 1147"/>
              <a:gd name="T121" fmla="*/ 2147483647 h 183"/>
              <a:gd name="T122" fmla="*/ 0 w 1147"/>
              <a:gd name="T123" fmla="*/ 2147483647 h 18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47"/>
              <a:gd name="T187" fmla="*/ 0 h 183"/>
              <a:gd name="T188" fmla="*/ 1147 w 1147"/>
              <a:gd name="T189" fmla="*/ 183 h 18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47" h="183">
                <a:moveTo>
                  <a:pt x="17" y="169"/>
                </a:moveTo>
                <a:lnTo>
                  <a:pt x="23" y="162"/>
                </a:lnTo>
                <a:lnTo>
                  <a:pt x="28" y="157"/>
                </a:lnTo>
                <a:lnTo>
                  <a:pt x="35" y="153"/>
                </a:lnTo>
                <a:lnTo>
                  <a:pt x="41" y="147"/>
                </a:lnTo>
                <a:lnTo>
                  <a:pt x="49" y="142"/>
                </a:lnTo>
                <a:lnTo>
                  <a:pt x="59" y="137"/>
                </a:lnTo>
                <a:lnTo>
                  <a:pt x="69" y="131"/>
                </a:lnTo>
                <a:lnTo>
                  <a:pt x="80" y="125"/>
                </a:lnTo>
                <a:lnTo>
                  <a:pt x="93" y="119"/>
                </a:lnTo>
                <a:lnTo>
                  <a:pt x="106" y="113"/>
                </a:lnTo>
                <a:lnTo>
                  <a:pt x="120" y="107"/>
                </a:lnTo>
                <a:lnTo>
                  <a:pt x="134" y="101"/>
                </a:lnTo>
                <a:lnTo>
                  <a:pt x="150" y="95"/>
                </a:lnTo>
                <a:lnTo>
                  <a:pt x="165" y="89"/>
                </a:lnTo>
                <a:lnTo>
                  <a:pt x="183" y="83"/>
                </a:lnTo>
                <a:lnTo>
                  <a:pt x="200" y="77"/>
                </a:lnTo>
                <a:lnTo>
                  <a:pt x="218" y="72"/>
                </a:lnTo>
                <a:lnTo>
                  <a:pt x="237" y="66"/>
                </a:lnTo>
                <a:lnTo>
                  <a:pt x="255" y="61"/>
                </a:lnTo>
                <a:lnTo>
                  <a:pt x="295" y="51"/>
                </a:lnTo>
                <a:lnTo>
                  <a:pt x="316" y="46"/>
                </a:lnTo>
                <a:lnTo>
                  <a:pt x="338" y="42"/>
                </a:lnTo>
                <a:lnTo>
                  <a:pt x="380" y="34"/>
                </a:lnTo>
                <a:lnTo>
                  <a:pt x="401" y="31"/>
                </a:lnTo>
                <a:lnTo>
                  <a:pt x="424" y="28"/>
                </a:lnTo>
                <a:lnTo>
                  <a:pt x="447" y="25"/>
                </a:lnTo>
                <a:lnTo>
                  <a:pt x="470" y="23"/>
                </a:lnTo>
                <a:lnTo>
                  <a:pt x="515" y="19"/>
                </a:lnTo>
                <a:lnTo>
                  <a:pt x="561" y="18"/>
                </a:lnTo>
                <a:lnTo>
                  <a:pt x="583" y="18"/>
                </a:lnTo>
                <a:lnTo>
                  <a:pt x="604" y="20"/>
                </a:lnTo>
                <a:lnTo>
                  <a:pt x="626" y="21"/>
                </a:lnTo>
                <a:lnTo>
                  <a:pt x="647" y="24"/>
                </a:lnTo>
                <a:lnTo>
                  <a:pt x="670" y="27"/>
                </a:lnTo>
                <a:lnTo>
                  <a:pt x="691" y="30"/>
                </a:lnTo>
                <a:lnTo>
                  <a:pt x="712" y="34"/>
                </a:lnTo>
                <a:lnTo>
                  <a:pt x="735" y="38"/>
                </a:lnTo>
                <a:lnTo>
                  <a:pt x="755" y="43"/>
                </a:lnTo>
                <a:lnTo>
                  <a:pt x="777" y="48"/>
                </a:lnTo>
                <a:lnTo>
                  <a:pt x="797" y="54"/>
                </a:lnTo>
                <a:lnTo>
                  <a:pt x="817" y="60"/>
                </a:lnTo>
                <a:lnTo>
                  <a:pt x="839" y="66"/>
                </a:lnTo>
                <a:lnTo>
                  <a:pt x="859" y="73"/>
                </a:lnTo>
                <a:lnTo>
                  <a:pt x="878" y="79"/>
                </a:lnTo>
                <a:lnTo>
                  <a:pt x="897" y="85"/>
                </a:lnTo>
                <a:lnTo>
                  <a:pt x="916" y="93"/>
                </a:lnTo>
                <a:lnTo>
                  <a:pt x="935" y="99"/>
                </a:lnTo>
                <a:lnTo>
                  <a:pt x="951" y="106"/>
                </a:lnTo>
                <a:lnTo>
                  <a:pt x="969" y="113"/>
                </a:lnTo>
                <a:lnTo>
                  <a:pt x="986" y="120"/>
                </a:lnTo>
                <a:lnTo>
                  <a:pt x="1003" y="127"/>
                </a:lnTo>
                <a:lnTo>
                  <a:pt x="1019" y="133"/>
                </a:lnTo>
                <a:lnTo>
                  <a:pt x="1048" y="145"/>
                </a:lnTo>
                <a:lnTo>
                  <a:pt x="1061" y="151"/>
                </a:lnTo>
                <a:lnTo>
                  <a:pt x="1074" y="157"/>
                </a:lnTo>
                <a:lnTo>
                  <a:pt x="1087" y="162"/>
                </a:lnTo>
                <a:lnTo>
                  <a:pt x="1098" y="167"/>
                </a:lnTo>
                <a:lnTo>
                  <a:pt x="1109" y="171"/>
                </a:lnTo>
                <a:lnTo>
                  <a:pt x="1118" y="174"/>
                </a:lnTo>
                <a:lnTo>
                  <a:pt x="1127" y="178"/>
                </a:lnTo>
                <a:lnTo>
                  <a:pt x="1137" y="182"/>
                </a:lnTo>
                <a:lnTo>
                  <a:pt x="1146" y="165"/>
                </a:lnTo>
                <a:lnTo>
                  <a:pt x="1137" y="161"/>
                </a:lnTo>
                <a:lnTo>
                  <a:pt x="1128" y="158"/>
                </a:lnTo>
                <a:lnTo>
                  <a:pt x="1118" y="154"/>
                </a:lnTo>
                <a:lnTo>
                  <a:pt x="1107" y="149"/>
                </a:lnTo>
                <a:lnTo>
                  <a:pt x="1096" y="145"/>
                </a:lnTo>
                <a:lnTo>
                  <a:pt x="1083" y="139"/>
                </a:lnTo>
                <a:lnTo>
                  <a:pt x="1071" y="135"/>
                </a:lnTo>
                <a:lnTo>
                  <a:pt x="1058" y="129"/>
                </a:lnTo>
                <a:lnTo>
                  <a:pt x="1027" y="116"/>
                </a:lnTo>
                <a:lnTo>
                  <a:pt x="1012" y="109"/>
                </a:lnTo>
                <a:lnTo>
                  <a:pt x="995" y="103"/>
                </a:lnTo>
                <a:lnTo>
                  <a:pt x="978" y="96"/>
                </a:lnTo>
                <a:lnTo>
                  <a:pt x="962" y="89"/>
                </a:lnTo>
                <a:lnTo>
                  <a:pt x="943" y="82"/>
                </a:lnTo>
                <a:lnTo>
                  <a:pt x="925" y="76"/>
                </a:lnTo>
                <a:lnTo>
                  <a:pt x="906" y="69"/>
                </a:lnTo>
                <a:lnTo>
                  <a:pt x="885" y="61"/>
                </a:lnTo>
                <a:lnTo>
                  <a:pt x="865" y="55"/>
                </a:lnTo>
                <a:lnTo>
                  <a:pt x="845" y="48"/>
                </a:lnTo>
                <a:lnTo>
                  <a:pt x="825" y="43"/>
                </a:lnTo>
                <a:lnTo>
                  <a:pt x="804" y="37"/>
                </a:lnTo>
                <a:lnTo>
                  <a:pt x="783" y="31"/>
                </a:lnTo>
                <a:lnTo>
                  <a:pt x="761" y="25"/>
                </a:lnTo>
                <a:lnTo>
                  <a:pt x="739" y="20"/>
                </a:lnTo>
                <a:lnTo>
                  <a:pt x="718" y="15"/>
                </a:lnTo>
                <a:lnTo>
                  <a:pt x="695" y="12"/>
                </a:lnTo>
                <a:lnTo>
                  <a:pt x="673" y="9"/>
                </a:lnTo>
                <a:lnTo>
                  <a:pt x="651" y="5"/>
                </a:lnTo>
                <a:lnTo>
                  <a:pt x="628" y="3"/>
                </a:lnTo>
                <a:lnTo>
                  <a:pt x="606" y="1"/>
                </a:lnTo>
                <a:lnTo>
                  <a:pt x="584" y="0"/>
                </a:lnTo>
                <a:lnTo>
                  <a:pt x="561" y="0"/>
                </a:lnTo>
                <a:lnTo>
                  <a:pt x="514" y="1"/>
                </a:lnTo>
                <a:lnTo>
                  <a:pt x="467" y="4"/>
                </a:lnTo>
                <a:lnTo>
                  <a:pt x="444" y="7"/>
                </a:lnTo>
                <a:lnTo>
                  <a:pt x="422" y="9"/>
                </a:lnTo>
                <a:lnTo>
                  <a:pt x="398" y="13"/>
                </a:lnTo>
                <a:lnTo>
                  <a:pt x="376" y="15"/>
                </a:lnTo>
                <a:lnTo>
                  <a:pt x="332" y="24"/>
                </a:lnTo>
                <a:lnTo>
                  <a:pt x="311" y="28"/>
                </a:lnTo>
                <a:lnTo>
                  <a:pt x="290" y="33"/>
                </a:lnTo>
                <a:lnTo>
                  <a:pt x="249" y="43"/>
                </a:lnTo>
                <a:lnTo>
                  <a:pt x="229" y="48"/>
                </a:lnTo>
                <a:lnTo>
                  <a:pt x="210" y="54"/>
                </a:lnTo>
                <a:lnTo>
                  <a:pt x="192" y="60"/>
                </a:lnTo>
                <a:lnTo>
                  <a:pt x="174" y="66"/>
                </a:lnTo>
                <a:lnTo>
                  <a:pt x="158" y="72"/>
                </a:lnTo>
                <a:lnTo>
                  <a:pt x="141" y="77"/>
                </a:lnTo>
                <a:lnTo>
                  <a:pt x="125" y="84"/>
                </a:lnTo>
                <a:lnTo>
                  <a:pt x="111" y="90"/>
                </a:lnTo>
                <a:lnTo>
                  <a:pt x="96" y="96"/>
                </a:lnTo>
                <a:lnTo>
                  <a:pt x="83" y="103"/>
                </a:lnTo>
                <a:lnTo>
                  <a:pt x="70" y="108"/>
                </a:lnTo>
                <a:lnTo>
                  <a:pt x="58" y="115"/>
                </a:lnTo>
                <a:lnTo>
                  <a:pt x="47" y="121"/>
                </a:lnTo>
                <a:lnTo>
                  <a:pt x="37" y="127"/>
                </a:lnTo>
                <a:lnTo>
                  <a:pt x="28" y="133"/>
                </a:lnTo>
                <a:lnTo>
                  <a:pt x="20" y="138"/>
                </a:lnTo>
                <a:lnTo>
                  <a:pt x="12" y="143"/>
                </a:lnTo>
                <a:lnTo>
                  <a:pt x="7" y="150"/>
                </a:lnTo>
                <a:lnTo>
                  <a:pt x="0" y="157"/>
                </a:lnTo>
                <a:lnTo>
                  <a:pt x="17" y="169"/>
                </a:lnTo>
              </a:path>
            </a:pathLst>
          </a:custGeom>
          <a:solidFill>
            <a:schemeClr val="tx1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41" name="Freeform 185"/>
          <p:cNvSpPr>
            <a:spLocks/>
          </p:cNvSpPr>
          <p:nvPr/>
        </p:nvSpPr>
        <p:spPr bwMode="auto">
          <a:xfrm>
            <a:off x="7127875" y="3802063"/>
            <a:ext cx="184150" cy="114300"/>
          </a:xfrm>
          <a:custGeom>
            <a:avLst/>
            <a:gdLst>
              <a:gd name="T0" fmla="*/ 2147483647 w 131"/>
              <a:gd name="T1" fmla="*/ 0 h 74"/>
              <a:gd name="T2" fmla="*/ 2147483647 w 131"/>
              <a:gd name="T3" fmla="*/ 2147483647 h 74"/>
              <a:gd name="T4" fmla="*/ 0 w 131"/>
              <a:gd name="T5" fmla="*/ 2147483647 h 74"/>
              <a:gd name="T6" fmla="*/ 2147483647 w 131"/>
              <a:gd name="T7" fmla="*/ 0 h 74"/>
              <a:gd name="T8" fmla="*/ 0 60000 65536"/>
              <a:gd name="T9" fmla="*/ 0 60000 65536"/>
              <a:gd name="T10" fmla="*/ 0 60000 65536"/>
              <a:gd name="T11" fmla="*/ 0 60000 65536"/>
              <a:gd name="T12" fmla="*/ 0 w 131"/>
              <a:gd name="T13" fmla="*/ 0 h 74"/>
              <a:gd name="T14" fmla="*/ 131 w 131"/>
              <a:gd name="T15" fmla="*/ 74 h 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1" h="74">
                <a:moveTo>
                  <a:pt x="32" y="0"/>
                </a:moveTo>
                <a:lnTo>
                  <a:pt x="130" y="73"/>
                </a:lnTo>
                <a:lnTo>
                  <a:pt x="0" y="65"/>
                </a:lnTo>
                <a:lnTo>
                  <a:pt x="32" y="0"/>
                </a:lnTo>
              </a:path>
            </a:pathLst>
          </a:custGeom>
          <a:solidFill>
            <a:srgbClr val="FFFF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42" name="Freeform 186"/>
          <p:cNvSpPr>
            <a:spLocks/>
          </p:cNvSpPr>
          <p:nvPr/>
        </p:nvSpPr>
        <p:spPr bwMode="auto">
          <a:xfrm>
            <a:off x="7105650" y="3773488"/>
            <a:ext cx="246063" cy="165100"/>
          </a:xfrm>
          <a:custGeom>
            <a:avLst/>
            <a:gdLst>
              <a:gd name="T0" fmla="*/ 2147483647 w 176"/>
              <a:gd name="T1" fmla="*/ 2147483647 h 102"/>
              <a:gd name="T2" fmla="*/ 2147483647 w 176"/>
              <a:gd name="T3" fmla="*/ 2147483647 h 102"/>
              <a:gd name="T4" fmla="*/ 2147483647 w 176"/>
              <a:gd name="T5" fmla="*/ 2147483647 h 102"/>
              <a:gd name="T6" fmla="*/ 2147483647 w 176"/>
              <a:gd name="T7" fmla="*/ 2147483647 h 102"/>
              <a:gd name="T8" fmla="*/ 2147483647 w 176"/>
              <a:gd name="T9" fmla="*/ 2147483647 h 102"/>
              <a:gd name="T10" fmla="*/ 2147483647 w 176"/>
              <a:gd name="T11" fmla="*/ 2147483647 h 102"/>
              <a:gd name="T12" fmla="*/ 2147483647 w 176"/>
              <a:gd name="T13" fmla="*/ 2147483647 h 102"/>
              <a:gd name="T14" fmla="*/ 2147483647 w 176"/>
              <a:gd name="T15" fmla="*/ 0 h 102"/>
              <a:gd name="T16" fmla="*/ 0 w 176"/>
              <a:gd name="T17" fmla="*/ 2147483647 h 102"/>
              <a:gd name="T18" fmla="*/ 2147483647 w 176"/>
              <a:gd name="T19" fmla="*/ 2147483647 h 102"/>
              <a:gd name="T20" fmla="*/ 2147483647 w 176"/>
              <a:gd name="T21" fmla="*/ 0 h 102"/>
              <a:gd name="T22" fmla="*/ 2147483647 w 176"/>
              <a:gd name="T23" fmla="*/ 2147483647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6"/>
              <a:gd name="T37" fmla="*/ 0 h 102"/>
              <a:gd name="T38" fmla="*/ 176 w 176"/>
              <a:gd name="T39" fmla="*/ 102 h 10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6" h="102">
                <a:moveTo>
                  <a:pt x="56" y="18"/>
                </a:moveTo>
                <a:lnTo>
                  <a:pt x="39" y="22"/>
                </a:lnTo>
                <a:lnTo>
                  <a:pt x="138" y="97"/>
                </a:lnTo>
                <a:lnTo>
                  <a:pt x="146" y="81"/>
                </a:lnTo>
                <a:lnTo>
                  <a:pt x="15" y="73"/>
                </a:lnTo>
                <a:lnTo>
                  <a:pt x="24" y="85"/>
                </a:lnTo>
                <a:lnTo>
                  <a:pt x="56" y="18"/>
                </a:lnTo>
                <a:lnTo>
                  <a:pt x="42" y="0"/>
                </a:lnTo>
                <a:lnTo>
                  <a:pt x="0" y="90"/>
                </a:lnTo>
                <a:lnTo>
                  <a:pt x="175" y="101"/>
                </a:lnTo>
                <a:lnTo>
                  <a:pt x="42" y="0"/>
                </a:lnTo>
                <a:lnTo>
                  <a:pt x="56" y="18"/>
                </a:lnTo>
              </a:path>
            </a:pathLst>
          </a:custGeom>
          <a:solidFill>
            <a:schemeClr val="tx1"/>
          </a:solidFill>
          <a:ln w="9525" cap="rnd">
            <a:solidFill>
              <a:schemeClr val="tx1"/>
            </a:solidFill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43" name="Freeform 187"/>
          <p:cNvSpPr>
            <a:spLocks/>
          </p:cNvSpPr>
          <p:nvPr/>
        </p:nvSpPr>
        <p:spPr bwMode="auto">
          <a:xfrm>
            <a:off x="6407150" y="4518025"/>
            <a:ext cx="555625" cy="730250"/>
          </a:xfrm>
          <a:custGeom>
            <a:avLst/>
            <a:gdLst>
              <a:gd name="T0" fmla="*/ 2147483647 w 392"/>
              <a:gd name="T1" fmla="*/ 0 h 460"/>
              <a:gd name="T2" fmla="*/ 2147483647 w 392"/>
              <a:gd name="T3" fmla="*/ 2147483647 h 460"/>
              <a:gd name="T4" fmla="*/ 2147483647 w 392"/>
              <a:gd name="T5" fmla="*/ 2147483647 h 460"/>
              <a:gd name="T6" fmla="*/ 2147483647 w 392"/>
              <a:gd name="T7" fmla="*/ 2147483647 h 460"/>
              <a:gd name="T8" fmla="*/ 2147483647 w 392"/>
              <a:gd name="T9" fmla="*/ 2147483647 h 460"/>
              <a:gd name="T10" fmla="*/ 2147483647 w 392"/>
              <a:gd name="T11" fmla="*/ 2147483647 h 460"/>
              <a:gd name="T12" fmla="*/ 2147483647 w 392"/>
              <a:gd name="T13" fmla="*/ 2147483647 h 460"/>
              <a:gd name="T14" fmla="*/ 2147483647 w 392"/>
              <a:gd name="T15" fmla="*/ 2147483647 h 460"/>
              <a:gd name="T16" fmla="*/ 2147483647 w 392"/>
              <a:gd name="T17" fmla="*/ 2147483647 h 460"/>
              <a:gd name="T18" fmla="*/ 2147483647 w 392"/>
              <a:gd name="T19" fmla="*/ 2147483647 h 460"/>
              <a:gd name="T20" fmla="*/ 2147483647 w 392"/>
              <a:gd name="T21" fmla="*/ 2147483647 h 460"/>
              <a:gd name="T22" fmla="*/ 2147483647 w 392"/>
              <a:gd name="T23" fmla="*/ 2147483647 h 460"/>
              <a:gd name="T24" fmla="*/ 2147483647 w 392"/>
              <a:gd name="T25" fmla="*/ 2147483647 h 460"/>
              <a:gd name="T26" fmla="*/ 2147483647 w 392"/>
              <a:gd name="T27" fmla="*/ 2147483647 h 460"/>
              <a:gd name="T28" fmla="*/ 2147483647 w 392"/>
              <a:gd name="T29" fmla="*/ 2147483647 h 460"/>
              <a:gd name="T30" fmla="*/ 2147483647 w 392"/>
              <a:gd name="T31" fmla="*/ 2147483647 h 460"/>
              <a:gd name="T32" fmla="*/ 0 w 392"/>
              <a:gd name="T33" fmla="*/ 2147483647 h 460"/>
              <a:gd name="T34" fmla="*/ 2147483647 w 392"/>
              <a:gd name="T35" fmla="*/ 2147483647 h 460"/>
              <a:gd name="T36" fmla="*/ 2147483647 w 392"/>
              <a:gd name="T37" fmla="*/ 2147483647 h 460"/>
              <a:gd name="T38" fmla="*/ 2147483647 w 392"/>
              <a:gd name="T39" fmla="*/ 2147483647 h 460"/>
              <a:gd name="T40" fmla="*/ 2147483647 w 392"/>
              <a:gd name="T41" fmla="*/ 2147483647 h 460"/>
              <a:gd name="T42" fmla="*/ 2147483647 w 392"/>
              <a:gd name="T43" fmla="*/ 2147483647 h 460"/>
              <a:gd name="T44" fmla="*/ 2147483647 w 392"/>
              <a:gd name="T45" fmla="*/ 2147483647 h 460"/>
              <a:gd name="T46" fmla="*/ 2147483647 w 392"/>
              <a:gd name="T47" fmla="*/ 2147483647 h 460"/>
              <a:gd name="T48" fmla="*/ 2147483647 w 392"/>
              <a:gd name="T49" fmla="*/ 2147483647 h 460"/>
              <a:gd name="T50" fmla="*/ 2147483647 w 392"/>
              <a:gd name="T51" fmla="*/ 2147483647 h 460"/>
              <a:gd name="T52" fmla="*/ 2147483647 w 392"/>
              <a:gd name="T53" fmla="*/ 2147483647 h 460"/>
              <a:gd name="T54" fmla="*/ 2147483647 w 392"/>
              <a:gd name="T55" fmla="*/ 2147483647 h 460"/>
              <a:gd name="T56" fmla="*/ 2147483647 w 392"/>
              <a:gd name="T57" fmla="*/ 2147483647 h 460"/>
              <a:gd name="T58" fmla="*/ 2147483647 w 392"/>
              <a:gd name="T59" fmla="*/ 2147483647 h 460"/>
              <a:gd name="T60" fmla="*/ 2147483647 w 392"/>
              <a:gd name="T61" fmla="*/ 2147483647 h 460"/>
              <a:gd name="T62" fmla="*/ 2147483647 w 392"/>
              <a:gd name="T63" fmla="*/ 2147483647 h 460"/>
              <a:gd name="T64" fmla="*/ 2147483647 w 392"/>
              <a:gd name="T65" fmla="*/ 2147483647 h 460"/>
              <a:gd name="T66" fmla="*/ 2147483647 w 392"/>
              <a:gd name="T67" fmla="*/ 2147483647 h 46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92"/>
              <a:gd name="T103" fmla="*/ 0 h 460"/>
              <a:gd name="T104" fmla="*/ 392 w 392"/>
              <a:gd name="T105" fmla="*/ 460 h 46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92" h="460">
                <a:moveTo>
                  <a:pt x="391" y="0"/>
                </a:moveTo>
                <a:lnTo>
                  <a:pt x="380" y="0"/>
                </a:lnTo>
                <a:lnTo>
                  <a:pt x="362" y="0"/>
                </a:lnTo>
                <a:lnTo>
                  <a:pt x="345" y="2"/>
                </a:lnTo>
                <a:lnTo>
                  <a:pt x="327" y="6"/>
                </a:lnTo>
                <a:lnTo>
                  <a:pt x="309" y="11"/>
                </a:lnTo>
                <a:lnTo>
                  <a:pt x="293" y="18"/>
                </a:lnTo>
                <a:lnTo>
                  <a:pt x="275" y="26"/>
                </a:lnTo>
                <a:lnTo>
                  <a:pt x="258" y="36"/>
                </a:lnTo>
                <a:lnTo>
                  <a:pt x="242" y="45"/>
                </a:lnTo>
                <a:lnTo>
                  <a:pt x="225" y="57"/>
                </a:lnTo>
                <a:lnTo>
                  <a:pt x="210" y="70"/>
                </a:lnTo>
                <a:lnTo>
                  <a:pt x="194" y="84"/>
                </a:lnTo>
                <a:lnTo>
                  <a:pt x="179" y="98"/>
                </a:lnTo>
                <a:lnTo>
                  <a:pt x="165" y="114"/>
                </a:lnTo>
                <a:lnTo>
                  <a:pt x="150" y="129"/>
                </a:lnTo>
                <a:lnTo>
                  <a:pt x="136" y="146"/>
                </a:lnTo>
                <a:lnTo>
                  <a:pt x="124" y="163"/>
                </a:lnTo>
                <a:lnTo>
                  <a:pt x="110" y="181"/>
                </a:lnTo>
                <a:lnTo>
                  <a:pt x="98" y="198"/>
                </a:lnTo>
                <a:lnTo>
                  <a:pt x="86" y="216"/>
                </a:lnTo>
                <a:lnTo>
                  <a:pt x="75" y="235"/>
                </a:lnTo>
                <a:lnTo>
                  <a:pt x="64" y="254"/>
                </a:lnTo>
                <a:lnTo>
                  <a:pt x="54" y="272"/>
                </a:lnTo>
                <a:lnTo>
                  <a:pt x="46" y="291"/>
                </a:lnTo>
                <a:lnTo>
                  <a:pt x="36" y="310"/>
                </a:lnTo>
                <a:lnTo>
                  <a:pt x="22" y="347"/>
                </a:lnTo>
                <a:lnTo>
                  <a:pt x="17" y="365"/>
                </a:lnTo>
                <a:lnTo>
                  <a:pt x="12" y="383"/>
                </a:lnTo>
                <a:lnTo>
                  <a:pt x="8" y="400"/>
                </a:lnTo>
                <a:lnTo>
                  <a:pt x="4" y="417"/>
                </a:lnTo>
                <a:lnTo>
                  <a:pt x="2" y="433"/>
                </a:lnTo>
                <a:lnTo>
                  <a:pt x="1" y="449"/>
                </a:lnTo>
                <a:lnTo>
                  <a:pt x="0" y="458"/>
                </a:lnTo>
                <a:lnTo>
                  <a:pt x="22" y="459"/>
                </a:lnTo>
                <a:lnTo>
                  <a:pt x="22" y="450"/>
                </a:lnTo>
                <a:lnTo>
                  <a:pt x="23" y="435"/>
                </a:lnTo>
                <a:lnTo>
                  <a:pt x="25" y="420"/>
                </a:lnTo>
                <a:lnTo>
                  <a:pt x="29" y="404"/>
                </a:lnTo>
                <a:lnTo>
                  <a:pt x="32" y="388"/>
                </a:lnTo>
                <a:lnTo>
                  <a:pt x="38" y="370"/>
                </a:lnTo>
                <a:lnTo>
                  <a:pt x="43" y="352"/>
                </a:lnTo>
                <a:lnTo>
                  <a:pt x="57" y="317"/>
                </a:lnTo>
                <a:lnTo>
                  <a:pt x="65" y="298"/>
                </a:lnTo>
                <a:lnTo>
                  <a:pt x="74" y="280"/>
                </a:lnTo>
                <a:lnTo>
                  <a:pt x="84" y="263"/>
                </a:lnTo>
                <a:lnTo>
                  <a:pt x="94" y="244"/>
                </a:lnTo>
                <a:lnTo>
                  <a:pt x="104" y="226"/>
                </a:lnTo>
                <a:lnTo>
                  <a:pt x="116" y="208"/>
                </a:lnTo>
                <a:lnTo>
                  <a:pt x="128" y="191"/>
                </a:lnTo>
                <a:lnTo>
                  <a:pt x="140" y="174"/>
                </a:lnTo>
                <a:lnTo>
                  <a:pt x="154" y="157"/>
                </a:lnTo>
                <a:lnTo>
                  <a:pt x="168" y="141"/>
                </a:lnTo>
                <a:lnTo>
                  <a:pt x="181" y="125"/>
                </a:lnTo>
                <a:lnTo>
                  <a:pt x="196" y="111"/>
                </a:lnTo>
                <a:lnTo>
                  <a:pt x="210" y="97"/>
                </a:lnTo>
                <a:lnTo>
                  <a:pt x="224" y="84"/>
                </a:lnTo>
                <a:lnTo>
                  <a:pt x="240" y="72"/>
                </a:lnTo>
                <a:lnTo>
                  <a:pt x="255" y="61"/>
                </a:lnTo>
                <a:lnTo>
                  <a:pt x="271" y="51"/>
                </a:lnTo>
                <a:lnTo>
                  <a:pt x="286" y="42"/>
                </a:lnTo>
                <a:lnTo>
                  <a:pt x="302" y="35"/>
                </a:lnTo>
                <a:lnTo>
                  <a:pt x="317" y="29"/>
                </a:lnTo>
                <a:lnTo>
                  <a:pt x="334" y="24"/>
                </a:lnTo>
                <a:lnTo>
                  <a:pt x="348" y="22"/>
                </a:lnTo>
                <a:lnTo>
                  <a:pt x="364" y="19"/>
                </a:lnTo>
                <a:lnTo>
                  <a:pt x="380" y="19"/>
                </a:lnTo>
                <a:lnTo>
                  <a:pt x="390" y="20"/>
                </a:lnTo>
                <a:lnTo>
                  <a:pt x="391" y="0"/>
                </a:lnTo>
              </a:path>
            </a:pathLst>
          </a:custGeom>
          <a:solidFill>
            <a:schemeClr val="tx1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44" name="Freeform 188"/>
          <p:cNvSpPr>
            <a:spLocks/>
          </p:cNvSpPr>
          <p:nvPr/>
        </p:nvSpPr>
        <p:spPr bwMode="auto">
          <a:xfrm>
            <a:off x="6372225" y="5057775"/>
            <a:ext cx="114300" cy="174625"/>
          </a:xfrm>
          <a:custGeom>
            <a:avLst/>
            <a:gdLst>
              <a:gd name="T0" fmla="*/ 2147483647 w 81"/>
              <a:gd name="T1" fmla="*/ 2147483647 h 111"/>
              <a:gd name="T2" fmla="*/ 2147483647 w 81"/>
              <a:gd name="T3" fmla="*/ 2147483647 h 111"/>
              <a:gd name="T4" fmla="*/ 0 w 81"/>
              <a:gd name="T5" fmla="*/ 0 h 111"/>
              <a:gd name="T6" fmla="*/ 2147483647 w 81"/>
              <a:gd name="T7" fmla="*/ 2147483647 h 111"/>
              <a:gd name="T8" fmla="*/ 0 60000 65536"/>
              <a:gd name="T9" fmla="*/ 0 60000 65536"/>
              <a:gd name="T10" fmla="*/ 0 60000 65536"/>
              <a:gd name="T11" fmla="*/ 0 60000 65536"/>
              <a:gd name="T12" fmla="*/ 0 w 81"/>
              <a:gd name="T13" fmla="*/ 0 h 111"/>
              <a:gd name="T14" fmla="*/ 81 w 81"/>
              <a:gd name="T15" fmla="*/ 111 h 1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" h="111">
                <a:moveTo>
                  <a:pt x="80" y="3"/>
                </a:moveTo>
                <a:lnTo>
                  <a:pt x="34" y="110"/>
                </a:lnTo>
                <a:lnTo>
                  <a:pt x="0" y="0"/>
                </a:lnTo>
                <a:lnTo>
                  <a:pt x="80" y="3"/>
                </a:lnTo>
              </a:path>
            </a:pathLst>
          </a:custGeom>
          <a:solidFill>
            <a:srgbClr val="FFFF00"/>
          </a:solidFill>
          <a:ln w="9525" cap="rnd">
            <a:noFill/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45" name="Freeform 189"/>
          <p:cNvSpPr>
            <a:spLocks/>
          </p:cNvSpPr>
          <p:nvPr/>
        </p:nvSpPr>
        <p:spPr bwMode="auto">
          <a:xfrm>
            <a:off x="6372225" y="5040313"/>
            <a:ext cx="155575" cy="239712"/>
          </a:xfrm>
          <a:custGeom>
            <a:avLst/>
            <a:gdLst>
              <a:gd name="T0" fmla="*/ 2147483647 w 110"/>
              <a:gd name="T1" fmla="*/ 2147483647 h 152"/>
              <a:gd name="T2" fmla="*/ 2147483647 w 110"/>
              <a:gd name="T3" fmla="*/ 2147483647 h 152"/>
              <a:gd name="T4" fmla="*/ 2147483647 w 110"/>
              <a:gd name="T5" fmla="*/ 2147483647 h 152"/>
              <a:gd name="T6" fmla="*/ 2147483647 w 110"/>
              <a:gd name="T7" fmla="*/ 2147483647 h 152"/>
              <a:gd name="T8" fmla="*/ 2147483647 w 110"/>
              <a:gd name="T9" fmla="*/ 2147483647 h 152"/>
              <a:gd name="T10" fmla="*/ 2147483647 w 110"/>
              <a:gd name="T11" fmla="*/ 2147483647 h 152"/>
              <a:gd name="T12" fmla="*/ 2147483647 w 110"/>
              <a:gd name="T13" fmla="*/ 2147483647 h 152"/>
              <a:gd name="T14" fmla="*/ 2147483647 w 110"/>
              <a:gd name="T15" fmla="*/ 2147483647 h 152"/>
              <a:gd name="T16" fmla="*/ 0 w 110"/>
              <a:gd name="T17" fmla="*/ 0 h 152"/>
              <a:gd name="T18" fmla="*/ 2147483647 w 110"/>
              <a:gd name="T19" fmla="*/ 2147483647 h 152"/>
              <a:gd name="T20" fmla="*/ 2147483647 w 110"/>
              <a:gd name="T21" fmla="*/ 2147483647 h 152"/>
              <a:gd name="T22" fmla="*/ 2147483647 w 110"/>
              <a:gd name="T23" fmla="*/ 2147483647 h 15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0"/>
              <a:gd name="T37" fmla="*/ 0 h 152"/>
              <a:gd name="T38" fmla="*/ 110 w 110"/>
              <a:gd name="T39" fmla="*/ 152 h 15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0" h="152">
                <a:moveTo>
                  <a:pt x="94" y="22"/>
                </a:moveTo>
                <a:lnTo>
                  <a:pt x="85" y="10"/>
                </a:lnTo>
                <a:lnTo>
                  <a:pt x="39" y="118"/>
                </a:lnTo>
                <a:lnTo>
                  <a:pt x="59" y="118"/>
                </a:lnTo>
                <a:lnTo>
                  <a:pt x="23" y="7"/>
                </a:lnTo>
                <a:lnTo>
                  <a:pt x="13" y="18"/>
                </a:lnTo>
                <a:lnTo>
                  <a:pt x="94" y="22"/>
                </a:lnTo>
                <a:lnTo>
                  <a:pt x="109" y="4"/>
                </a:lnTo>
                <a:lnTo>
                  <a:pt x="0" y="0"/>
                </a:lnTo>
                <a:lnTo>
                  <a:pt x="48" y="151"/>
                </a:lnTo>
                <a:lnTo>
                  <a:pt x="109" y="4"/>
                </a:lnTo>
                <a:lnTo>
                  <a:pt x="94" y="22"/>
                </a:lnTo>
              </a:path>
            </a:pathLst>
          </a:custGeom>
          <a:solidFill>
            <a:schemeClr val="tx1"/>
          </a:solidFill>
          <a:ln w="9525" cap="rnd">
            <a:solidFill>
              <a:schemeClr val="tx1"/>
            </a:solidFill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41146" name="Rectangle 190"/>
          <p:cNvSpPr>
            <a:spLocks noChangeArrowheads="1"/>
          </p:cNvSpPr>
          <p:nvPr/>
        </p:nvSpPr>
        <p:spPr bwMode="auto">
          <a:xfrm>
            <a:off x="4778375" y="976313"/>
            <a:ext cx="816379" cy="30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140" tIns="49071" rIns="98140" bIns="49071">
            <a:spAutoFit/>
          </a:bodyPr>
          <a:lstStyle/>
          <a:p>
            <a:pPr defTabSz="971550" eaLnBrk="0" hangingPunct="0"/>
            <a:r>
              <a:rPr lang="cs-CZ" sz="2000" b="1" dirty="0">
                <a:latin typeface="Calibri" pitchFamily="34" charset="0"/>
              </a:rPr>
              <a:t>Granulát</a:t>
            </a:r>
            <a:endParaRPr lang="en-US" sz="2000" b="1" dirty="0">
              <a:solidFill>
                <a:srgbClr val="003E00"/>
              </a:solidFill>
              <a:latin typeface="Calibri" pitchFamily="34" charset="0"/>
            </a:endParaRPr>
          </a:p>
        </p:txBody>
      </p:sp>
      <p:sp>
        <p:nvSpPr>
          <p:cNvPr id="41147" name="Freeform 180"/>
          <p:cNvSpPr>
            <a:spLocks/>
          </p:cNvSpPr>
          <p:nvPr/>
        </p:nvSpPr>
        <p:spPr bwMode="auto">
          <a:xfrm>
            <a:off x="4887913" y="3619500"/>
            <a:ext cx="163512" cy="250825"/>
          </a:xfrm>
          <a:custGeom>
            <a:avLst/>
            <a:gdLst>
              <a:gd name="T0" fmla="*/ 2147483647 w 116"/>
              <a:gd name="T1" fmla="*/ 2147483647 h 157"/>
              <a:gd name="T2" fmla="*/ 2147483647 w 116"/>
              <a:gd name="T3" fmla="*/ 2147483647 h 157"/>
              <a:gd name="T4" fmla="*/ 2147483647 w 116"/>
              <a:gd name="T5" fmla="*/ 2147483647 h 157"/>
              <a:gd name="T6" fmla="*/ 2147483647 w 116"/>
              <a:gd name="T7" fmla="*/ 2147483647 h 157"/>
              <a:gd name="T8" fmla="*/ 2147483647 w 116"/>
              <a:gd name="T9" fmla="*/ 2147483647 h 157"/>
              <a:gd name="T10" fmla="*/ 2147483647 w 116"/>
              <a:gd name="T11" fmla="*/ 2147483647 h 157"/>
              <a:gd name="T12" fmla="*/ 2147483647 w 116"/>
              <a:gd name="T13" fmla="*/ 2147483647 h 157"/>
              <a:gd name="T14" fmla="*/ 2147483647 w 116"/>
              <a:gd name="T15" fmla="*/ 0 h 157"/>
              <a:gd name="T16" fmla="*/ 0 w 116"/>
              <a:gd name="T17" fmla="*/ 2147483647 h 157"/>
              <a:gd name="T18" fmla="*/ 2147483647 w 116"/>
              <a:gd name="T19" fmla="*/ 2147483647 h 157"/>
              <a:gd name="T20" fmla="*/ 2147483647 w 116"/>
              <a:gd name="T21" fmla="*/ 0 h 157"/>
              <a:gd name="T22" fmla="*/ 2147483647 w 116"/>
              <a:gd name="T23" fmla="*/ 2147483647 h 15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6"/>
              <a:gd name="T37" fmla="*/ 0 h 157"/>
              <a:gd name="T38" fmla="*/ 116 w 116"/>
              <a:gd name="T39" fmla="*/ 157 h 15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6" h="157">
                <a:moveTo>
                  <a:pt x="96" y="21"/>
                </a:moveTo>
                <a:lnTo>
                  <a:pt x="81" y="14"/>
                </a:lnTo>
                <a:lnTo>
                  <a:pt x="92" y="130"/>
                </a:lnTo>
                <a:lnTo>
                  <a:pt x="110" y="123"/>
                </a:lnTo>
                <a:lnTo>
                  <a:pt x="24" y="36"/>
                </a:lnTo>
                <a:lnTo>
                  <a:pt x="20" y="50"/>
                </a:lnTo>
                <a:lnTo>
                  <a:pt x="96" y="21"/>
                </a:lnTo>
                <a:lnTo>
                  <a:pt x="100" y="0"/>
                </a:lnTo>
                <a:lnTo>
                  <a:pt x="0" y="39"/>
                </a:lnTo>
                <a:lnTo>
                  <a:pt x="115" y="156"/>
                </a:lnTo>
                <a:lnTo>
                  <a:pt x="100" y="0"/>
                </a:lnTo>
                <a:lnTo>
                  <a:pt x="96" y="21"/>
                </a:lnTo>
              </a:path>
            </a:pathLst>
          </a:custGeom>
          <a:solidFill>
            <a:schemeClr val="tx1"/>
          </a:solidFill>
          <a:ln w="9525" cap="rnd">
            <a:solidFill>
              <a:schemeClr val="tx1"/>
            </a:solidFill>
            <a:round/>
            <a:headEnd/>
            <a:tailEnd/>
          </a:ln>
        </p:spPr>
        <p:txBody>
          <a:bodyPr lIns="123073" tIns="61537" rIns="123073" bIns="61537"/>
          <a:lstStyle/>
          <a:p>
            <a:endParaRPr lang="cs-CZ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C92427-593A-DA00-9F20-F1036C86A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BA4097-87D3-0ACF-D7BB-7A2105C6A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4240A7-6D1B-3373-CC1A-95C050E9A4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5BCB5"/>
              </a:clrFrom>
              <a:clrTo>
                <a:srgbClr val="C5BCB5">
                  <a:alpha val="0"/>
                </a:srgbClr>
              </a:clrTo>
            </a:clrChange>
          </a:blip>
          <a:srcRect l="36156" t="58356" r="29248" b="13644"/>
          <a:stretch>
            <a:fillRect/>
          </a:stretch>
        </p:blipFill>
        <p:spPr bwMode="auto">
          <a:xfrm>
            <a:off x="0" y="1371600"/>
            <a:ext cx="2829344" cy="19050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2" descr="D:\Akhiljit\Exhibitions\2011 &amp; earlier\Indo MIM shots\Molding green shot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 t="12968" r="369" b="15311"/>
          <a:stretch>
            <a:fillRect/>
          </a:stretch>
        </p:blipFill>
        <p:spPr bwMode="auto">
          <a:xfrm>
            <a:off x="76200" y="3886200"/>
            <a:ext cx="2543175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C:\Users\akhiljit.w\Desktop\DSC01779.JPG"/>
          <p:cNvPicPr>
            <a:picLocks noChangeAspect="1" noChangeArrowheads="1"/>
          </p:cNvPicPr>
          <p:nvPr/>
        </p:nvPicPr>
        <p:blipFill>
          <a:blip r:embed="rId4" cstate="print"/>
          <a:srcRect r="25000"/>
          <a:stretch>
            <a:fillRect/>
          </a:stretch>
        </p:blipFill>
        <p:spPr bwMode="auto">
          <a:xfrm>
            <a:off x="3276600" y="3897313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3" descr="D:\Akhiljit\Exhibitions\2011 &amp; earlier\Indo MIM shots\Sintering furnace color shot.jpg"/>
          <p:cNvPicPr>
            <a:picLocks noChangeAspect="1" noChangeArrowheads="1"/>
          </p:cNvPicPr>
          <p:nvPr/>
        </p:nvPicPr>
        <p:blipFill>
          <a:blip r:embed="rId5" cstate="print"/>
          <a:srcRect r="6557"/>
          <a:stretch>
            <a:fillRect/>
          </a:stretch>
        </p:blipFill>
        <p:spPr bwMode="auto">
          <a:xfrm>
            <a:off x="6324600" y="3897313"/>
            <a:ext cx="2743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2007-11-06 16-01-3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7625" y="990600"/>
            <a:ext cx="4016375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Down Arrow 13"/>
          <p:cNvSpPr>
            <a:spLocks noChangeArrowheads="1"/>
          </p:cNvSpPr>
          <p:nvPr/>
        </p:nvSpPr>
        <p:spPr bwMode="auto">
          <a:xfrm>
            <a:off x="1295400" y="3276600"/>
            <a:ext cx="2286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2409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cs-CZ"/>
          </a:p>
        </p:txBody>
      </p:sp>
      <p:sp>
        <p:nvSpPr>
          <p:cNvPr id="17420" name="Right Arrow 15"/>
          <p:cNvSpPr>
            <a:spLocks noChangeArrowheads="1"/>
          </p:cNvSpPr>
          <p:nvPr/>
        </p:nvSpPr>
        <p:spPr bwMode="auto">
          <a:xfrm>
            <a:off x="2743200" y="50292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2409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cs-CZ"/>
          </a:p>
        </p:txBody>
      </p:sp>
      <p:sp>
        <p:nvSpPr>
          <p:cNvPr id="17421" name="Right Arrow 16"/>
          <p:cNvSpPr>
            <a:spLocks noChangeArrowheads="1"/>
          </p:cNvSpPr>
          <p:nvPr/>
        </p:nvSpPr>
        <p:spPr bwMode="auto">
          <a:xfrm>
            <a:off x="5791200" y="50292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2409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cs-CZ"/>
          </a:p>
        </p:txBody>
      </p:sp>
      <p:sp>
        <p:nvSpPr>
          <p:cNvPr id="17422" name="Up Arrow 17"/>
          <p:cNvSpPr>
            <a:spLocks noChangeArrowheads="1"/>
          </p:cNvSpPr>
          <p:nvPr/>
        </p:nvSpPr>
        <p:spPr bwMode="auto">
          <a:xfrm>
            <a:off x="7620000" y="3276600"/>
            <a:ext cx="228600" cy="4572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2409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cs-CZ"/>
          </a:p>
        </p:txBody>
      </p:sp>
      <p:sp>
        <p:nvSpPr>
          <p:cNvPr id="17424" name="TextBox 19"/>
          <p:cNvSpPr txBox="1">
            <a:spLocks noChangeArrowheads="1"/>
          </p:cNvSpPr>
          <p:nvPr/>
        </p:nvSpPr>
        <p:spPr bwMode="auto">
          <a:xfrm>
            <a:off x="6629400" y="0"/>
            <a:ext cx="2514600" cy="738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17431" name="Oval 8"/>
          <p:cNvSpPr>
            <a:spLocks noChangeArrowheads="1"/>
          </p:cNvSpPr>
          <p:nvPr/>
        </p:nvSpPr>
        <p:spPr bwMode="auto">
          <a:xfrm>
            <a:off x="4114800" y="1219200"/>
            <a:ext cx="1828800" cy="685800"/>
          </a:xfrm>
          <a:prstGeom prst="ellipse">
            <a:avLst/>
          </a:prstGeom>
          <a:solidFill>
            <a:srgbClr val="7AC60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r>
              <a:rPr lang="cs-CZ" sz="1800" dirty="0">
                <a:solidFill>
                  <a:schemeClr val="tx1"/>
                </a:solidFill>
              </a:rPr>
              <a:t>20% smrštění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4" name="Rectangle 4"/>
          <p:cNvSpPr txBox="1">
            <a:spLocks noRot="1" noChangeArrowheads="1"/>
          </p:cNvSpPr>
          <p:nvPr/>
        </p:nvSpPr>
        <p:spPr>
          <a:xfrm>
            <a:off x="228601" y="73025"/>
            <a:ext cx="5867400" cy="639763"/>
          </a:xfrm>
          <a:prstGeom prst="rect">
            <a:avLst/>
          </a:prstGeom>
        </p:spPr>
        <p:txBody>
          <a:bodyPr lIns="98140" tIns="49071" rIns="98140" bIns="49071" rtlCol="0" anchor="b">
            <a:normAutofit fontScale="90000" lnSpcReduction="10000"/>
          </a:bodyPr>
          <a:lstStyle/>
          <a:p>
            <a:pPr marL="0" marR="0" lvl="0" indent="0" algn="ctr" defTabSz="45714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yriad Pro"/>
                <a:ea typeface="+mj-ea"/>
                <a:cs typeface="Myriad Pro"/>
                <a:hlinkClick r:id="rId7" action="ppaction://hlinkfile"/>
              </a:rPr>
              <a:t>MIM</a:t>
            </a:r>
            <a:r>
              <a:rPr kumimoji="1" lang="cs-CZ" sz="4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yriad Pro"/>
                <a:ea typeface="+mj-ea"/>
                <a:cs typeface="Myriad Pro"/>
                <a:hlinkClick r:id="rId7" action="ppaction://hlinkfile"/>
              </a:rPr>
              <a:t> - technologický proces</a:t>
            </a:r>
            <a:endParaRPr kumimoji="1" 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yriad Pro"/>
              <a:ea typeface="+mj-ea"/>
              <a:cs typeface="Myriad Pro"/>
              <a:hlinkClick r:id="rId7" action="ppaction://hlinkfil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705AB4-2A30-24BA-6363-05C24C172F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D:\Akhiljit\Exhibitions\2011 &amp; earlier\Indo MIM shots\Molding green shot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t="12968" r="369" b="15311"/>
          <a:stretch>
            <a:fillRect/>
          </a:stretch>
        </p:blipFill>
        <p:spPr bwMode="auto">
          <a:xfrm>
            <a:off x="76200" y="3886200"/>
            <a:ext cx="2543175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C:\Users\akhiljit.w\Desktop\DSC01779.JPG"/>
          <p:cNvPicPr>
            <a:picLocks noChangeAspect="1" noChangeArrowheads="1"/>
          </p:cNvPicPr>
          <p:nvPr/>
        </p:nvPicPr>
        <p:blipFill>
          <a:blip r:embed="rId3" cstate="print"/>
          <a:srcRect r="25000"/>
          <a:stretch>
            <a:fillRect/>
          </a:stretch>
        </p:blipFill>
        <p:spPr bwMode="auto">
          <a:xfrm>
            <a:off x="3276600" y="3897313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3" descr="D:\Akhiljit\Exhibitions\2011 &amp; earlier\Indo MIM shots\Sintering furnace color shot.jpg"/>
          <p:cNvPicPr>
            <a:picLocks noChangeAspect="1" noChangeArrowheads="1"/>
          </p:cNvPicPr>
          <p:nvPr/>
        </p:nvPicPr>
        <p:blipFill>
          <a:blip r:embed="rId4" cstate="print"/>
          <a:srcRect r="6557"/>
          <a:stretch>
            <a:fillRect/>
          </a:stretch>
        </p:blipFill>
        <p:spPr bwMode="auto">
          <a:xfrm>
            <a:off x="6324600" y="3897313"/>
            <a:ext cx="2743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2007-11-06 16-01-3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7625" y="990600"/>
            <a:ext cx="4016375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Down Arrow 13"/>
          <p:cNvSpPr>
            <a:spLocks noChangeArrowheads="1"/>
          </p:cNvSpPr>
          <p:nvPr/>
        </p:nvSpPr>
        <p:spPr bwMode="auto">
          <a:xfrm>
            <a:off x="1295400" y="3276600"/>
            <a:ext cx="2286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2409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cs-CZ"/>
          </a:p>
        </p:txBody>
      </p:sp>
      <p:sp>
        <p:nvSpPr>
          <p:cNvPr id="17420" name="Right Arrow 15"/>
          <p:cNvSpPr>
            <a:spLocks noChangeArrowheads="1"/>
          </p:cNvSpPr>
          <p:nvPr/>
        </p:nvSpPr>
        <p:spPr bwMode="auto">
          <a:xfrm>
            <a:off x="2743200" y="50292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2409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cs-CZ"/>
          </a:p>
        </p:txBody>
      </p:sp>
      <p:sp>
        <p:nvSpPr>
          <p:cNvPr id="17421" name="Right Arrow 16"/>
          <p:cNvSpPr>
            <a:spLocks noChangeArrowheads="1"/>
          </p:cNvSpPr>
          <p:nvPr/>
        </p:nvSpPr>
        <p:spPr bwMode="auto">
          <a:xfrm>
            <a:off x="5791200" y="50292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2409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cs-CZ"/>
          </a:p>
        </p:txBody>
      </p:sp>
      <p:sp>
        <p:nvSpPr>
          <p:cNvPr id="17422" name="Up Arrow 17"/>
          <p:cNvSpPr>
            <a:spLocks noChangeArrowheads="1"/>
          </p:cNvSpPr>
          <p:nvPr/>
        </p:nvSpPr>
        <p:spPr bwMode="auto">
          <a:xfrm>
            <a:off x="7620000" y="3276600"/>
            <a:ext cx="228600" cy="4572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2409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cs-CZ"/>
          </a:p>
        </p:txBody>
      </p:sp>
      <p:sp>
        <p:nvSpPr>
          <p:cNvPr id="17424" name="TextBox 19"/>
          <p:cNvSpPr txBox="1">
            <a:spLocks noChangeArrowheads="1"/>
          </p:cNvSpPr>
          <p:nvPr/>
        </p:nvSpPr>
        <p:spPr bwMode="auto">
          <a:xfrm>
            <a:off x="6629400" y="0"/>
            <a:ext cx="2514600" cy="738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17431" name="Oval 8"/>
          <p:cNvSpPr>
            <a:spLocks noChangeArrowheads="1"/>
          </p:cNvSpPr>
          <p:nvPr/>
        </p:nvSpPr>
        <p:spPr bwMode="auto">
          <a:xfrm>
            <a:off x="4114800" y="1219200"/>
            <a:ext cx="1828800" cy="685800"/>
          </a:xfrm>
          <a:prstGeom prst="ellipse">
            <a:avLst/>
          </a:prstGeom>
          <a:solidFill>
            <a:srgbClr val="7AC60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r>
              <a:rPr lang="cs-CZ" sz="1800" dirty="0">
                <a:solidFill>
                  <a:schemeClr val="tx1"/>
                </a:solidFill>
              </a:rPr>
              <a:t>20% smrštění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4" name="Rectangle 4"/>
          <p:cNvSpPr txBox="1">
            <a:spLocks noRot="1" noChangeArrowheads="1"/>
          </p:cNvSpPr>
          <p:nvPr/>
        </p:nvSpPr>
        <p:spPr>
          <a:xfrm>
            <a:off x="228601" y="73025"/>
            <a:ext cx="5867400" cy="639763"/>
          </a:xfrm>
          <a:prstGeom prst="rect">
            <a:avLst/>
          </a:prstGeom>
        </p:spPr>
        <p:txBody>
          <a:bodyPr lIns="98140" tIns="49071" rIns="98140" bIns="49071" rtlCol="0" anchor="b">
            <a:normAutofit fontScale="90000" lnSpcReduction="10000"/>
          </a:bodyPr>
          <a:lstStyle/>
          <a:p>
            <a:pPr marL="0" marR="0" lvl="0" indent="0" algn="ctr" defTabSz="45714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yriad Pro"/>
                <a:ea typeface="+mj-ea"/>
                <a:cs typeface="Myriad Pro"/>
                <a:hlinkClick r:id="rId6" action="ppaction://hlinkfile"/>
              </a:rPr>
              <a:t>MIM</a:t>
            </a:r>
            <a:r>
              <a:rPr kumimoji="1" lang="cs-CZ" sz="4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yriad Pro"/>
                <a:ea typeface="+mj-ea"/>
                <a:cs typeface="Myriad Pro"/>
                <a:hlinkClick r:id="rId6" action="ppaction://hlinkfile"/>
              </a:rPr>
              <a:t> - technologický proces</a:t>
            </a:r>
            <a:endParaRPr kumimoji="1" 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yriad Pro"/>
              <a:ea typeface="+mj-ea"/>
              <a:cs typeface="Myriad Pro"/>
              <a:hlinkClick r:id="rId6" action="ppaction://hlinkfil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705AB4-2A30-24BA-6363-05C24C172F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  <p:pic>
        <p:nvPicPr>
          <p:cNvPr id="5" name="Picture 4" descr="A pile of dirt and a pile of dirt">
            <a:extLst>
              <a:ext uri="{FF2B5EF4-FFF2-40B4-BE49-F238E27FC236}">
                <a16:creationId xmlns:a16="http://schemas.microsoft.com/office/drawing/2014/main" id="{DC6EF027-2647-1496-3893-4D27104351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217925"/>
            <a:ext cx="2830818" cy="190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72320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953000"/>
            <a:ext cx="10134600" cy="1158875"/>
          </a:xfrm>
        </p:spPr>
        <p:txBody>
          <a:bodyPr/>
          <a:lstStyle/>
          <a:p>
            <a:pPr eaLnBrk="1" hangingPunct="1"/>
            <a:r>
              <a:rPr lang="cs-CZ" sz="4800" dirty="0">
                <a:solidFill>
                  <a:schemeClr val="tx2"/>
                </a:solidFill>
                <a:ea typeface="Myriad Pro" charset="0"/>
                <a:cs typeface="Myriad Pro" charset="0"/>
              </a:rPr>
              <a:t>  </a:t>
            </a:r>
            <a:r>
              <a:rPr lang="cs-CZ" sz="5400" dirty="0" err="1">
                <a:solidFill>
                  <a:schemeClr val="tx2"/>
                </a:solidFill>
                <a:ea typeface="Myriad Pro" charset="0"/>
                <a:cs typeface="Myriad Pro" charset="0"/>
              </a:rPr>
              <a:t>Know</a:t>
            </a:r>
            <a:r>
              <a:rPr lang="cs-CZ" sz="4800" dirty="0">
                <a:solidFill>
                  <a:schemeClr val="tx2"/>
                </a:solidFill>
                <a:ea typeface="Myriad Pro" charset="0"/>
                <a:cs typeface="Myriad Pro" charset="0"/>
              </a:rPr>
              <a:t> </a:t>
            </a:r>
            <a:r>
              <a:rPr lang="cs-CZ" sz="4800" dirty="0" err="1">
                <a:solidFill>
                  <a:schemeClr val="tx2"/>
                </a:solidFill>
                <a:ea typeface="Myriad Pro" charset="0"/>
                <a:cs typeface="Myriad Pro" charset="0"/>
              </a:rPr>
              <a:t>how</a:t>
            </a:r>
            <a:r>
              <a:rPr lang="cs-CZ" sz="4800" dirty="0">
                <a:solidFill>
                  <a:schemeClr val="tx2"/>
                </a:solidFill>
                <a:ea typeface="Myriad Pro" charset="0"/>
                <a:cs typeface="Myriad Pro" charset="0"/>
              </a:rPr>
              <a:t> </a:t>
            </a:r>
            <a:r>
              <a:rPr lang="cs-CZ" sz="4400" dirty="0">
                <a:solidFill>
                  <a:schemeClr val="tx2"/>
                </a:solidFill>
                <a:ea typeface="Myriad Pro" charset="0"/>
                <a:cs typeface="Myriad Pro" charset="0"/>
              </a:rPr>
              <a:t>je</a:t>
            </a:r>
            <a:r>
              <a:rPr lang="cs-CZ" sz="4800" dirty="0">
                <a:solidFill>
                  <a:schemeClr val="tx2"/>
                </a:solidFill>
                <a:ea typeface="Myriad Pro" charset="0"/>
                <a:cs typeface="Myriad Pro" charset="0"/>
              </a:rPr>
              <a:t> </a:t>
            </a:r>
            <a:r>
              <a:rPr lang="cs-CZ" dirty="0">
                <a:solidFill>
                  <a:schemeClr val="tx2"/>
                </a:solidFill>
                <a:ea typeface="Myriad Pro" charset="0"/>
                <a:cs typeface="Myriad Pro" charset="0"/>
              </a:rPr>
              <a:t>ve</a:t>
            </a:r>
            <a:r>
              <a:rPr lang="cs-CZ" sz="4800" dirty="0">
                <a:solidFill>
                  <a:schemeClr val="tx2"/>
                </a:solidFill>
                <a:ea typeface="Myriad Pro" charset="0"/>
                <a:cs typeface="Myriad Pro" charset="0"/>
              </a:rPr>
              <a:t> </a:t>
            </a:r>
            <a:r>
              <a:rPr lang="cs-CZ" sz="3200" dirty="0">
                <a:solidFill>
                  <a:schemeClr val="tx2"/>
                </a:solidFill>
                <a:ea typeface="Myriad Pro" charset="0"/>
                <a:cs typeface="Myriad Pro" charset="0"/>
              </a:rPr>
              <a:t>výpočtu </a:t>
            </a:r>
            <a:r>
              <a:rPr lang="cs-CZ" sz="2800" dirty="0">
                <a:solidFill>
                  <a:schemeClr val="tx2"/>
                </a:solidFill>
                <a:ea typeface="Myriad Pro" charset="0"/>
                <a:cs typeface="Myriad Pro" charset="0"/>
              </a:rPr>
              <a:t>smrštění</a:t>
            </a:r>
            <a:r>
              <a:rPr lang="cs-CZ" sz="1800" dirty="0">
                <a:solidFill>
                  <a:schemeClr val="tx2"/>
                </a:solidFill>
                <a:ea typeface="Myriad Pro" charset="0"/>
                <a:cs typeface="Myriad Pro" charset="0"/>
              </a:rPr>
              <a:t> </a:t>
            </a:r>
            <a:r>
              <a:rPr lang="cs-CZ" sz="2400" dirty="0">
                <a:solidFill>
                  <a:schemeClr val="tx2"/>
                </a:solidFill>
                <a:ea typeface="Myriad Pro" charset="0"/>
                <a:cs typeface="Myriad Pro" charset="0"/>
              </a:rPr>
              <a:t>objemu.</a:t>
            </a:r>
            <a:endParaRPr lang="en-US" sz="2400" dirty="0">
              <a:solidFill>
                <a:schemeClr val="tx2"/>
              </a:solidFill>
              <a:ea typeface="Myriad Pro" charset="0"/>
              <a:cs typeface="Myriad Pro" charset="0"/>
            </a:endParaRPr>
          </a:p>
        </p:txBody>
      </p:sp>
      <p:pic>
        <p:nvPicPr>
          <p:cNvPr id="43011" name="Picture 4" descr="2007-11-06 16-01-3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500" y="1346200"/>
            <a:ext cx="5268913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1714500" y="4183063"/>
            <a:ext cx="9572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Green part</a:t>
            </a:r>
          </a:p>
        </p:txBody>
      </p:sp>
      <p:sp>
        <p:nvSpPr>
          <p:cNvPr id="43013" name="TextBox 4"/>
          <p:cNvSpPr txBox="1">
            <a:spLocks noChangeArrowheads="1"/>
          </p:cNvSpPr>
          <p:nvPr/>
        </p:nvSpPr>
        <p:spPr bwMode="auto">
          <a:xfrm>
            <a:off x="5351463" y="4183063"/>
            <a:ext cx="1079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Sintered part</a:t>
            </a:r>
          </a:p>
        </p:txBody>
      </p:sp>
      <p:sp>
        <p:nvSpPr>
          <p:cNvPr id="6" name="Right Arrow 5"/>
          <p:cNvSpPr/>
          <p:nvPr/>
        </p:nvSpPr>
        <p:spPr>
          <a:xfrm rot="992037">
            <a:off x="4137025" y="2352675"/>
            <a:ext cx="946150" cy="30797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79413" y="344488"/>
            <a:ext cx="8229600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cs-CZ" sz="3200" b="1" dirty="0">
                <a:solidFill>
                  <a:schemeClr val="tx2"/>
                </a:solidFill>
                <a:latin typeface="+mj-lt"/>
                <a:ea typeface="Myriad Pro"/>
                <a:cs typeface="Myriad Pro"/>
              </a:rPr>
              <a:t>Od zelené fáze k hotovému výrobku</a:t>
            </a:r>
            <a:endParaRPr lang="en-US" sz="3200" b="1" dirty="0">
              <a:solidFill>
                <a:schemeClr val="tx2"/>
              </a:solidFill>
              <a:latin typeface="+mj-lt"/>
              <a:ea typeface="Myriad Pro"/>
              <a:cs typeface="Myriad Pro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43A7C2-FF80-AE62-DDA5-13C9D7710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BEE1C1-B7AD-6990-5F96-0A1FEFC78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0AB9FC-C767-F8D7-3B00-C8B5D4CE1B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Box 19"/>
          <p:cNvSpPr txBox="1">
            <a:spLocks noChangeArrowheads="1"/>
          </p:cNvSpPr>
          <p:nvPr/>
        </p:nvSpPr>
        <p:spPr bwMode="auto">
          <a:xfrm>
            <a:off x="6629400" y="0"/>
            <a:ext cx="2514600" cy="738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-30707" y="51247"/>
            <a:ext cx="8915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3600" baseline="0" dirty="0"/>
              <a:t>Forma je základ</a:t>
            </a:r>
            <a:endParaRPr lang="en-US" sz="3600" dirty="0"/>
          </a:p>
        </p:txBody>
      </p:sp>
      <p:pic>
        <p:nvPicPr>
          <p:cNvPr id="45060" name="Picture 5" descr="assembly"/>
          <p:cNvPicPr>
            <a:picLocks noChangeAspect="1" noChangeArrowheads="1"/>
          </p:cNvPicPr>
          <p:nvPr/>
        </p:nvPicPr>
        <p:blipFill>
          <a:blip r:embed="rId2" cstate="print"/>
          <a:srcRect l="17204" t="11179" r="24301" b="9734"/>
          <a:stretch>
            <a:fillRect/>
          </a:stretch>
        </p:blipFill>
        <p:spPr bwMode="auto">
          <a:xfrm>
            <a:off x="5257800" y="1676400"/>
            <a:ext cx="3505200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7" descr="mold-3"/>
          <p:cNvPicPr>
            <a:picLocks noChangeAspect="1" noChangeArrowheads="1"/>
          </p:cNvPicPr>
          <p:nvPr/>
        </p:nvPicPr>
        <p:blipFill>
          <a:blip r:embed="rId3" cstate="print"/>
          <a:srcRect l="5090" t="4800" r="1697" b="4103"/>
          <a:stretch>
            <a:fillRect/>
          </a:stretch>
        </p:blipFill>
        <p:spPr bwMode="auto">
          <a:xfrm>
            <a:off x="762000" y="914400"/>
            <a:ext cx="3581400" cy="23209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45062" name="Picture 8" descr="01"/>
          <p:cNvPicPr>
            <a:picLocks noChangeAspect="1" noChangeArrowheads="1"/>
          </p:cNvPicPr>
          <p:nvPr/>
        </p:nvPicPr>
        <p:blipFill>
          <a:blip r:embed="rId4" cstate="print"/>
          <a:srcRect l="4509" t="1573" b="4721"/>
          <a:stretch>
            <a:fillRect/>
          </a:stretch>
        </p:blipFill>
        <p:spPr bwMode="auto">
          <a:xfrm>
            <a:off x="762000" y="3657600"/>
            <a:ext cx="3581400" cy="227488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45063" name="Text Box 9"/>
          <p:cNvSpPr txBox="1">
            <a:spLocks noChangeArrowheads="1"/>
          </p:cNvSpPr>
          <p:nvPr/>
        </p:nvSpPr>
        <p:spPr bwMode="auto">
          <a:xfrm>
            <a:off x="762000" y="3200400"/>
            <a:ext cx="3581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000" baseline="0" dirty="0"/>
              <a:t>Posuvný prvek zasunut</a:t>
            </a:r>
            <a:endParaRPr lang="en-US" sz="2000" dirty="0"/>
          </a:p>
        </p:txBody>
      </p:sp>
      <p:sp>
        <p:nvSpPr>
          <p:cNvPr id="45064" name="Text Box 10"/>
          <p:cNvSpPr txBox="1">
            <a:spLocks noChangeArrowheads="1"/>
          </p:cNvSpPr>
          <p:nvPr/>
        </p:nvSpPr>
        <p:spPr bwMode="auto">
          <a:xfrm>
            <a:off x="762000" y="5943600"/>
            <a:ext cx="3581400" cy="420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3200" dirty="0"/>
              <a:t>Vysunut</a:t>
            </a:r>
            <a:endParaRPr lang="en-US" sz="2000" dirty="0"/>
          </a:p>
        </p:txBody>
      </p:sp>
      <p:sp>
        <p:nvSpPr>
          <p:cNvPr id="45065" name="Text Box 11"/>
          <p:cNvSpPr txBox="1">
            <a:spLocks noChangeArrowheads="1"/>
          </p:cNvSpPr>
          <p:nvPr/>
        </p:nvSpPr>
        <p:spPr bwMode="auto">
          <a:xfrm>
            <a:off x="5257800" y="5105400"/>
            <a:ext cx="3505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800" baseline="0" dirty="0"/>
              <a:t>Forma se čtyřmi hnízdy</a:t>
            </a:r>
            <a:endParaRPr lang="en-US" sz="18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0D2032-C472-099C-6090-82313AB5A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CEEA17-0AA8-2A69-A66B-083CC2CB8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17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2EBEFB-48C7-4883-69B7-655FBBA4BB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19"/>
          <p:cNvSpPr txBox="1">
            <a:spLocks noChangeArrowheads="1"/>
          </p:cNvSpPr>
          <p:nvPr/>
        </p:nvSpPr>
        <p:spPr bwMode="auto">
          <a:xfrm>
            <a:off x="6629400" y="0"/>
            <a:ext cx="2514600" cy="738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46083" name="Picture 2" descr="D:\Akhiljit\Exhibitions\2011 &amp; earlier\Indo MIM shots\Toolin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71600"/>
            <a:ext cx="5840413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0" y="0"/>
            <a:ext cx="891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3600" dirty="0"/>
              <a:t>Třídílná forma - příklad</a:t>
            </a:r>
            <a:endParaRPr lang="en-US" sz="36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1CC588E-AD7A-28B9-CCF2-1C7C3D8BB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CF2F5D-0717-D3E3-42BB-87047C856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18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25FCF8-D7B5-C8D9-8ADB-F60144EB8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227138" y="457200"/>
            <a:ext cx="4792662" cy="457200"/>
          </a:xfrm>
        </p:spPr>
        <p:txBody>
          <a:bodyPr lIns="91397" tIns="45699" rIns="91397" bIns="45699">
            <a:normAutofit fontScale="90000"/>
          </a:bodyPr>
          <a:lstStyle/>
          <a:p>
            <a:pPr defTabSz="455613" eaLnBrk="1" hangingPunct="1"/>
            <a:r>
              <a:rPr lang="cs-CZ" b="1" u="sng" dirty="0">
                <a:solidFill>
                  <a:schemeClr val="tx2"/>
                </a:solidFill>
              </a:rPr>
              <a:t>Co je slinování</a:t>
            </a:r>
            <a:r>
              <a:rPr lang="en-US" b="1" u="sng" dirty="0">
                <a:solidFill>
                  <a:schemeClr val="tx2"/>
                </a:solidFill>
              </a:rPr>
              <a:t>?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968375" y="1279525"/>
            <a:ext cx="6362700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7" tIns="45699" rIns="91397" bIns="45699"/>
          <a:lstStyle/>
          <a:p>
            <a:pPr marL="342900" lvl="1" indent="-342900">
              <a:spcBef>
                <a:spcPct val="20000"/>
              </a:spcBef>
              <a:buFont typeface="Arial" pitchFamily="34" charset="0"/>
              <a:buBlip>
                <a:blip r:embed="rId2"/>
              </a:buBlip>
            </a:pPr>
            <a:r>
              <a:rPr lang="cs-CZ" sz="2400" dirty="0">
                <a:solidFill>
                  <a:schemeClr val="tx2"/>
                </a:solidFill>
                <a:latin typeface="Calibri" pitchFamily="34" charset="0"/>
              </a:rPr>
              <a:t>Spojení zrn kovu při vysoké teplotě.</a:t>
            </a:r>
            <a:endParaRPr lang="en-US" sz="2400" dirty="0">
              <a:solidFill>
                <a:schemeClr val="tx2"/>
              </a:solidFill>
              <a:latin typeface="Calibri" pitchFamily="34" charset="0"/>
            </a:endParaRPr>
          </a:p>
          <a:p>
            <a:pPr marL="342900" lvl="1" indent="-342900">
              <a:spcBef>
                <a:spcPct val="20000"/>
              </a:spcBef>
              <a:buFont typeface="Arial" pitchFamily="34" charset="0"/>
              <a:buBlip>
                <a:blip r:embed="rId2"/>
              </a:buBlip>
            </a:pPr>
            <a:endParaRPr lang="en-US" sz="2400" dirty="0">
              <a:solidFill>
                <a:schemeClr val="tx2"/>
              </a:solidFill>
              <a:latin typeface="Calibri" pitchFamily="34" charset="0"/>
            </a:endParaRPr>
          </a:p>
          <a:p>
            <a:pPr marL="342900" lvl="1" indent="-342900">
              <a:spcBef>
                <a:spcPct val="20000"/>
              </a:spcBef>
              <a:buFont typeface="Arial" pitchFamily="34" charset="0"/>
              <a:buBlip>
                <a:blip r:embed="rId2"/>
              </a:buBlip>
            </a:pPr>
            <a:r>
              <a:rPr lang="cs-CZ" sz="2400" dirty="0">
                <a:solidFill>
                  <a:schemeClr val="tx2"/>
                </a:solidFill>
                <a:latin typeface="Calibri" pitchFamily="34" charset="0"/>
              </a:rPr>
              <a:t>Vytváří se sváry – můstky</a:t>
            </a:r>
            <a:r>
              <a:rPr lang="cs-CZ" sz="2400" baseline="0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cs-CZ" sz="2400" dirty="0">
                <a:solidFill>
                  <a:schemeClr val="tx2"/>
                </a:solidFill>
                <a:latin typeface="Calibri" pitchFamily="34" charset="0"/>
              </a:rPr>
              <a:t> mezi zrny</a:t>
            </a:r>
            <a:r>
              <a:rPr lang="en-US" sz="2400" dirty="0">
                <a:solidFill>
                  <a:schemeClr val="tx2"/>
                </a:solidFill>
                <a:latin typeface="Calibri" pitchFamily="34" charset="0"/>
              </a:rPr>
              <a:t>.</a:t>
            </a:r>
          </a:p>
          <a:p>
            <a:pPr marL="342900" lvl="1" indent="-342900">
              <a:spcBef>
                <a:spcPct val="20000"/>
              </a:spcBef>
              <a:buFont typeface="Arial" pitchFamily="34" charset="0"/>
              <a:buBlip>
                <a:blip r:embed="rId2"/>
              </a:buBlip>
            </a:pPr>
            <a:endParaRPr lang="en-US" sz="2400" dirty="0">
              <a:solidFill>
                <a:schemeClr val="tx2"/>
              </a:solidFill>
              <a:latin typeface="Calibri" pitchFamily="34" charset="0"/>
            </a:endParaRPr>
          </a:p>
          <a:p>
            <a:pPr marL="342900" lvl="1" indent="-342900">
              <a:spcBef>
                <a:spcPct val="20000"/>
              </a:spcBef>
              <a:buFont typeface="Arial" pitchFamily="34" charset="0"/>
              <a:buBlip>
                <a:blip r:embed="rId2"/>
              </a:buBlip>
            </a:pPr>
            <a:r>
              <a:rPr lang="cs-CZ" sz="2400" dirty="0">
                <a:solidFill>
                  <a:schemeClr val="tx2"/>
                </a:solidFill>
                <a:latin typeface="Calibri" pitchFamily="34" charset="0"/>
              </a:rPr>
              <a:t>Probíhá při teplotě na hranici tavení.</a:t>
            </a:r>
            <a:endParaRPr lang="en-US" sz="2400" dirty="0">
              <a:solidFill>
                <a:schemeClr val="tx2"/>
              </a:solidFill>
              <a:latin typeface="Calibri" pitchFamily="34" charset="0"/>
            </a:endParaRPr>
          </a:p>
          <a:p>
            <a:pPr marL="342900" lvl="1" indent="-342900">
              <a:spcBef>
                <a:spcPct val="20000"/>
              </a:spcBef>
              <a:buFont typeface="Arial" pitchFamily="34" charset="0"/>
              <a:buBlip>
                <a:blip r:embed="rId2"/>
              </a:buBlip>
            </a:pPr>
            <a:endParaRPr lang="en-US" sz="2400" dirty="0">
              <a:solidFill>
                <a:schemeClr val="tx2"/>
              </a:solidFill>
              <a:latin typeface="Calibri" pitchFamily="34" charset="0"/>
            </a:endParaRPr>
          </a:p>
          <a:p>
            <a:pPr marL="342900" lvl="1" indent="-342900">
              <a:spcBef>
                <a:spcPct val="20000"/>
              </a:spcBef>
              <a:buFont typeface="Arial" pitchFamily="34" charset="0"/>
              <a:buBlip>
                <a:blip r:embed="rId2"/>
              </a:buBlip>
            </a:pPr>
            <a:r>
              <a:rPr lang="en-US" sz="2400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cs-CZ" sz="2400" dirty="0">
                <a:solidFill>
                  <a:schemeClr val="tx2"/>
                </a:solidFill>
                <a:latin typeface="Calibri" pitchFamily="34" charset="0"/>
              </a:rPr>
              <a:t>část zrn je natavena, svou roli hraje i skupenské teplo</a:t>
            </a:r>
            <a:endParaRPr lang="en-US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836268-AB16-A625-8438-105C0D8CA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F6A647-E1D7-0522-DEBB-26F16AF43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19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D62536-08CF-F806-535D-1ED6A480B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88" y="762000"/>
            <a:ext cx="8229600" cy="1066800"/>
          </a:xfrm>
        </p:spPr>
        <p:txBody>
          <a:bodyPr/>
          <a:lstStyle/>
          <a:p>
            <a:pPr algn="ctr" eaLnBrk="1" hangingPunct="1"/>
            <a:r>
              <a:rPr lang="cs-CZ" b="1" dirty="0">
                <a:solidFill>
                  <a:schemeClr val="tx2"/>
                </a:solidFill>
                <a:ea typeface="Myriad Pro" charset="0"/>
                <a:cs typeface="Myriad Pro" charset="0"/>
              </a:rPr>
              <a:t>Od prášku k hotové součástce</a:t>
            </a:r>
            <a:endParaRPr lang="en-US" b="1" dirty="0">
              <a:solidFill>
                <a:schemeClr val="tx2"/>
              </a:solidFill>
              <a:ea typeface="Myriad Pro" charset="0"/>
              <a:cs typeface="Myriad Pro" charset="0"/>
            </a:endParaRPr>
          </a:p>
        </p:txBody>
      </p:sp>
      <p:pic>
        <p:nvPicPr>
          <p:cNvPr id="22533" name="Picture 5" descr="Powder Micrographs"/>
          <p:cNvPicPr>
            <a:picLocks noChangeAspect="1" noChangeArrowheads="1"/>
          </p:cNvPicPr>
          <p:nvPr/>
        </p:nvPicPr>
        <p:blipFill>
          <a:blip r:embed="rId3" cstate="print"/>
          <a:srcRect t="65570" r="50543"/>
          <a:stretch>
            <a:fillRect/>
          </a:stretch>
        </p:blipFill>
        <p:spPr bwMode="auto">
          <a:xfrm>
            <a:off x="838200" y="3048000"/>
            <a:ext cx="2707447" cy="20863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10" descr="G:\sandeep\Sandeep\MIM Parts Photos\mim_produt_Images\Product JPEG 02\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3276600"/>
            <a:ext cx="3539042" cy="169499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ight Arrow 4"/>
          <p:cNvSpPr/>
          <p:nvPr/>
        </p:nvSpPr>
        <p:spPr>
          <a:xfrm>
            <a:off x="3657600" y="3810000"/>
            <a:ext cx="1098550" cy="436562"/>
          </a:xfrm>
          <a:prstGeom prst="rightArrow">
            <a:avLst/>
          </a:prstGeom>
          <a:gradFill flip="none" rotWithShape="1">
            <a:path path="shap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4"/>
          <p:cNvSpPr txBox="1">
            <a:spLocks noRot="1" noChangeArrowheads="1"/>
          </p:cNvSpPr>
          <p:nvPr/>
        </p:nvSpPr>
        <p:spPr bwMode="auto">
          <a:xfrm>
            <a:off x="868363" y="2286000"/>
            <a:ext cx="70421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8140" tIns="49071" rIns="98140" bIns="49071" numCol="1" rtlCol="0" anchor="b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14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yriad Pro"/>
                <a:ea typeface="+mj-ea"/>
                <a:cs typeface="Myriad Pro"/>
                <a:hlinkClick r:id="rId5" action="ppaction://hlinkfile"/>
              </a:rPr>
              <a:t>neboli</a:t>
            </a:r>
          </a:p>
          <a:p>
            <a:pPr marL="0" marR="0" lvl="0" indent="0" algn="ctr" defTabSz="45714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yriad Pro"/>
                <a:ea typeface="+mj-ea"/>
                <a:cs typeface="Myriad Pro"/>
                <a:hlinkClick r:id="rId5" action="ppaction://hlinkfile"/>
              </a:rPr>
              <a:t>MIM </a:t>
            </a:r>
            <a:r>
              <a:rPr kumimoji="1" lang="cs-CZ" sz="3200" b="1" kern="0" baseline="0" dirty="0">
                <a:solidFill>
                  <a:schemeClr val="tx2"/>
                </a:solidFill>
                <a:latin typeface="Myriad Pro"/>
                <a:ea typeface="+mj-ea"/>
                <a:cs typeface="Myriad Pro"/>
                <a:hlinkClick r:id="rId5" action="ppaction://hlinkfile"/>
              </a:rPr>
              <a:t>– t</a:t>
            </a:r>
            <a:r>
              <a:rPr kumimoji="1" lang="cs-CZ" sz="3200" b="1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yriad Pro"/>
                <a:ea typeface="+mj-ea"/>
                <a:cs typeface="Myriad Pro"/>
                <a:hlinkClick r:id="rId5" action="ppaction://hlinkfile"/>
              </a:rPr>
              <a:t>echnologie</a:t>
            </a:r>
            <a:r>
              <a:rPr kumimoji="1" lang="cs-CZ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yriad Pro"/>
                <a:ea typeface="+mj-ea"/>
                <a:cs typeface="Myriad Pro"/>
                <a:hlinkClick r:id="rId5" action="ppaction://hlinkfile"/>
              </a:rPr>
              <a:t> snadno a rychle</a:t>
            </a:r>
            <a:endParaRPr kumimoji="1" 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yriad Pro"/>
              <a:ea typeface="+mj-ea"/>
              <a:cs typeface="Myriad Pro"/>
              <a:hlinkClick r:id="rId5" action="ppaction://hlinkfile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4A87C61-43A9-3CAB-3F54-B36898EAA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EF03FF-C261-C995-C838-2CDC30872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2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8C2D99-277B-03A6-1388-536AC3CFE6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827213" y="655638"/>
            <a:ext cx="5411787" cy="547687"/>
          </a:xfrm>
        </p:spPr>
        <p:txBody>
          <a:bodyPr lIns="91397" tIns="45699" rIns="91397" bIns="45699"/>
          <a:lstStyle/>
          <a:p>
            <a:pPr defTabSz="455613" eaLnBrk="1" hangingPunct="1"/>
            <a:r>
              <a:rPr lang="cs-CZ" b="1" u="sng" dirty="0">
                <a:solidFill>
                  <a:schemeClr val="tx2"/>
                </a:solidFill>
              </a:rPr>
              <a:t>Průběh slinování</a:t>
            </a:r>
            <a:endParaRPr lang="en-US" b="1" u="sng" dirty="0">
              <a:solidFill>
                <a:schemeClr val="tx2"/>
              </a:solidFill>
            </a:endParaRPr>
          </a:p>
        </p:txBody>
      </p:sp>
      <p:pic>
        <p:nvPicPr>
          <p:cNvPr id="20483" name="Picture 77" descr="2113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7488" y="1554163"/>
            <a:ext cx="6235700" cy="37798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03363" y="5621338"/>
            <a:ext cx="62801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sz="2400" dirty="0">
                <a:latin typeface="+mn-lt"/>
              </a:rPr>
              <a:t>Fáze slinování </a:t>
            </a:r>
            <a:endParaRPr lang="en-IN" sz="2400" dirty="0">
              <a:latin typeface="+mn-lt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219200" y="2957513"/>
            <a:ext cx="9144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2725" y="2743200"/>
            <a:ext cx="1228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/>
              <a:t>Můstky</a:t>
            </a:r>
            <a:endParaRPr lang="en-IN" b="1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219200" y="2151063"/>
            <a:ext cx="1112838" cy="2111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52400" y="1935163"/>
            <a:ext cx="12287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/>
              <a:t>Póry</a:t>
            </a:r>
            <a:endParaRPr lang="en-IN" b="1" dirty="0"/>
          </a:p>
        </p:txBody>
      </p:sp>
      <p:cxnSp>
        <p:nvCxnSpPr>
          <p:cNvPr id="20" name="Straight Arrow Connector 19"/>
          <p:cNvCxnSpPr/>
          <p:nvPr/>
        </p:nvCxnSpPr>
        <p:spPr>
          <a:xfrm rot="10800000" flipV="1">
            <a:off x="6745288" y="2757488"/>
            <a:ext cx="1249362" cy="2016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>
            <a:off x="6394450" y="2741613"/>
            <a:ext cx="16002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934325" y="2466975"/>
            <a:ext cx="11493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/>
              <a:t>Zbytky</a:t>
            </a:r>
          </a:p>
          <a:p>
            <a:r>
              <a:rPr lang="cs-CZ" b="1" dirty="0" err="1"/>
              <a:t>porů</a:t>
            </a:r>
            <a:endParaRPr lang="en-IN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18992F-1FF5-44C9-9FBB-B51339C43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56CB5E-8066-1D8E-7CEE-87778E443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20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79B7EF-8E52-EAC1-F855-1196B3F54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9"/>
          <p:cNvSpPr txBox="1">
            <a:spLocks noChangeArrowheads="1"/>
          </p:cNvSpPr>
          <p:nvPr/>
        </p:nvSpPr>
        <p:spPr bwMode="auto">
          <a:xfrm>
            <a:off x="6629400" y="0"/>
            <a:ext cx="2514600" cy="738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4440238" y="2952750"/>
            <a:ext cx="24923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3044" tIns="61522" rIns="123044" bIns="61522">
            <a:spAutoFit/>
          </a:bodyPr>
          <a:lstStyle/>
          <a:p>
            <a:endParaRPr lang="cs-CZ" sz="59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0484" name="Text Box 17"/>
          <p:cNvSpPr txBox="1">
            <a:spLocks noChangeArrowheads="1"/>
          </p:cNvSpPr>
          <p:nvPr/>
        </p:nvSpPr>
        <p:spPr bwMode="auto">
          <a:xfrm>
            <a:off x="69850" y="263525"/>
            <a:ext cx="8972550" cy="493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44" tIns="61522" rIns="123044" bIns="61522">
            <a:spAutoFit/>
          </a:bodyPr>
          <a:lstStyle/>
          <a:p>
            <a:pPr>
              <a:spcBef>
                <a:spcPct val="50000"/>
              </a:spcBef>
            </a:pPr>
            <a:r>
              <a:rPr lang="cs-CZ" sz="3600" b="1" u="sng" dirty="0">
                <a:solidFill>
                  <a:schemeClr val="tx2"/>
                </a:solidFill>
              </a:rPr>
              <a:t>Slinování – růst můstků</a:t>
            </a:r>
            <a:endParaRPr lang="en-US" sz="3600" dirty="0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549275" y="1706563"/>
            <a:ext cx="8010525" cy="3189287"/>
            <a:chOff x="144" y="432"/>
            <a:chExt cx="3683" cy="1584"/>
          </a:xfrm>
        </p:grpSpPr>
        <p:pic>
          <p:nvPicPr>
            <p:cNvPr id="6" name="Picture 19" descr="sintering sem1"/>
            <p:cNvPicPr>
              <a:picLocks noChangeAspect="1" noChangeArrowheads="1"/>
            </p:cNvPicPr>
            <p:nvPr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>
              <a:off x="144" y="432"/>
              <a:ext cx="2496" cy="157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7" name="Picture 20" descr="sintering SEM2"/>
            <p:cNvPicPr>
              <a:picLocks noChangeAspect="1" noChangeArrowheads="1"/>
            </p:cNvPicPr>
            <p:nvPr/>
          </p:nvPicPr>
          <p:blipFill>
            <a:blip r:embed="rId3" cstate="print">
              <a:lum contrast="40000"/>
            </a:blip>
            <a:srcRect/>
            <a:stretch>
              <a:fillRect/>
            </a:stretch>
          </p:blipFill>
          <p:spPr bwMode="auto">
            <a:xfrm>
              <a:off x="2640" y="432"/>
              <a:ext cx="1187" cy="158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20486" name="Line 21"/>
          <p:cNvSpPr>
            <a:spLocks noChangeShapeType="1"/>
          </p:cNvSpPr>
          <p:nvPr/>
        </p:nvSpPr>
        <p:spPr bwMode="auto">
          <a:xfrm>
            <a:off x="1135063" y="5430838"/>
            <a:ext cx="6640512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 lIns="123073" tIns="61537" rIns="123073" bIns="61537"/>
          <a:lstStyle/>
          <a:p>
            <a:endParaRPr lang="cs-CZ"/>
          </a:p>
        </p:txBody>
      </p:sp>
      <p:sp>
        <p:nvSpPr>
          <p:cNvPr id="20487" name="Text Box 22"/>
          <p:cNvSpPr txBox="1">
            <a:spLocks noChangeArrowheads="1"/>
          </p:cNvSpPr>
          <p:nvPr/>
        </p:nvSpPr>
        <p:spPr bwMode="auto">
          <a:xfrm>
            <a:off x="2830513" y="5595938"/>
            <a:ext cx="3592512" cy="370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44" tIns="61522" rIns="123044" bIns="61522">
            <a:spAutoFit/>
          </a:bodyPr>
          <a:lstStyle/>
          <a:p>
            <a:pPr>
              <a:spcBef>
                <a:spcPct val="50000"/>
              </a:spcBef>
            </a:pPr>
            <a:r>
              <a:rPr lang="cs-CZ" dirty="0"/>
              <a:t>Pod mikroskopem – velké zvětšení</a:t>
            </a:r>
            <a:endParaRPr lang="en-US" dirty="0"/>
          </a:p>
        </p:txBody>
      </p:sp>
      <p:cxnSp>
        <p:nvCxnSpPr>
          <p:cNvPr id="12" name="Straight Arrow Connector 9"/>
          <p:cNvCxnSpPr/>
          <p:nvPr/>
        </p:nvCxnSpPr>
        <p:spPr>
          <a:xfrm flipH="1">
            <a:off x="4876801" y="1143000"/>
            <a:ext cx="914399" cy="1600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6096001" y="609600"/>
            <a:ext cx="1447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/>
              <a:t>Můstky</a:t>
            </a:r>
            <a:endParaRPr lang="en-IN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C3597D-E942-AADF-53A5-AD4D6E7F5A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7081" y="145632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371600" y="533400"/>
            <a:ext cx="3044825" cy="547688"/>
          </a:xfrm>
        </p:spPr>
        <p:txBody>
          <a:bodyPr lIns="91397" tIns="45699" rIns="91397" bIns="45699"/>
          <a:lstStyle/>
          <a:p>
            <a:pPr defTabSz="455613" eaLnBrk="1" hangingPunct="1"/>
            <a:r>
              <a:rPr lang="cs-CZ" b="1" u="sng" dirty="0">
                <a:solidFill>
                  <a:schemeClr val="tx2"/>
                </a:solidFill>
              </a:rPr>
              <a:t>Slinování</a:t>
            </a:r>
            <a:endParaRPr lang="en-US" b="1" dirty="0">
              <a:solidFill>
                <a:schemeClr val="tx2"/>
              </a:solidFill>
            </a:endParaRPr>
          </a:p>
        </p:txBody>
      </p:sp>
      <p:pic>
        <p:nvPicPr>
          <p:cNvPr id="32771" name="Picture 2054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371600" y="1797050"/>
            <a:ext cx="2365375" cy="1779588"/>
          </a:xfrm>
          <a:prstGeom prst="rect">
            <a:avLst/>
          </a:prstGeom>
          <a:noFill/>
          <a:ln w="25400">
            <a:solidFill>
              <a:srgbClr val="4D4DDD"/>
            </a:solidFill>
            <a:miter lim="800000"/>
            <a:headEnd/>
            <a:tailEnd/>
          </a:ln>
        </p:spPr>
      </p:pic>
      <p:pic>
        <p:nvPicPr>
          <p:cNvPr id="32772" name="Picture 2055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3429000" y="3016250"/>
            <a:ext cx="2365375" cy="1779588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32773" name="Picture 2056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5486400" y="4214813"/>
            <a:ext cx="2365375" cy="1779587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6" name="Text Box 2057"/>
          <p:cNvSpPr txBox="1">
            <a:spLocks noChangeArrowheads="1"/>
          </p:cNvSpPr>
          <p:nvPr/>
        </p:nvSpPr>
        <p:spPr bwMode="auto">
          <a:xfrm>
            <a:off x="2016125" y="1428750"/>
            <a:ext cx="1412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cs-CZ" b="1" dirty="0">
                <a:latin typeface="+mj-lt"/>
              </a:rPr>
              <a:t>Zelená fáze </a:t>
            </a:r>
            <a:endParaRPr lang="en-GB" b="1" dirty="0">
              <a:latin typeface="+mj-lt"/>
            </a:endParaRPr>
          </a:p>
        </p:txBody>
      </p:sp>
      <p:sp>
        <p:nvSpPr>
          <p:cNvPr id="7" name="Text Box 2068"/>
          <p:cNvSpPr txBox="1">
            <a:spLocks noChangeArrowheads="1"/>
          </p:cNvSpPr>
          <p:nvPr/>
        </p:nvSpPr>
        <p:spPr bwMode="auto">
          <a:xfrm>
            <a:off x="3962400" y="2646363"/>
            <a:ext cx="152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cs-CZ" b="1" dirty="0">
                <a:latin typeface="+mj-lt"/>
              </a:rPr>
              <a:t>Hnědá fáze</a:t>
            </a:r>
            <a:endParaRPr lang="en-GB" b="1" dirty="0">
              <a:latin typeface="+mj-lt"/>
            </a:endParaRPr>
          </a:p>
        </p:txBody>
      </p:sp>
      <p:sp>
        <p:nvSpPr>
          <p:cNvPr id="8" name="Text Box 2069"/>
          <p:cNvSpPr txBox="1">
            <a:spLocks noChangeArrowheads="1"/>
          </p:cNvSpPr>
          <p:nvPr/>
        </p:nvSpPr>
        <p:spPr bwMode="auto">
          <a:xfrm>
            <a:off x="6099175" y="3844925"/>
            <a:ext cx="1752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cs-CZ" b="1" dirty="0">
                <a:latin typeface="+mj-lt"/>
              </a:rPr>
              <a:t>Po slinutí</a:t>
            </a:r>
            <a:endParaRPr lang="en-GB" b="1" dirty="0">
              <a:latin typeface="+mj-lt"/>
            </a:endParaRPr>
          </a:p>
        </p:txBody>
      </p:sp>
      <p:sp>
        <p:nvSpPr>
          <p:cNvPr id="9" name="Text Box 2070"/>
          <p:cNvSpPr txBox="1">
            <a:spLocks noChangeArrowheads="1"/>
          </p:cNvSpPr>
          <p:nvPr/>
        </p:nvSpPr>
        <p:spPr bwMode="auto">
          <a:xfrm>
            <a:off x="1371599" y="5321508"/>
            <a:ext cx="3044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2400" b="1" dirty="0">
                <a:latin typeface="+mj-lt"/>
              </a:rPr>
              <a:t>Pod mikroskopem</a:t>
            </a:r>
            <a:endParaRPr lang="en-US" sz="2400" b="1" dirty="0">
              <a:latin typeface="+mj-lt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A20E5B-DC7B-2D20-FCE8-22A4162AA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4E999C-C563-47B1-9DE7-A02F5932D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22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FAFF32-0244-0C41-D0A5-AE5B889ADA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525588" y="163513"/>
            <a:ext cx="6096000" cy="4206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cs-CZ" sz="3200" b="1" dirty="0">
                <a:latin typeface="+mj-lt"/>
              </a:rPr>
              <a:t>Atributy MIM technologie – forma</a:t>
            </a:r>
            <a:endParaRPr lang="en-US" sz="3200" b="1" dirty="0">
              <a:latin typeface="+mj-lt"/>
            </a:endParaRPr>
          </a:p>
        </p:txBody>
      </p:sp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3" cstate="print"/>
          <a:srcRect l="5469" t="15625" r="9375" b="26042"/>
          <a:stretch>
            <a:fillRect/>
          </a:stretch>
        </p:blipFill>
        <p:spPr bwMode="auto">
          <a:xfrm>
            <a:off x="473075" y="838200"/>
            <a:ext cx="4724400" cy="24272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568325" y="3387725"/>
            <a:ext cx="3352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2400" b="1">
                <a:latin typeface="Calibri" pitchFamily="34" charset="0"/>
              </a:rPr>
              <a:t>Stopy po vyhazovačích</a:t>
            </a:r>
            <a:endParaRPr lang="en-US" sz="2400" b="1">
              <a:latin typeface="Calibri" pitchFamily="34" charset="0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2149475" y="2743200"/>
            <a:ext cx="304800" cy="685800"/>
          </a:xfrm>
          <a:prstGeom prst="line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flipV="1">
            <a:off x="2149475" y="1752600"/>
            <a:ext cx="1752600" cy="1676400"/>
          </a:xfrm>
          <a:prstGeom prst="line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49159" name="Picture 10" descr="J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868363"/>
            <a:ext cx="2743200" cy="24098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9160" name="Text Box 11"/>
          <p:cNvSpPr txBox="1">
            <a:spLocks noChangeArrowheads="1"/>
          </p:cNvSpPr>
          <p:nvPr/>
        </p:nvSpPr>
        <p:spPr bwMode="auto">
          <a:xfrm>
            <a:off x="4897438" y="3394075"/>
            <a:ext cx="3911600" cy="460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2400" b="1">
                <a:latin typeface="Calibri" pitchFamily="34" charset="0"/>
              </a:rPr>
              <a:t>Zploštění na vnějším závitu</a:t>
            </a:r>
            <a:endParaRPr lang="en-US" sz="2400" b="1">
              <a:latin typeface="Calibri" pitchFamily="34" charset="0"/>
            </a:endParaRPr>
          </a:p>
        </p:txBody>
      </p:sp>
      <p:pic>
        <p:nvPicPr>
          <p:cNvPr id="49161" name="Picture 13"/>
          <p:cNvPicPr>
            <a:picLocks noChangeAspect="1" noChangeArrowheads="1"/>
          </p:cNvPicPr>
          <p:nvPr/>
        </p:nvPicPr>
        <p:blipFill>
          <a:blip r:embed="rId5" cstate="print"/>
          <a:srcRect l="14966" r="6122"/>
          <a:stretch>
            <a:fillRect/>
          </a:stretch>
        </p:blipFill>
        <p:spPr bwMode="auto">
          <a:xfrm>
            <a:off x="512763" y="4124325"/>
            <a:ext cx="3124200" cy="22558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9162" name="Text Box 14"/>
          <p:cNvSpPr txBox="1">
            <a:spLocks noChangeArrowheads="1"/>
          </p:cNvSpPr>
          <p:nvPr/>
        </p:nvSpPr>
        <p:spPr bwMode="auto">
          <a:xfrm>
            <a:off x="4835525" y="4505325"/>
            <a:ext cx="3302000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400" b="1">
                <a:latin typeface="Calibri" pitchFamily="34" charset="0"/>
              </a:rPr>
              <a:t>Identifikace hnízda</a:t>
            </a:r>
            <a:endParaRPr lang="en-US" sz="2400" b="1">
              <a:latin typeface="Calibri" pitchFamily="34" charset="0"/>
            </a:endParaRPr>
          </a:p>
        </p:txBody>
      </p:sp>
      <p:sp>
        <p:nvSpPr>
          <p:cNvPr id="49163" name="Text Box 15"/>
          <p:cNvSpPr txBox="1">
            <a:spLocks noChangeArrowheads="1"/>
          </p:cNvSpPr>
          <p:nvPr/>
        </p:nvSpPr>
        <p:spPr bwMode="auto">
          <a:xfrm>
            <a:off x="4821238" y="5181600"/>
            <a:ext cx="22860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400" b="1" dirty="0">
                <a:latin typeface="Calibri" pitchFamily="34" charset="0"/>
              </a:rPr>
              <a:t>Dělicí rovina (y)</a:t>
            </a:r>
            <a:endParaRPr lang="en-US" sz="2400" b="1" dirty="0">
              <a:latin typeface="Calibri" pitchFamily="34" charset="0"/>
            </a:endParaRPr>
          </a:p>
        </p:txBody>
      </p:sp>
      <p:sp>
        <p:nvSpPr>
          <p:cNvPr id="49164" name="Text Box 16"/>
          <p:cNvSpPr txBox="1">
            <a:spLocks noChangeArrowheads="1"/>
          </p:cNvSpPr>
          <p:nvPr/>
        </p:nvSpPr>
        <p:spPr bwMode="auto">
          <a:xfrm>
            <a:off x="4835525" y="5948363"/>
            <a:ext cx="2286000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400" b="1">
                <a:latin typeface="Calibri" pitchFamily="34" charset="0"/>
              </a:rPr>
              <a:t>Vstřik</a:t>
            </a:r>
            <a:endParaRPr lang="en-US" sz="2400" b="1">
              <a:latin typeface="Calibri" pitchFamily="34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rot="10800000">
            <a:off x="2803525" y="4767263"/>
            <a:ext cx="1992313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2265363" y="5408613"/>
            <a:ext cx="2530475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/>
          <p:nvPr/>
        </p:nvCxnSpPr>
        <p:spPr>
          <a:xfrm rot="10800000">
            <a:off x="1462088" y="5775325"/>
            <a:ext cx="3373437" cy="44450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5400000" flipH="1" flipV="1">
            <a:off x="6819900" y="2954338"/>
            <a:ext cx="909637" cy="396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ED49FE6-7E5D-696B-2405-1A2515EE0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08427F-7BA0-3DD4-1984-3F6F0D9CB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23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7A2B1D-EC24-C717-3F23-A6E1C136D1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5541" y="216073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0"/>
            <a:ext cx="6629400" cy="66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/>
              <a:t>Design : </a:t>
            </a:r>
            <a:r>
              <a:rPr lang="cs-CZ" sz="2800" b="1" i="1" dirty="0"/>
              <a:t>Případová studie</a:t>
            </a:r>
            <a:r>
              <a:rPr lang="en-US" sz="2800" b="1" i="1" dirty="0"/>
              <a:t>– </a:t>
            </a:r>
            <a:r>
              <a:rPr lang="cs-CZ" sz="2800" b="1" i="1" dirty="0"/>
              <a:t>Změna designu součástky</a:t>
            </a:r>
            <a:endParaRPr lang="en-US" sz="2800" b="1" i="1" dirty="0"/>
          </a:p>
          <a:p>
            <a:endParaRPr lang="en-IN" sz="2800" b="1" i="1" dirty="0"/>
          </a:p>
        </p:txBody>
      </p:sp>
      <p:sp>
        <p:nvSpPr>
          <p:cNvPr id="5" name="TextBox 4"/>
          <p:cNvSpPr txBox="1">
            <a:spLocks/>
          </p:cNvSpPr>
          <p:nvPr/>
        </p:nvSpPr>
        <p:spPr>
          <a:xfrm>
            <a:off x="1295400" y="1447800"/>
            <a:ext cx="2590800" cy="838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wrap="none" lIns="0" tIns="0" rIns="0" bIns="0" rtlCol="0" anchor="ctr" anchorCtr="1">
            <a:normAutofit/>
          </a:bodyPr>
          <a:lstStyle/>
          <a:p>
            <a:pPr algn="ctr"/>
            <a:r>
              <a:rPr lang="cs-CZ" sz="2800" dirty="0">
                <a:solidFill>
                  <a:schemeClr val="bg1"/>
                </a:solidFill>
                <a:latin typeface="+mj-lt"/>
              </a:rPr>
              <a:t>Od zákazníka</a:t>
            </a:r>
            <a:endParaRPr lang="en-IN" sz="2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945903"/>
            <a:ext cx="2939374" cy="2264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53267">
            <a:off x="5217273" y="3400728"/>
            <a:ext cx="3480233" cy="182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B w="152400" h="50800" prst="softRound"/>
          </a:sp3d>
        </p:spPr>
      </p:pic>
      <p:sp>
        <p:nvSpPr>
          <p:cNvPr id="8" name="TextBox 7"/>
          <p:cNvSpPr txBox="1"/>
          <p:nvPr/>
        </p:nvSpPr>
        <p:spPr>
          <a:xfrm>
            <a:off x="4343400" y="1591429"/>
            <a:ext cx="4503280" cy="66684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cs-CZ" sz="2800" dirty="0">
                <a:solidFill>
                  <a:schemeClr val="bg1"/>
                </a:solidFill>
                <a:latin typeface="+mj-lt"/>
              </a:rPr>
              <a:t>Modifikováno na MIM technologii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  <a:p>
            <a:pPr algn="ctr"/>
            <a:endParaRPr lang="en-IN" sz="28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6200000" flipH="1">
            <a:off x="3066692" y="4167046"/>
            <a:ext cx="3297956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785786" y="2517275"/>
            <a:ext cx="392909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715670" y="2518864"/>
            <a:ext cx="400052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4800" y="5638800"/>
            <a:ext cx="8534400" cy="66684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+mj-lt"/>
              </a:rPr>
              <a:t>Přidána žebra, zabraňují smrštění – vedlejší efekt je vyšší odolnost součástky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  <a:p>
            <a:endParaRPr lang="en-IN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0D9FC7-52A8-3333-4009-FEEAF2299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800CC5-3EAE-060B-13B0-C92CE93B8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24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B57DDD0-AAA4-3443-6BC5-B6A130B624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600" y="263694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2"/>
          <p:cNvGrpSpPr/>
          <p:nvPr/>
        </p:nvGrpSpPr>
        <p:grpSpPr>
          <a:xfrm>
            <a:off x="228600" y="609600"/>
            <a:ext cx="8937829" cy="6019800"/>
            <a:chOff x="-305051" y="290613"/>
            <a:chExt cx="9765250" cy="6460072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91804" y="915132"/>
              <a:ext cx="2330828" cy="1860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39876" y="930792"/>
              <a:ext cx="2295908" cy="1815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96936" y="2820880"/>
              <a:ext cx="2325696" cy="1909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99964" y="2806593"/>
              <a:ext cx="2334741" cy="1881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93931" y="4829290"/>
              <a:ext cx="2328701" cy="1913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092820" y="4771045"/>
              <a:ext cx="2341885" cy="1979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Oval 9"/>
            <p:cNvSpPr/>
            <p:nvPr/>
          </p:nvSpPr>
          <p:spPr>
            <a:xfrm>
              <a:off x="5915860" y="2540795"/>
              <a:ext cx="140559" cy="8810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929560" y="2227581"/>
              <a:ext cx="629314" cy="31927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err="1">
                  <a:solidFill>
                    <a:schemeClr val="bg1"/>
                  </a:solidFill>
                  <a:latin typeface="+mj-lt"/>
                  <a:ea typeface="+mn-ea"/>
                </a:rPr>
                <a:t>Vtok</a:t>
              </a:r>
              <a:endParaRPr lang="en-US" sz="2000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  <p:cxnSp>
          <p:nvCxnSpPr>
            <p:cNvPr id="12" name="Straight Arrow Connector 11"/>
            <p:cNvCxnSpPr>
              <a:stCxn id="11" idx="3"/>
              <a:endCxn id="10" idx="2"/>
            </p:cNvCxnSpPr>
            <p:nvPr/>
          </p:nvCxnSpPr>
          <p:spPr>
            <a:xfrm>
              <a:off x="5558873" y="2387220"/>
              <a:ext cx="356987" cy="197627"/>
            </a:xfrm>
            <a:prstGeom prst="straightConnector1">
              <a:avLst/>
            </a:prstGeom>
            <a:ln w="12700"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3180129" y="1933577"/>
              <a:ext cx="140559" cy="8810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46583" y="2227581"/>
              <a:ext cx="649130" cy="31927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err="1">
                  <a:solidFill>
                    <a:schemeClr val="bg1"/>
                  </a:solidFill>
                  <a:latin typeface="+mj-lt"/>
                  <a:ea typeface="+mn-ea"/>
                </a:rPr>
                <a:t>Vtok</a:t>
              </a:r>
              <a:endParaRPr lang="en-US" sz="2000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  <p:cxnSp>
          <p:nvCxnSpPr>
            <p:cNvPr id="15" name="Straight Arrow Connector 14"/>
            <p:cNvCxnSpPr>
              <a:stCxn id="14" idx="0"/>
              <a:endCxn id="13" idx="4"/>
            </p:cNvCxnSpPr>
            <p:nvPr/>
          </p:nvCxnSpPr>
          <p:spPr>
            <a:xfrm rot="16200000" flipV="1">
              <a:off x="3407829" y="1864263"/>
              <a:ext cx="205900" cy="520739"/>
            </a:xfrm>
            <a:prstGeom prst="straightConnector1">
              <a:avLst/>
            </a:prstGeom>
            <a:ln w="12700"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860508" y="290613"/>
              <a:ext cx="3330169" cy="451392"/>
            </a:xfrm>
            <a:prstGeom prst="rect">
              <a:avLst/>
            </a:prstGeom>
            <a:noFill/>
          </p:spPr>
          <p:txBody>
            <a:bodyPr wrap="square" tIns="0" bIns="0" rtlCol="0" anchor="ctr" anchorCtr="1">
              <a:noAutofit/>
            </a:bodyPr>
            <a:lstStyle/>
            <a:p>
              <a:r>
                <a:rPr lang="cs-CZ" sz="3200" u="sng" dirty="0">
                  <a:latin typeface="+mj-lt"/>
                </a:rPr>
                <a:t>Původní pozice vtoku</a:t>
              </a:r>
              <a:endParaRPr lang="en-US" sz="3200" u="sng" dirty="0">
                <a:latin typeface="+mj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56711" y="372386"/>
              <a:ext cx="2913898" cy="407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800" u="sng" dirty="0">
                  <a:latin typeface="+mj-lt"/>
                </a:rPr>
                <a:t>Po změně</a:t>
              </a:r>
              <a:endParaRPr lang="en-US" sz="2800" u="sng" dirty="0">
                <a:latin typeface="+mj-lt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2322" y="3990825"/>
              <a:ext cx="1478752" cy="59165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1400" baseline="0" dirty="0">
                  <a:solidFill>
                    <a:schemeClr val="bg1"/>
                  </a:solidFill>
                  <a:latin typeface="+mj-lt"/>
                </a:rPr>
                <a:t>Studený styk</a:t>
              </a:r>
              <a:endParaRPr lang="en-US" sz="1400" baseline="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7478417" y="2830971"/>
              <a:ext cx="1981782" cy="138474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2000" dirty="0">
                  <a:solidFill>
                    <a:schemeClr val="bg1"/>
                  </a:solidFill>
                  <a:latin typeface="+mj-lt"/>
                </a:rPr>
                <a:t>Kratší střední dráhy</a:t>
              </a:r>
              <a:endParaRPr lang="en-US" sz="2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7634520" y="5115224"/>
              <a:ext cx="1551411" cy="84202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2000" dirty="0">
                  <a:solidFill>
                    <a:schemeClr val="bg1"/>
                  </a:solidFill>
                  <a:latin typeface="+mj-lt"/>
                </a:rPr>
                <a:t>Stejné střední dráhy</a:t>
              </a:r>
              <a:endParaRPr lang="en-US" sz="2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-143781" y="5271563"/>
              <a:ext cx="1364454" cy="66561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1400" baseline="0" dirty="0">
                  <a:solidFill>
                    <a:schemeClr val="bg1"/>
                  </a:solidFill>
                  <a:latin typeface="+mj-lt"/>
                </a:rPr>
                <a:t>Studený styk</a:t>
              </a:r>
              <a:endParaRPr lang="en-US" sz="1400" baseline="0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23" name="Straight Arrow Connector 22"/>
            <p:cNvCxnSpPr>
              <a:stCxn id="18" idx="3"/>
            </p:cNvCxnSpPr>
            <p:nvPr/>
          </p:nvCxnSpPr>
          <p:spPr>
            <a:xfrm>
              <a:off x="1491075" y="4286655"/>
              <a:ext cx="651780" cy="97422"/>
            </a:xfrm>
            <a:prstGeom prst="straightConnector1">
              <a:avLst/>
            </a:prstGeom>
            <a:ln w="12700"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>
              <a:stCxn id="21" idx="3"/>
            </p:cNvCxnSpPr>
            <p:nvPr/>
          </p:nvCxnSpPr>
          <p:spPr>
            <a:xfrm flipV="1">
              <a:off x="1220673" y="5271564"/>
              <a:ext cx="845959" cy="332807"/>
            </a:xfrm>
            <a:prstGeom prst="straightConnector1">
              <a:avLst/>
            </a:prstGeom>
            <a:ln w="12700"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>
              <a:stCxn id="20" idx="1"/>
            </p:cNvCxnSpPr>
            <p:nvPr/>
          </p:nvCxnSpPr>
          <p:spPr>
            <a:xfrm flipH="1" flipV="1">
              <a:off x="6880844" y="5064106"/>
              <a:ext cx="753676" cy="472131"/>
            </a:xfrm>
            <a:prstGeom prst="straightConnector1">
              <a:avLst/>
            </a:prstGeom>
            <a:ln w="12700"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19" idx="1"/>
            </p:cNvCxnSpPr>
            <p:nvPr/>
          </p:nvCxnSpPr>
          <p:spPr>
            <a:xfrm rot="10800000" flipV="1">
              <a:off x="6642175" y="3523346"/>
              <a:ext cx="836243" cy="398572"/>
            </a:xfrm>
            <a:prstGeom prst="straightConnector1">
              <a:avLst/>
            </a:prstGeom>
            <a:ln w="12700"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ounded Rectangle 26"/>
            <p:cNvSpPr/>
            <p:nvPr/>
          </p:nvSpPr>
          <p:spPr>
            <a:xfrm>
              <a:off x="3819747" y="5715307"/>
              <a:ext cx="1143335" cy="66561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cs-CZ" sz="2000" dirty="0">
                  <a:solidFill>
                    <a:schemeClr val="bg1"/>
                  </a:solidFill>
                  <a:latin typeface="+mj-lt"/>
                </a:rPr>
                <a:t>Bez stud.styku</a:t>
              </a:r>
              <a:endParaRPr lang="en-US" sz="2000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28" name="Straight Arrow Connector 27"/>
            <p:cNvCxnSpPr>
              <a:stCxn id="27" idx="0"/>
            </p:cNvCxnSpPr>
            <p:nvPr/>
          </p:nvCxnSpPr>
          <p:spPr>
            <a:xfrm rot="5400000" flipH="1" flipV="1">
              <a:off x="4740369" y="4793111"/>
              <a:ext cx="573242" cy="1271153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ounded Rectangle 28"/>
            <p:cNvSpPr/>
            <p:nvPr/>
          </p:nvSpPr>
          <p:spPr>
            <a:xfrm>
              <a:off x="-305051" y="1598982"/>
              <a:ext cx="1228990" cy="654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1400" baseline="0" dirty="0">
                  <a:solidFill>
                    <a:schemeClr val="bg1"/>
                  </a:solidFill>
                  <a:latin typeface="+mj-lt"/>
                </a:rPr>
                <a:t>Kritická oblast</a:t>
              </a:r>
              <a:endParaRPr lang="en-US" sz="1400" baseline="0" dirty="0">
                <a:solidFill>
                  <a:schemeClr val="bg1"/>
                </a:solidFill>
                <a:latin typeface="+mj-lt"/>
              </a:endParaRPr>
            </a:p>
          </p:txBody>
        </p:sp>
      </p:grpSp>
      <p:cxnSp>
        <p:nvCxnSpPr>
          <p:cNvPr id="30" name="Straight Arrow Connector 29"/>
          <p:cNvCxnSpPr/>
          <p:nvPr/>
        </p:nvCxnSpPr>
        <p:spPr>
          <a:xfrm flipV="1">
            <a:off x="1353456" y="1628740"/>
            <a:ext cx="646776" cy="3471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1353456" y="1975846"/>
            <a:ext cx="861090" cy="3672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>
            <a:off x="2137639" y="3338577"/>
            <a:ext cx="429563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10800000" flipV="1">
            <a:off x="1428728" y="2914622"/>
            <a:ext cx="285752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286248" y="2914624"/>
            <a:ext cx="278608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10800000" flipV="1">
            <a:off x="1428728" y="4772012"/>
            <a:ext cx="285752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214810" y="4772012"/>
            <a:ext cx="278608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0" y="0"/>
            <a:ext cx="42672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i="1" dirty="0"/>
              <a:t>Návrh formy</a:t>
            </a:r>
            <a:r>
              <a:rPr lang="en-US" sz="3200" b="1" i="1" dirty="0"/>
              <a:t>: </a:t>
            </a:r>
            <a:r>
              <a:rPr lang="cs-CZ" sz="3200" b="1" i="1" dirty="0"/>
              <a:t>Případová studie</a:t>
            </a:r>
            <a:endParaRPr lang="en-IN" sz="3200" b="1" i="1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60D916-99D5-33FE-04A7-F260BF76F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8" name="Slide Number Placeholder 37">
            <a:extLst>
              <a:ext uri="{FF2B5EF4-FFF2-40B4-BE49-F238E27FC236}">
                <a16:creationId xmlns:a16="http://schemas.microsoft.com/office/drawing/2014/main" id="{00CA5BB2-AD9E-68FF-6D38-FE85B79EA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25</a:t>
            </a:fld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8174EE91-319A-27D8-565B-03A895DACC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01682" y="28492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18288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i="1" dirty="0"/>
              <a:t>Návrh formy</a:t>
            </a:r>
            <a:endParaRPr lang="en-US" sz="32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5562600"/>
            <a:ext cx="7858180" cy="74892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cs-CZ" sz="3200" dirty="0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            Optimalizace vtoku u </a:t>
            </a:r>
            <a:r>
              <a:rPr lang="cs-CZ" sz="3200" dirty="0" err="1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vícehnízdové</a:t>
            </a:r>
            <a:r>
              <a:rPr lang="cs-CZ" sz="3200" dirty="0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formy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  <a:p>
            <a:endParaRPr lang="en-IN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1296" t="12695" r="29722" b="22851"/>
          <a:stretch>
            <a:fillRect/>
          </a:stretch>
        </p:blipFill>
        <p:spPr bwMode="auto">
          <a:xfrm>
            <a:off x="1981200" y="1143000"/>
            <a:ext cx="4965601" cy="428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2AC0748-6259-A662-B6BE-781EC9C9F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2EF4C-613E-14D6-C319-19E07DBAF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26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BBC333-4FBD-863F-A0D8-7DC7DFF389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0" y="0"/>
            <a:ext cx="6934200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i="1" dirty="0"/>
              <a:t>Sinter</a:t>
            </a:r>
            <a:r>
              <a:rPr lang="cs-CZ" sz="3400" b="1" i="1" dirty="0" err="1"/>
              <a:t>ace</a:t>
            </a:r>
            <a:r>
              <a:rPr lang="en-US" sz="3400" b="1" i="1" dirty="0"/>
              <a:t>: </a:t>
            </a:r>
            <a:r>
              <a:rPr lang="cs-CZ" sz="3400" b="1" i="1" dirty="0"/>
              <a:t>Návrh keramických lůžek</a:t>
            </a:r>
            <a:endParaRPr lang="en-US" sz="3400" b="1" i="1" dirty="0"/>
          </a:p>
          <a:p>
            <a:r>
              <a:rPr lang="en-US" sz="3400" b="1" i="1" dirty="0"/>
              <a:t> </a:t>
            </a:r>
            <a:endParaRPr lang="en-IN" sz="3400" b="1" i="1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8" y="650875"/>
            <a:ext cx="8770937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3810000" y="3733800"/>
            <a:ext cx="5029200" cy="24314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</a:rPr>
              <a:t>Vyrábíme vlastní lůžka.</a:t>
            </a:r>
            <a:endParaRPr lang="en-IN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cs-CZ" sz="2800" dirty="0">
                <a:solidFill>
                  <a:schemeClr val="bg1"/>
                </a:solidFill>
              </a:rPr>
              <a:t>Jsou součástí návrhu součástky a nedílnou součástí procesu.</a:t>
            </a:r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cs-CZ" sz="2000" baseline="0" dirty="0">
                <a:solidFill>
                  <a:schemeClr val="bg1"/>
                </a:solidFill>
              </a:rPr>
              <a:t>Omezují  vliv gravitace a eventuálního  nepříznivého vlivu van der </a:t>
            </a:r>
            <a:r>
              <a:rPr lang="cs-CZ" sz="2000" baseline="0" dirty="0" err="1">
                <a:solidFill>
                  <a:schemeClr val="bg1"/>
                </a:solidFill>
              </a:rPr>
              <a:t>Waalsových</a:t>
            </a:r>
            <a:r>
              <a:rPr lang="cs-CZ" sz="2000" baseline="0" dirty="0">
                <a:solidFill>
                  <a:schemeClr val="bg1"/>
                </a:solidFill>
              </a:rPr>
              <a:t> sil.</a:t>
            </a:r>
            <a:endParaRPr lang="en-US" sz="2000" baseline="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0899BE8-1308-20AB-12BD-FC9B1A866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831B13-2730-DA25-3FF2-FCBBC648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27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FC57EA-D327-64B2-A4AB-496F913894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BLOK ZADNÍ – keramická lůžka</a:t>
            </a:r>
          </a:p>
        </p:txBody>
      </p:sp>
      <p:pic>
        <p:nvPicPr>
          <p:cNvPr id="5" name="Zástupný symbol pro obsah 4" descr="cza025-STAGING_BLOCK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28650" y="2628362"/>
            <a:ext cx="3886200" cy="2745864"/>
          </a:xfrm>
        </p:spPr>
      </p:pic>
      <p:pic>
        <p:nvPicPr>
          <p:cNvPr id="8" name="Zástupný symbol pro obsah 7" descr="cza018-WITH_SINTERED_AND_GREE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29150" y="2628362"/>
            <a:ext cx="3886200" cy="2745864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5587E1-B322-94A4-22EB-FC72C0D7E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BD9286-0B3B-8586-D383-B9916D389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28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8088FB-6CCE-CA66-F29C-7C5C863C6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5" name="Picture 5" descr="IMG_8171"/>
          <p:cNvPicPr>
            <a:picLocks noChangeAspect="1" noChangeArrowheads="1"/>
          </p:cNvPicPr>
          <p:nvPr/>
        </p:nvPicPr>
        <p:blipFill>
          <a:blip r:embed="rId2" cstate="print">
            <a:lum bright="12000" contrast="6000"/>
          </a:blip>
          <a:srcRect l="6485" r="4739" b="13403"/>
          <a:stretch>
            <a:fillRect/>
          </a:stretch>
        </p:blipFill>
        <p:spPr bwMode="auto">
          <a:xfrm>
            <a:off x="381000" y="3657600"/>
            <a:ext cx="3125788" cy="22891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84997" name="Picture 7" descr="IMG_8175"/>
          <p:cNvPicPr>
            <a:picLocks noChangeAspect="1" noChangeArrowheads="1"/>
          </p:cNvPicPr>
          <p:nvPr/>
        </p:nvPicPr>
        <p:blipFill>
          <a:blip r:embed="rId3" cstate="print">
            <a:lum bright="12000" contrast="6000"/>
          </a:blip>
          <a:srcRect l="10834" t="17326" r="4739" b="27847"/>
          <a:stretch>
            <a:fillRect/>
          </a:stretch>
        </p:blipFill>
        <p:spPr bwMode="auto">
          <a:xfrm>
            <a:off x="3657600" y="3657600"/>
            <a:ext cx="4724400" cy="23018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84998" name="Picture 8" descr="_MG_6092"/>
          <p:cNvPicPr>
            <a:picLocks noChangeAspect="1" noChangeArrowheads="1"/>
          </p:cNvPicPr>
          <p:nvPr/>
        </p:nvPicPr>
        <p:blipFill>
          <a:blip r:embed="rId4" cstate="print">
            <a:lum bright="12000" contrast="12000"/>
          </a:blip>
          <a:srcRect l="25125" t="12013" r="22342" b="9045"/>
          <a:stretch>
            <a:fillRect/>
          </a:stretch>
        </p:blipFill>
        <p:spPr bwMode="auto">
          <a:xfrm>
            <a:off x="381000" y="1143000"/>
            <a:ext cx="2209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3" name="Text Box 10"/>
          <p:cNvSpPr txBox="1">
            <a:spLocks noChangeArrowheads="1"/>
          </p:cNvSpPr>
          <p:nvPr/>
        </p:nvSpPr>
        <p:spPr bwMode="auto">
          <a:xfrm>
            <a:off x="554038" y="3074988"/>
            <a:ext cx="2362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u="sng" dirty="0">
                <a:latin typeface="+mj-lt"/>
                <a:ea typeface="Calibri" charset="0"/>
                <a:cs typeface="Calibri" charset="0"/>
              </a:rPr>
              <a:t>Součástka po slinování</a:t>
            </a:r>
            <a:endParaRPr lang="en-US" sz="2400" u="sng" dirty="0">
              <a:latin typeface="+mj-lt"/>
              <a:ea typeface="Calibri" charset="0"/>
              <a:cs typeface="Calibri" charset="0"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762000" y="304800"/>
            <a:ext cx="5486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baseline="0" dirty="0"/>
              <a:t>Sintering: </a:t>
            </a:r>
            <a:r>
              <a:rPr lang="cs-CZ" b="1" i="1" baseline="0" dirty="0"/>
              <a:t>Další keramická lůžka</a:t>
            </a:r>
            <a:endParaRPr lang="en-IN" b="1" i="1" baseline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FFA6E41-050B-0A84-7FCB-BB4A3C139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617D7D-FB08-E955-2A1C-9690B3D69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29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B2CD55-04DC-DFCB-E92E-38A030993B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D3CA5-4CC2-B1D7-BDC9-BAD4B91A8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Historie MIM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B206CE-6D28-3E72-0272-8D03C4AD6A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/>
              <a:t>Klíčový patent 1980 Raymond E. </a:t>
            </a:r>
            <a:r>
              <a:rPr lang="cs-CZ" dirty="0" err="1"/>
              <a:t>Wiech</a:t>
            </a:r>
            <a:r>
              <a:rPr lang="cs-CZ" dirty="0"/>
              <a:t>- </a:t>
            </a:r>
            <a:r>
              <a:rPr lang="en-GB" b="1" dirty="0">
                <a:solidFill>
                  <a:srgbClr val="FF0000"/>
                </a:solidFill>
              </a:rPr>
              <a:t>MANUFACTURE OF PARTS FROM PARTICULATE MATERIAL</a:t>
            </a:r>
            <a:endParaRPr lang="cs-CZ" b="1" dirty="0">
              <a:solidFill>
                <a:srgbClr val="FF0000"/>
              </a:solidFill>
            </a:endParaRPr>
          </a:p>
          <a:p>
            <a:r>
              <a:rPr lang="cs-CZ" dirty="0"/>
              <a:t>Další impulsy - kosmický výzkum – tavba a krystalizace v podmínkách nulové gravitace </a:t>
            </a:r>
            <a:r>
              <a:rPr lang="cs-CZ" dirty="0" err="1"/>
              <a:t>naSKYLAB</a:t>
            </a:r>
            <a:r>
              <a:rPr lang="cs-CZ" dirty="0"/>
              <a:t>, později na  SPACE SHUTTLE -  experiment MEPHISTO, EU+USA.</a:t>
            </a:r>
          </a:p>
          <a:p>
            <a:r>
              <a:rPr lang="cs-CZ" dirty="0"/>
              <a:t>Projekt na stanici </a:t>
            </a:r>
            <a:r>
              <a:rPr lang="cs-CZ" dirty="0" err="1"/>
              <a:t>Saljut</a:t>
            </a:r>
            <a:r>
              <a:rPr lang="cs-CZ" dirty="0"/>
              <a:t> nikdy nevedl k nové technologii.</a:t>
            </a:r>
          </a:p>
          <a:p>
            <a:r>
              <a:rPr lang="cs-CZ" dirty="0"/>
              <a:t>Dnes patent už neplatí.</a:t>
            </a:r>
          </a:p>
          <a:p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A4638C9-3143-C8DE-A55B-637AD443DBB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077384-4449-9BAD-74DC-ACC127069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941541-FCEA-EC06-4CDA-69C72FEF6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CCDFC6-E7D3-DBAD-F1A4-3BB827E3A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8274" y="1870077"/>
            <a:ext cx="4657725" cy="32119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1CFFE3-17F3-8FE7-B56A-718AA38DA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489310"/>
      </p:ext>
    </p:extLst>
  </p:cSld>
  <p:clrMapOvr>
    <a:masterClrMapping/>
  </p:clrMapOvr>
  <p:transition spd="slow">
    <p:randomBa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baseline="0" dirty="0"/>
              <a:t>Sintering: </a:t>
            </a:r>
            <a:r>
              <a:rPr lang="cs-CZ" sz="3200" b="1" i="1" baseline="0" dirty="0"/>
              <a:t>Další keramická lůžka</a:t>
            </a:r>
            <a:endParaRPr lang="en-IN" sz="3200" b="1" i="1" baseline="0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5220495"/>
            <a:ext cx="1143000" cy="148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5226676"/>
            <a:ext cx="990600" cy="1478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89" y="5436044"/>
            <a:ext cx="1162311" cy="1269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685800"/>
            <a:ext cx="109104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3400" y="3733800"/>
            <a:ext cx="1981200" cy="121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3733800"/>
            <a:ext cx="1600200" cy="122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57400" y="3733801"/>
            <a:ext cx="2057400" cy="120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9000" y="2362200"/>
            <a:ext cx="1066800" cy="925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11" cstate="print"/>
          <a:srcRect l="4612" t="6667" r="12363" b="13333"/>
          <a:stretch>
            <a:fillRect/>
          </a:stretch>
        </p:blipFill>
        <p:spPr bwMode="auto">
          <a:xfrm>
            <a:off x="228600" y="2362200"/>
            <a:ext cx="137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2" cstate="print"/>
          <a:srcRect t="13114" r="9524"/>
          <a:stretch>
            <a:fillRect/>
          </a:stretch>
        </p:blipFill>
        <p:spPr bwMode="auto">
          <a:xfrm>
            <a:off x="1828800" y="2362200"/>
            <a:ext cx="1295400" cy="903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47800" y="685800"/>
            <a:ext cx="1349375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71800" y="685800"/>
            <a:ext cx="1158875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F4D2E1D-D311-E6DA-7B0B-402E0B071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795DEC-8561-9ED4-3D1C-6CFBF795D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30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CEFC7F-52A0-8D1A-21E6-9E2B82BAE84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Míchání směsi – zchladlá tavenina</a:t>
            </a:r>
          </a:p>
        </p:txBody>
      </p:sp>
      <p:pic>
        <p:nvPicPr>
          <p:cNvPr id="4" name="Zástupný symbol pro obsah 3" descr="AIMG_10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2462" y="2095601"/>
            <a:ext cx="5079076" cy="3811385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4C9328-4672-CDB6-2C3A-EE55D281D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E97DD5-D5BA-F7D9-6610-ADC6F442D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31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3EF66A-3AA5-983E-F20C-B3605E1ED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Zelená fáze s běžcem</a:t>
            </a:r>
          </a:p>
        </p:txBody>
      </p:sp>
      <p:pic>
        <p:nvPicPr>
          <p:cNvPr id="4" name="Zástupný symbol pro obsah 3" descr="DIMG_10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2462" y="2095601"/>
            <a:ext cx="5079076" cy="3811385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315510-1B3A-953C-7167-C7BB1C6C2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0FCFB7-F5AA-146E-7159-D708DA6F2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32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924822-2E76-5166-E72F-C7D0766479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 slinování</a:t>
            </a:r>
          </a:p>
        </p:txBody>
      </p:sp>
      <p:pic>
        <p:nvPicPr>
          <p:cNvPr id="4" name="Zástupný symbol pro obsah 3" descr="GIMG_10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2462" y="2095601"/>
            <a:ext cx="5079076" cy="3811385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E093BC-2EF8-5990-A413-44BC68A99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173FC6-88BB-7F0C-4F84-8BCC1BE54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33</a:t>
            </a:fld>
            <a:endParaRPr lang="en-US"/>
          </a:p>
        </p:txBody>
      </p:sp>
    </p:spTree>
  </p:cSld>
  <p:clrMapOvr>
    <a:masterClrMapping/>
  </p:clrMapOvr>
  <p:transition spd="slow">
    <p:randomBa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:\Akhiljit\Tour Plans\Ram\Indo MIM shots\Sintering furnace.jpg"/>
          <p:cNvPicPr>
            <a:picLocks noChangeAspect="1" noChangeArrowheads="1"/>
          </p:cNvPicPr>
          <p:nvPr/>
        </p:nvPicPr>
        <p:blipFill>
          <a:blip r:embed="rId2" cstate="print">
            <a:lum bright="20000" contrast="10000"/>
          </a:blip>
          <a:srcRect/>
          <a:stretch>
            <a:fillRect/>
          </a:stretch>
        </p:blipFill>
        <p:spPr bwMode="auto">
          <a:xfrm>
            <a:off x="4787900" y="2936875"/>
            <a:ext cx="38862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 descr="D:\Akhiljit\Tour Plans\Ram\Indo MIM shots\Molding sh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" y="1417638"/>
            <a:ext cx="4203700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42963" y="184150"/>
            <a:ext cx="7196137" cy="57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3044" tIns="61522" rIns="123044" bIns="61522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4400" dirty="0">
                <a:solidFill>
                  <a:schemeClr val="tx2"/>
                </a:solidFill>
                <a:ea typeface="+mj-ea"/>
                <a:cs typeface="+mj-cs"/>
              </a:rPr>
              <a:t>Výrobní zařízení</a:t>
            </a:r>
            <a:r>
              <a:rPr lang="en-US" sz="4400" dirty="0">
                <a:solidFill>
                  <a:schemeClr val="tx2"/>
                </a:solidFill>
                <a:ea typeface="+mj-ea"/>
                <a:cs typeface="+mj-cs"/>
              </a:rPr>
              <a:t>- MIM</a:t>
            </a:r>
          </a:p>
        </p:txBody>
      </p:sp>
      <p:sp>
        <p:nvSpPr>
          <p:cNvPr id="47109" name="Text Box 7"/>
          <p:cNvSpPr txBox="1">
            <a:spLocks noChangeArrowheads="1"/>
          </p:cNvSpPr>
          <p:nvPr/>
        </p:nvSpPr>
        <p:spPr bwMode="auto">
          <a:xfrm>
            <a:off x="1239838" y="4643438"/>
            <a:ext cx="2416175" cy="370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87" tIns="61544" rIns="123087" bIns="61544">
            <a:spAutoFit/>
          </a:bodyPr>
          <a:lstStyle/>
          <a:p>
            <a:pPr defTabSz="1230313">
              <a:spcBef>
                <a:spcPct val="50000"/>
              </a:spcBef>
            </a:pPr>
            <a:r>
              <a:rPr lang="cs-CZ" dirty="0">
                <a:solidFill>
                  <a:schemeClr val="tx1"/>
                </a:solidFill>
              </a:rPr>
              <a:t>Sál </a:t>
            </a:r>
            <a:r>
              <a:rPr lang="cs-CZ" dirty="0" err="1">
                <a:solidFill>
                  <a:schemeClr val="tx1"/>
                </a:solidFill>
              </a:rPr>
              <a:t>stříkolisů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7110" name="Text Box 7"/>
          <p:cNvSpPr txBox="1">
            <a:spLocks noChangeArrowheads="1"/>
          </p:cNvSpPr>
          <p:nvPr/>
        </p:nvSpPr>
        <p:spPr bwMode="auto">
          <a:xfrm>
            <a:off x="5035550" y="5867400"/>
            <a:ext cx="3448050" cy="370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87" tIns="61544" rIns="123087" bIns="61544">
            <a:spAutoFit/>
          </a:bodyPr>
          <a:lstStyle/>
          <a:p>
            <a:pPr defTabSz="1230313">
              <a:spcBef>
                <a:spcPct val="50000"/>
              </a:spcBef>
            </a:pPr>
            <a:r>
              <a:rPr lang="cs-CZ" dirty="0">
                <a:solidFill>
                  <a:schemeClr val="tx1"/>
                </a:solidFill>
              </a:rPr>
              <a:t>Dávková pec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7111" name="TextBox 19"/>
          <p:cNvSpPr txBox="1">
            <a:spLocks noChangeArrowheads="1"/>
          </p:cNvSpPr>
          <p:nvPr/>
        </p:nvSpPr>
        <p:spPr bwMode="auto">
          <a:xfrm>
            <a:off x="6629400" y="0"/>
            <a:ext cx="2514600" cy="738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9E2DEA7-70AA-F385-E7D4-D1B28096A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9DCD67-CEEF-B97E-87EC-3FEDED573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34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FFE6F8-1707-53A3-1588-542E015DD8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Dva typy pecí pro slinování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Dávková</a:t>
            </a:r>
          </a:p>
        </p:txBody>
      </p:sp>
      <p:sp>
        <p:nvSpPr>
          <p:cNvPr id="7" name="Zástupný symbol pro obsah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dirty="0"/>
              <a:t>Řídká atmosféra (argon, dusík, vodík).</a:t>
            </a:r>
          </a:p>
          <a:p>
            <a:r>
              <a:rPr lang="cs-CZ" dirty="0"/>
              <a:t>Průběh teploty slinování  řízen příkonem pece.</a:t>
            </a:r>
          </a:p>
          <a:p>
            <a:r>
              <a:rPr lang="cs-CZ" dirty="0"/>
              <a:t>Zbylý vosk a polymer po evaporaci zachycen v kovových filtrech.</a:t>
            </a:r>
          </a:p>
          <a:p>
            <a:r>
              <a:rPr lang="cs-CZ" dirty="0"/>
              <a:t>Pro menší </a:t>
            </a:r>
            <a:r>
              <a:rPr lang="cs-CZ" dirty="0" err="1"/>
              <a:t>serie</a:t>
            </a:r>
            <a:r>
              <a:rPr lang="cs-CZ" dirty="0"/>
              <a:t> do 100k měsíčně.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/>
              <a:t>Průběžná</a:t>
            </a:r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 dirty="0"/>
              <a:t>Řídká atmosféra – dusík</a:t>
            </a:r>
          </a:p>
          <a:p>
            <a:r>
              <a:rPr lang="cs-CZ" dirty="0"/>
              <a:t>Průběh teploty slinování řízen rychlosti posuvu v komorách o různých teplotách (4 komory).</a:t>
            </a:r>
          </a:p>
          <a:p>
            <a:r>
              <a:rPr lang="cs-CZ" dirty="0"/>
              <a:t>Zbylá vosk a polymer je po evaporaci  separován a spalován.</a:t>
            </a:r>
          </a:p>
          <a:p>
            <a:r>
              <a:rPr lang="cs-CZ" dirty="0"/>
              <a:t>Pro velké </a:t>
            </a:r>
            <a:r>
              <a:rPr lang="cs-CZ" dirty="0" err="1"/>
              <a:t>serie</a:t>
            </a:r>
            <a:r>
              <a:rPr lang="cs-CZ" dirty="0"/>
              <a:t> na </a:t>
            </a:r>
            <a:r>
              <a:rPr lang="cs-CZ"/>
              <a:t>100k měsíčně.</a:t>
            </a:r>
            <a:endParaRPr lang="cs-CZ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2C9EFA-AD01-073E-90DE-68C40AD5C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EB74ED-87D7-60C6-750D-6DABE4FD6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35</a:t>
            </a:fld>
            <a:endParaRPr lang="en-US"/>
          </a:p>
        </p:txBody>
      </p:sp>
    </p:spTree>
  </p:cSld>
  <p:clrMapOvr>
    <a:masterClrMapping/>
  </p:clrMapOvr>
  <p:transition spd="slow">
    <p:randomBar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Řízení teploty</a:t>
            </a:r>
          </a:p>
        </p:txBody>
      </p:sp>
      <p:pic>
        <p:nvPicPr>
          <p:cNvPr id="6" name="Zástupný symbol pro obsah 5" descr="EIMG_11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2462" y="2095601"/>
            <a:ext cx="5079076" cy="3811385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C0C63B-3697-AA64-480D-28D010B02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9A6718-575F-4E0A-380A-3DEBD7406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36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61A7DB-D6EC-EA50-DC94-692BCEB8E2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Odloučený vazač</a:t>
            </a:r>
          </a:p>
        </p:txBody>
      </p:sp>
      <p:pic>
        <p:nvPicPr>
          <p:cNvPr id="6" name="Zástupný symbol pro obsah 5" descr="FIMG_11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42211" y="2095601"/>
            <a:ext cx="2859578" cy="3811385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8C5786-B288-EC6D-CFE1-624515D09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BA4137-B9C1-9087-3DDB-8FB8022E8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37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0A4EBF-A045-B40C-B8F2-92B340624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D:\Akhiljit\Presentations\Photos\Ram\Indo MIM shots\Continous furn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7638" y="1447800"/>
            <a:ext cx="6278562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190750" y="228600"/>
            <a:ext cx="3759362" cy="5437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4400" dirty="0">
                <a:solidFill>
                  <a:schemeClr val="tx2"/>
                </a:solidFill>
                <a:ea typeface="+mj-ea"/>
                <a:cs typeface="+mj-cs"/>
              </a:rPr>
              <a:t>Výrobní zařízení MIM</a:t>
            </a:r>
            <a:endParaRPr lang="en-US" sz="44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2860675" y="5715000"/>
            <a:ext cx="3694113" cy="370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87" tIns="61544" rIns="123087" bIns="61544">
            <a:spAutoFit/>
          </a:bodyPr>
          <a:lstStyle/>
          <a:p>
            <a:pPr defTabSz="1230313">
              <a:spcBef>
                <a:spcPct val="50000"/>
              </a:spcBef>
            </a:pPr>
            <a:r>
              <a:rPr lang="cs-CZ" dirty="0">
                <a:solidFill>
                  <a:schemeClr val="tx1"/>
                </a:solidFill>
              </a:rPr>
              <a:t>Kontinuální pec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8133" name="TextBox 19"/>
          <p:cNvSpPr txBox="1">
            <a:spLocks noChangeArrowheads="1"/>
          </p:cNvSpPr>
          <p:nvPr/>
        </p:nvSpPr>
        <p:spPr bwMode="auto">
          <a:xfrm>
            <a:off x="6629400" y="0"/>
            <a:ext cx="2514600" cy="738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A3A6C69-CE85-0C56-35CF-F82E7EDE2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6B431F-57D4-8ED2-F519-59F06AE4C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38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C1FD1D-C495-79CA-05D1-A9E91B8A3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Bubble_Gun _Group4"/>
          <p:cNvPicPr>
            <a:picLocks noChangeAspect="1" noChangeArrowheads="1"/>
          </p:cNvPicPr>
          <p:nvPr/>
        </p:nvPicPr>
        <p:blipFill>
          <a:blip r:embed="rId3" cstate="print">
            <a:lum bright="-4000" contrast="-10000"/>
          </a:blip>
          <a:srcRect/>
          <a:stretch>
            <a:fillRect/>
          </a:stretch>
        </p:blipFill>
        <p:spPr bwMode="auto">
          <a:xfrm>
            <a:off x="6870654" y="5562600"/>
            <a:ext cx="219714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" name="Regular Pentagon 95"/>
          <p:cNvSpPr/>
          <p:nvPr/>
        </p:nvSpPr>
        <p:spPr>
          <a:xfrm>
            <a:off x="2298646" y="1628862"/>
            <a:ext cx="4241907" cy="4039912"/>
          </a:xfrm>
          <a:prstGeom prst="pentagon">
            <a:avLst/>
          </a:prstGeom>
          <a:gradFill flip="none" rotWithShape="1">
            <a:gsLst>
              <a:gs pos="0">
                <a:sysClr val="window" lastClr="FFFFFF">
                  <a:lumMod val="50000"/>
                  <a:shade val="30000"/>
                  <a:satMod val="115000"/>
                  <a:alpha val="0"/>
                </a:sysClr>
              </a:gs>
              <a:gs pos="50000">
                <a:sysClr val="window" lastClr="FFFFFF">
                  <a:lumMod val="50000"/>
                  <a:shade val="67500"/>
                  <a:satMod val="115000"/>
                  <a:alpha val="51000"/>
                </a:sysClr>
              </a:gs>
              <a:gs pos="100000">
                <a:sysClr val="window" lastClr="FFFFFF">
                  <a:lumMod val="50000"/>
                  <a:shade val="100000"/>
                  <a:satMod val="115000"/>
                </a:sysClr>
              </a:gs>
            </a:gsLst>
            <a:lin ang="162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yriad Pro"/>
              <a:ea typeface="+mn-ea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914400" y="2895600"/>
            <a:ext cx="1948636" cy="6935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  <a:alpha val="0"/>
                </a:srgbClr>
              </a:gs>
            </a:gsLst>
            <a:lin ang="0" scaled="1"/>
            <a:tileRect/>
          </a:gradFill>
          <a:ln w="127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800" kern="0" baseline="0" dirty="0">
                <a:solidFill>
                  <a:sysClr val="window" lastClr="FFFFFF"/>
                </a:solidFill>
                <a:latin typeface="Myriad Pro"/>
                <a:cs typeface="Arial" pitchFamily="34" charset="0"/>
              </a:rPr>
              <a:t>Sekundární operace</a:t>
            </a:r>
            <a:endParaRPr lang="en-US" sz="1800" kern="0" baseline="0" dirty="0">
              <a:solidFill>
                <a:sysClr val="window" lastClr="FFFFFF"/>
              </a:solidFill>
              <a:latin typeface="Myriad Pro"/>
              <a:cs typeface="Arial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5976164" y="2964046"/>
            <a:ext cx="1872436" cy="6173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yriad Pro"/>
                <a:ea typeface="+mn-ea"/>
              </a:rPr>
              <a:t>Materiál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yriad Pro"/>
              <a:ea typeface="+mn-ea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048000" y="1143001"/>
            <a:ext cx="2667000" cy="76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800" kern="0" baseline="0" dirty="0">
                <a:solidFill>
                  <a:sysClr val="window" lastClr="FFFFFF"/>
                </a:solidFill>
                <a:latin typeface="Myriad Pro"/>
                <a:cs typeface="Arial" pitchFamily="34" charset="0"/>
              </a:rPr>
              <a:t>Návrh a výroba formy</a:t>
            </a:r>
            <a:endParaRPr lang="en-US" sz="1800" kern="0" baseline="0" dirty="0">
              <a:solidFill>
                <a:sysClr val="window" lastClr="FFFFFF"/>
              </a:solidFill>
              <a:latin typeface="Myriad Pro"/>
              <a:cs typeface="Arial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2022000" y="5410200"/>
            <a:ext cx="2473800" cy="645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  <a:alpha val="0"/>
                </a:srgbClr>
              </a:gs>
            </a:gsLst>
            <a:lin ang="0" scaled="1"/>
            <a:tileRect/>
          </a:gradFill>
          <a:ln w="12700" cap="flat" cmpd="sng" algn="ctr">
            <a:solidFill>
              <a:srgbClr val="C00000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800" kern="0" baseline="0" dirty="0">
                <a:solidFill>
                  <a:sysClr val="window" lastClr="FFFFFF"/>
                </a:solidFill>
                <a:latin typeface="Myriad Pro"/>
                <a:cs typeface="Arial" pitchFamily="34" charset="0"/>
              </a:rPr>
              <a:t>Odstranění vazače, </a:t>
            </a:r>
            <a:r>
              <a:rPr lang="cs-CZ" sz="1800" kern="0" baseline="0" dirty="0" err="1">
                <a:solidFill>
                  <a:sysClr val="window" lastClr="FFFFFF"/>
                </a:solidFill>
                <a:latin typeface="Myriad Pro"/>
                <a:cs typeface="Arial" pitchFamily="34" charset="0"/>
              </a:rPr>
              <a:t>sinterace</a:t>
            </a:r>
            <a:endParaRPr lang="en-US" sz="1800" kern="0" baseline="0" dirty="0">
              <a:solidFill>
                <a:sysClr val="window" lastClr="FFFFFF"/>
              </a:solidFill>
              <a:latin typeface="Myriad Pro"/>
              <a:cs typeface="Arial" pitchFamily="34" charset="0"/>
            </a:endParaRPr>
          </a:p>
        </p:txBody>
      </p:sp>
      <p:sp>
        <p:nvSpPr>
          <p:cNvPr id="101" name="Rounded Rectangle 100"/>
          <p:cNvSpPr/>
          <p:nvPr/>
        </p:nvSpPr>
        <p:spPr>
          <a:xfrm>
            <a:off x="4953000" y="5181600"/>
            <a:ext cx="2358364" cy="5698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solidFill>
              <a:srgbClr val="C00000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800" kern="0" baseline="0" dirty="0">
                <a:solidFill>
                  <a:sysClr val="window" lastClr="FFFFFF"/>
                </a:solidFill>
                <a:latin typeface="Myriad Pro"/>
                <a:cs typeface="Arial" pitchFamily="34" charset="0"/>
              </a:rPr>
              <a:t>Vstřikování</a:t>
            </a:r>
            <a:endParaRPr lang="en-US" sz="1800" kern="0" baseline="0" dirty="0">
              <a:solidFill>
                <a:sysClr val="window" lastClr="FFFFFF"/>
              </a:solidFill>
              <a:latin typeface="Myriad Pro"/>
              <a:cs typeface="Arial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3124200" y="2743200"/>
            <a:ext cx="25820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yriad Pro"/>
              </a:rPr>
              <a:t>Řízení kvality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17" name="Cloud Callout 16"/>
          <p:cNvSpPr/>
          <p:nvPr/>
        </p:nvSpPr>
        <p:spPr>
          <a:xfrm>
            <a:off x="0" y="1143000"/>
            <a:ext cx="2286000" cy="1142999"/>
          </a:xfrm>
          <a:prstGeom prst="cloudCallout">
            <a:avLst>
              <a:gd name="adj1" fmla="val 80133"/>
              <a:gd name="adj2" fmla="val -10115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aseline="0" dirty="0">
                <a:solidFill>
                  <a:schemeClr val="bg1"/>
                </a:solidFill>
              </a:rPr>
              <a:t>1. </a:t>
            </a:r>
            <a:r>
              <a:rPr lang="cs-CZ" sz="1200" baseline="0" dirty="0">
                <a:solidFill>
                  <a:schemeClr val="bg1"/>
                </a:solidFill>
              </a:rPr>
              <a:t>Typ vtoku</a:t>
            </a:r>
            <a:r>
              <a:rPr lang="en-US" sz="1200" baseline="0" dirty="0">
                <a:solidFill>
                  <a:schemeClr val="bg1"/>
                </a:solidFill>
              </a:rPr>
              <a:t>,</a:t>
            </a:r>
          </a:p>
          <a:p>
            <a:r>
              <a:rPr lang="en-US" sz="1200" baseline="0" dirty="0">
                <a:solidFill>
                  <a:schemeClr val="bg1"/>
                </a:solidFill>
              </a:rPr>
              <a:t>2. </a:t>
            </a:r>
            <a:r>
              <a:rPr lang="cs-CZ" sz="1200" baseline="0" dirty="0">
                <a:solidFill>
                  <a:schemeClr val="bg1"/>
                </a:solidFill>
              </a:rPr>
              <a:t>Pozice vtoku</a:t>
            </a:r>
            <a:endParaRPr lang="en-US" sz="1200" baseline="0" dirty="0">
              <a:solidFill>
                <a:schemeClr val="bg1"/>
              </a:solidFill>
            </a:endParaRPr>
          </a:p>
          <a:p>
            <a:r>
              <a:rPr lang="en-US" sz="1200" baseline="0" dirty="0">
                <a:solidFill>
                  <a:schemeClr val="bg1"/>
                </a:solidFill>
              </a:rPr>
              <a:t>3.</a:t>
            </a:r>
            <a:r>
              <a:rPr lang="cs-CZ" sz="1200" baseline="0" dirty="0">
                <a:solidFill>
                  <a:schemeClr val="bg1"/>
                </a:solidFill>
              </a:rPr>
              <a:t>Velikost vtoku</a:t>
            </a:r>
            <a:endParaRPr lang="en-US" sz="1200" baseline="0" dirty="0">
              <a:solidFill>
                <a:schemeClr val="bg1"/>
              </a:solidFill>
            </a:endParaRPr>
          </a:p>
          <a:p>
            <a:r>
              <a:rPr lang="en-US" sz="1200" baseline="0" dirty="0">
                <a:solidFill>
                  <a:schemeClr val="bg1"/>
                </a:solidFill>
              </a:rPr>
              <a:t>4. </a:t>
            </a:r>
            <a:r>
              <a:rPr lang="cs-CZ" sz="1200" baseline="0" dirty="0">
                <a:solidFill>
                  <a:schemeClr val="bg1"/>
                </a:solidFill>
              </a:rPr>
              <a:t>Návrh formy</a:t>
            </a:r>
            <a:endParaRPr lang="en-IN" sz="1200" baseline="0" dirty="0">
              <a:solidFill>
                <a:schemeClr val="bg1"/>
              </a:solidFill>
            </a:endParaRPr>
          </a:p>
        </p:txBody>
      </p:sp>
      <p:sp>
        <p:nvSpPr>
          <p:cNvPr id="19" name="Cloud Callout 18"/>
          <p:cNvSpPr/>
          <p:nvPr/>
        </p:nvSpPr>
        <p:spPr>
          <a:xfrm>
            <a:off x="6248400" y="1447800"/>
            <a:ext cx="2895600" cy="1219201"/>
          </a:xfrm>
          <a:prstGeom prst="cloudCallout">
            <a:avLst>
              <a:gd name="adj1" fmla="val -28652"/>
              <a:gd name="adj2" fmla="val 72118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/>
            <a:r>
              <a:rPr lang="en-US" sz="2000" dirty="0">
                <a:solidFill>
                  <a:schemeClr val="bg1"/>
                </a:solidFill>
              </a:rPr>
              <a:t>1. </a:t>
            </a:r>
            <a:r>
              <a:rPr lang="cs-CZ" sz="2000" dirty="0">
                <a:solidFill>
                  <a:schemeClr val="bg1"/>
                </a:solidFill>
              </a:rPr>
              <a:t>Míchání směsi</a:t>
            </a:r>
            <a:endParaRPr lang="en-US" sz="2000" dirty="0">
              <a:solidFill>
                <a:schemeClr val="bg1"/>
              </a:solidFill>
            </a:endParaRPr>
          </a:p>
          <a:p>
            <a:pPr marL="457200" indent="-457200"/>
            <a:r>
              <a:rPr lang="en-US" sz="2000" dirty="0">
                <a:solidFill>
                  <a:schemeClr val="bg1"/>
                </a:solidFill>
              </a:rPr>
              <a:t>2. </a:t>
            </a:r>
            <a:r>
              <a:rPr lang="cs-CZ" sz="2000" dirty="0">
                <a:solidFill>
                  <a:schemeClr val="bg1"/>
                </a:solidFill>
              </a:rPr>
              <a:t>Měření hustoty</a:t>
            </a:r>
            <a:endParaRPr lang="en-US" sz="2000" dirty="0">
              <a:solidFill>
                <a:schemeClr val="bg1"/>
              </a:solidFill>
            </a:endParaRPr>
          </a:p>
          <a:p>
            <a:pPr marL="457200" indent="-457200"/>
            <a:r>
              <a:rPr lang="en-US" sz="2000" dirty="0">
                <a:solidFill>
                  <a:schemeClr val="bg1"/>
                </a:solidFill>
              </a:rPr>
              <a:t> 3.</a:t>
            </a:r>
            <a:r>
              <a:rPr lang="cs-CZ" sz="2000" dirty="0">
                <a:solidFill>
                  <a:schemeClr val="bg1"/>
                </a:solidFill>
              </a:rPr>
              <a:t>Viskozita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21" name="Cloud Callout 20"/>
          <p:cNvSpPr/>
          <p:nvPr/>
        </p:nvSpPr>
        <p:spPr>
          <a:xfrm>
            <a:off x="6096000" y="3870191"/>
            <a:ext cx="3048000" cy="930409"/>
          </a:xfrm>
          <a:prstGeom prst="cloudCallout">
            <a:avLst>
              <a:gd name="adj1" fmla="val -21705"/>
              <a:gd name="adj2" fmla="val 85736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/>
            <a:r>
              <a:rPr lang="en-US" sz="2000" dirty="0">
                <a:solidFill>
                  <a:schemeClr val="bg1"/>
                </a:solidFill>
              </a:rPr>
              <a:t>1.  </a:t>
            </a:r>
            <a:r>
              <a:rPr lang="cs-CZ" sz="2000" dirty="0">
                <a:solidFill>
                  <a:schemeClr val="bg1"/>
                </a:solidFill>
              </a:rPr>
              <a:t>Parametry na lisu</a:t>
            </a:r>
            <a:endParaRPr lang="en-US" sz="2000" dirty="0">
              <a:solidFill>
                <a:schemeClr val="bg1"/>
              </a:solidFill>
            </a:endParaRPr>
          </a:p>
          <a:p>
            <a:pPr marL="457200" indent="-457200"/>
            <a:r>
              <a:rPr lang="en-US" sz="2000" dirty="0">
                <a:solidFill>
                  <a:schemeClr val="bg1"/>
                </a:solidFill>
              </a:rPr>
              <a:t>2. </a:t>
            </a:r>
            <a:r>
              <a:rPr lang="cs-CZ" sz="2000" dirty="0">
                <a:solidFill>
                  <a:schemeClr val="bg1"/>
                </a:solidFill>
              </a:rPr>
              <a:t>Váha zeleného produktu</a:t>
            </a:r>
            <a:endParaRPr lang="en-IN" sz="2000" dirty="0">
              <a:solidFill>
                <a:schemeClr val="bg1"/>
              </a:solidFill>
            </a:endParaRPr>
          </a:p>
        </p:txBody>
      </p:sp>
      <p:sp>
        <p:nvSpPr>
          <p:cNvPr id="22" name="Cloud Callout 21"/>
          <p:cNvSpPr/>
          <p:nvPr/>
        </p:nvSpPr>
        <p:spPr>
          <a:xfrm>
            <a:off x="228600" y="4191000"/>
            <a:ext cx="2743200" cy="914400"/>
          </a:xfrm>
          <a:prstGeom prst="cloudCallout">
            <a:avLst>
              <a:gd name="adj1" fmla="val 33761"/>
              <a:gd name="adj2" fmla="val 75106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/>
            <a:r>
              <a:rPr lang="en-US" sz="2000" baseline="0" dirty="0">
                <a:solidFill>
                  <a:schemeClr val="bg1"/>
                </a:solidFill>
              </a:rPr>
              <a:t>1.  </a:t>
            </a:r>
            <a:r>
              <a:rPr lang="cs-CZ" sz="1400" baseline="0" dirty="0">
                <a:solidFill>
                  <a:schemeClr val="bg1"/>
                </a:solidFill>
              </a:rPr>
              <a:t>Keramická lůžka</a:t>
            </a:r>
            <a:endParaRPr lang="en-US" sz="1400" baseline="0" dirty="0">
              <a:solidFill>
                <a:schemeClr val="bg1"/>
              </a:solidFill>
            </a:endParaRPr>
          </a:p>
          <a:p>
            <a:pPr marL="457200" indent="-457200"/>
            <a:r>
              <a:rPr lang="en-US" sz="1400" baseline="0" dirty="0">
                <a:solidFill>
                  <a:schemeClr val="bg1"/>
                </a:solidFill>
              </a:rPr>
              <a:t>2.  </a:t>
            </a:r>
            <a:r>
              <a:rPr lang="cs-CZ" sz="1400" baseline="0" dirty="0">
                <a:solidFill>
                  <a:schemeClr val="bg1"/>
                </a:solidFill>
              </a:rPr>
              <a:t>Hustota</a:t>
            </a:r>
            <a:endParaRPr lang="en-IN" sz="1400" baseline="0" dirty="0">
              <a:solidFill>
                <a:schemeClr val="bg1"/>
              </a:solidFill>
            </a:endParaRPr>
          </a:p>
        </p:txBody>
      </p:sp>
      <p:pic>
        <p:nvPicPr>
          <p:cNvPr id="23" name="Picture 4" descr="2007-11-06 16-01-3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3276600"/>
            <a:ext cx="2133600" cy="132232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4" name="TextBox 23"/>
          <p:cNvSpPr txBox="1"/>
          <p:nvPr/>
        </p:nvSpPr>
        <p:spPr>
          <a:xfrm>
            <a:off x="1600200" y="685800"/>
            <a:ext cx="731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i="1" baseline="0" dirty="0">
                <a:solidFill>
                  <a:srgbClr val="FFFF00"/>
                </a:solidFill>
              </a:rPr>
              <a:t>Kritické faktory technologie</a:t>
            </a:r>
            <a:endParaRPr lang="en-IN" sz="2800" b="1" i="1" baseline="0" dirty="0">
              <a:solidFill>
                <a:srgbClr val="FFFF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502233B-EF0C-7A36-B412-FB8927C16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BE7FAB-E528-0B0B-8BAD-BD0131AC8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39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5B948A-4F58-0124-48B3-828CCFC77F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Indo-MIM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04D48-FC31-7945-9FD3-0593BA03106A}" type="slidenum">
              <a:rPr lang="en-US" smtClean="0"/>
              <a:t>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73AE13F-D7F6-63C6-FCBF-1A6F29691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069015"/>
            <a:ext cx="9144000" cy="35064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BE029EF-E553-E200-6810-3D43199E7EE4}"/>
              </a:ext>
            </a:extLst>
          </p:cNvPr>
          <p:cNvSpPr txBox="1"/>
          <p:nvPr/>
        </p:nvSpPr>
        <p:spPr>
          <a:xfrm>
            <a:off x="2247485" y="1981200"/>
            <a:ext cx="46490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800" dirty="0"/>
              <a:t>Výroba kovových prášků</a:t>
            </a:r>
            <a:endParaRPr lang="en-GB" sz="4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E45897-B486-0F6A-62C5-603141192F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618105"/>
      </p:ext>
    </p:extLst>
  </p:cSld>
  <p:clrMapOvr>
    <a:masterClrMapping/>
  </p:clrMapOvr>
  <p:transition spd="slow">
    <p:randomBar dir="vert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D3CA5-4CC2-B1D7-BDC9-BAD4B91A8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Technologie odvozené od MIM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B206CE-6D28-3E72-0272-8D03C4AD6A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Desktop metal</a:t>
            </a:r>
          </a:p>
          <a:p>
            <a:pPr lvl="1"/>
            <a:r>
              <a:rPr lang="cs-CZ" dirty="0"/>
              <a:t>Místo formy je použito 3D tisku</a:t>
            </a:r>
          </a:p>
          <a:p>
            <a:pPr lvl="1"/>
            <a:r>
              <a:rPr lang="cs-CZ" dirty="0"/>
              <a:t>Extruder protlačuje roztavenou směs vazače a kovu, filament je dodáván v pevném stavu – snadná manipulace</a:t>
            </a:r>
          </a:p>
          <a:p>
            <a:pPr lvl="1"/>
            <a:r>
              <a:rPr lang="cs-CZ" dirty="0"/>
              <a:t>Proces dále pokračuje jako MIM</a:t>
            </a:r>
          </a:p>
          <a:p>
            <a:pPr lvl="1"/>
            <a:r>
              <a:rPr lang="cs-CZ" dirty="0"/>
              <a:t>Proces vyvíjí firma </a:t>
            </a:r>
            <a:r>
              <a:rPr lang="cs-CZ" dirty="0">
                <a:hlinkClick r:id="rId2"/>
              </a:rPr>
              <a:t>https://www.desktopmetal.com/</a:t>
            </a:r>
            <a:endParaRPr lang="cs-CZ" dirty="0"/>
          </a:p>
          <a:p>
            <a:pPr marL="342900" lvl="1" indent="0">
              <a:buNone/>
            </a:pPr>
            <a:r>
              <a:rPr lang="cs-CZ" dirty="0"/>
              <a:t> a pokračuje mílovými kroky k další technologii BINDER JET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077384-4449-9BAD-74DC-ACC127069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941541-FCEA-EC06-4CDA-69C72FEF6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40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1CFFE3-17F3-8FE7-B56A-718AA38DA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  <p:pic>
        <p:nvPicPr>
          <p:cNvPr id="2050" name="Picture 2" descr="Desktop Metal Studio System 2 (27)">
            <a:extLst>
              <a:ext uri="{FF2B5EF4-FFF2-40B4-BE49-F238E27FC236}">
                <a16:creationId xmlns:a16="http://schemas.microsoft.com/office/drawing/2014/main" id="{28D2F838-AAA7-883B-26E7-EEDF0738F92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67964"/>
            <a:ext cx="38862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ow does a desktop 3D printer print with metal? - Make Parts Fast">
            <a:extLst>
              <a:ext uri="{FF2B5EF4-FFF2-40B4-BE49-F238E27FC236}">
                <a16:creationId xmlns:a16="http://schemas.microsoft.com/office/drawing/2014/main" id="{BB02F9DF-6D7F-9A3C-FA82-81038C4DE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1314324"/>
            <a:ext cx="36576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392099"/>
      </p:ext>
    </p:extLst>
  </p:cSld>
  <p:clrMapOvr>
    <a:masterClrMapping/>
  </p:clrMapOvr>
  <p:transition spd="slow">
    <p:randomBar dir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D3CA5-4CC2-B1D7-BDC9-BAD4B91A8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Technologie odvozené od MIM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B206CE-6D28-3E72-0272-8D03C4AD6A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Binder jet – </a:t>
            </a:r>
            <a:r>
              <a:rPr lang="cs-CZ" dirty="0" err="1"/>
              <a:t>additivní</a:t>
            </a:r>
            <a:r>
              <a:rPr lang="cs-CZ" dirty="0"/>
              <a:t> technologie nové generace</a:t>
            </a:r>
          </a:p>
          <a:p>
            <a:pPr lvl="1"/>
            <a:endParaRPr lang="cs-CZ" dirty="0"/>
          </a:p>
          <a:p>
            <a:pPr lvl="1"/>
            <a:r>
              <a:rPr lang="cs-CZ" dirty="0"/>
              <a:t>Rozdíl od</a:t>
            </a:r>
            <a:r>
              <a:rPr lang="cs-CZ" sz="1700" dirty="0"/>
              <a:t> DMLS </a:t>
            </a:r>
            <a:r>
              <a:rPr lang="cs-CZ" sz="1700" dirty="0">
                <a:solidFill>
                  <a:srgbClr val="26282D"/>
                </a:solidFill>
              </a:rPr>
              <a:t>(Direct Metal Laser </a:t>
            </a:r>
            <a:r>
              <a:rPr lang="cs-CZ" sz="1700" dirty="0" err="1">
                <a:solidFill>
                  <a:srgbClr val="26282D"/>
                </a:solidFill>
              </a:rPr>
              <a:t>Sintering</a:t>
            </a:r>
            <a:r>
              <a:rPr lang="cs-CZ" sz="1700" dirty="0">
                <a:solidFill>
                  <a:srgbClr val="26282D"/>
                </a:solidFill>
              </a:rPr>
              <a:t>) je v tom, že se </a:t>
            </a:r>
            <a:r>
              <a:rPr lang="cs-CZ" sz="1700" dirty="0" err="1">
                <a:solidFill>
                  <a:srgbClr val="26282D"/>
                </a:solidFill>
              </a:rPr>
              <a:t>nesinteruje</a:t>
            </a:r>
            <a:r>
              <a:rPr lang="cs-CZ" sz="1700" dirty="0">
                <a:solidFill>
                  <a:srgbClr val="26282D"/>
                </a:solidFill>
              </a:rPr>
              <a:t> přímo kov, ale vazač.</a:t>
            </a:r>
          </a:p>
          <a:p>
            <a:pPr lvl="1"/>
            <a:r>
              <a:rPr lang="cs-CZ" dirty="0"/>
              <a:t>Proces začíná nanesením tenké vrstvy práškového materiálu na konstrukční platformu. </a:t>
            </a:r>
          </a:p>
          <a:p>
            <a:pPr lvl="1"/>
            <a:r>
              <a:rPr lang="cs-CZ" dirty="0"/>
              <a:t>Tisková hlava, podobná těm, které se používají v tradičních inkoustových tiskárnách, selektivně nanáší na vrstvu prášku tekuté vazač, které spojí částice prášku v požadovaných oblastech. Tento krok je analogický tisku 2D obrazu kde  je "inkoustem" pojivo. </a:t>
            </a:r>
          </a:p>
          <a:p>
            <a:pPr lvl="1"/>
            <a:r>
              <a:rPr lang="cs-CZ" dirty="0"/>
              <a:t>Po tisku se odstraní nesvázaný prášek a odhalí se "zelená" část. Dále </a:t>
            </a:r>
            <a:r>
              <a:rPr lang="cs-CZ" dirty="0" err="1"/>
              <a:t>proce</a:t>
            </a:r>
            <a:r>
              <a:rPr lang="cs-CZ" dirty="0"/>
              <a:t> pokračuje jako MIM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077384-4449-9BAD-74DC-ACC127069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941541-FCEA-EC06-4CDA-69C72FEF6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41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1CFFE3-17F3-8FE7-B56A-718AA38DA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  <p:pic>
        <p:nvPicPr>
          <p:cNvPr id="1026" name="Picture 2" descr="Binder jet">
            <a:extLst>
              <a:ext uri="{FF2B5EF4-FFF2-40B4-BE49-F238E27FC236}">
                <a16:creationId xmlns:a16="http://schemas.microsoft.com/office/drawing/2014/main" id="{A6DB2D8B-2A50-66FC-8F93-06E86766F26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3011018"/>
            <a:ext cx="3886200" cy="198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516757"/>
      </p:ext>
    </p:extLst>
  </p:cSld>
  <p:clrMapOvr>
    <a:masterClrMapping/>
  </p:clrMapOvr>
  <p:transition spd="slow">
    <p:randomBar dir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43200"/>
            <a:ext cx="6858000" cy="2387600"/>
          </a:xfrm>
        </p:spPr>
        <p:txBody>
          <a:bodyPr>
            <a:normAutofit fontScale="90000"/>
          </a:bodyPr>
          <a:lstStyle/>
          <a:p>
            <a:pPr>
              <a:spcBef>
                <a:spcPct val="20000"/>
              </a:spcBef>
              <a:defRPr/>
            </a:pPr>
            <a:r>
              <a:rPr lang="cs-CZ" b="1" dirty="0">
                <a:latin typeface="Calibri" pitchFamily="34" charset="0"/>
              </a:rPr>
              <a:t>Plastické vstřikování keramických materiálů</a:t>
            </a:r>
            <a:br>
              <a:rPr lang="en-US" b="1" dirty="0">
                <a:latin typeface="Calibri" pitchFamily="34" charset="0"/>
              </a:rPr>
            </a:br>
            <a:r>
              <a:rPr lang="cs-CZ" b="1" dirty="0">
                <a:latin typeface="Calibri" pitchFamily="34" charset="0"/>
              </a:rPr>
              <a:t>=</a:t>
            </a:r>
            <a:br>
              <a:rPr lang="cs-CZ" b="1" dirty="0">
                <a:latin typeface="Calibri" pitchFamily="34" charset="0"/>
              </a:rPr>
            </a:br>
            <a:r>
              <a:rPr lang="en-US" b="1" dirty="0">
                <a:latin typeface="Calibri" pitchFamily="34" charset="0"/>
              </a:rPr>
              <a:t>Ceramic Injection Molding</a:t>
            </a:r>
            <a:br>
              <a:rPr lang="cs-CZ" b="1" dirty="0">
                <a:latin typeface="Calibri" pitchFamily="34" charset="0"/>
              </a:rPr>
            </a:br>
            <a:r>
              <a:rPr lang="cs-CZ" b="1" dirty="0">
                <a:latin typeface="Calibri" pitchFamily="34" charset="0"/>
              </a:rPr>
              <a:t>(CIM)</a:t>
            </a:r>
            <a:r>
              <a:rPr lang="en-US" b="1" dirty="0">
                <a:latin typeface="Calibri" pitchFamily="34" charset="0"/>
              </a:rPr>
              <a:t> </a:t>
            </a:r>
            <a:br>
              <a:rPr lang="cs-CZ" b="1" dirty="0">
                <a:latin typeface="Calibri" pitchFamily="34" charset="0"/>
              </a:rPr>
            </a:br>
            <a:r>
              <a:rPr lang="cs-CZ" b="1" dirty="0">
                <a:latin typeface="Calibri" pitchFamily="34" charset="0"/>
              </a:rPr>
              <a:t> je zcela obdobné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41AC05-E999-6F30-53EE-58F46E0BA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CBFB1-0861-AA58-A36D-CA0010902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42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9C4E29-B2BA-2993-784C-B1EFB3D12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77246"/>
      </p:ext>
    </p:extLst>
  </p:cSld>
  <p:clrMapOvr>
    <a:masterClrMapping/>
  </p:clrMapOvr>
  <p:transition spd="slow">
    <p:randomBar dir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88" y="344488"/>
            <a:ext cx="8229600" cy="989012"/>
          </a:xfrm>
        </p:spPr>
        <p:txBody>
          <a:bodyPr/>
          <a:lstStyle/>
          <a:p>
            <a:pPr algn="ctr" eaLnBrk="1" hangingPunct="1"/>
            <a:r>
              <a:rPr lang="cs-CZ" b="1" u="sng">
                <a:solidFill>
                  <a:schemeClr val="tx2"/>
                </a:solidFill>
                <a:ea typeface="Myriad Pro" charset="0"/>
                <a:cs typeface="Myriad Pro" charset="0"/>
              </a:rPr>
              <a:t>Od prášku k „zelené“ fázi</a:t>
            </a:r>
            <a:endParaRPr lang="en-US" b="1" u="sng">
              <a:solidFill>
                <a:schemeClr val="tx2"/>
              </a:solidFill>
              <a:ea typeface="Myriad Pro" charset="0"/>
              <a:cs typeface="Myriad Pro" charset="0"/>
            </a:endParaRPr>
          </a:p>
        </p:txBody>
      </p:sp>
      <p:sp>
        <p:nvSpPr>
          <p:cNvPr id="5" name="Right Arrow 4"/>
          <p:cNvSpPr>
            <a:spLocks noChangeArrowheads="1"/>
          </p:cNvSpPr>
          <p:nvPr/>
        </p:nvSpPr>
        <p:spPr bwMode="auto">
          <a:xfrm>
            <a:off x="3565525" y="3290888"/>
            <a:ext cx="1098550" cy="436562"/>
          </a:xfrm>
          <a:prstGeom prst="rightArrow">
            <a:avLst>
              <a:gd name="adj1" fmla="val 50000"/>
              <a:gd name="adj2" fmla="val 50001"/>
            </a:avLst>
          </a:prstGeom>
          <a:gradFill rotWithShape="1">
            <a:gsLst>
              <a:gs pos="0">
                <a:srgbClr val="FF0000"/>
              </a:gs>
              <a:gs pos="100000">
                <a:srgbClr val="FF7575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EC1418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6" name="Picture 5" descr="Al203 pow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8" y="2114550"/>
            <a:ext cx="2985654" cy="22392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 descr="DSC01489.JPG"/>
          <p:cNvPicPr>
            <a:picLocks noChangeAspect="1"/>
          </p:cNvPicPr>
          <p:nvPr/>
        </p:nvPicPr>
        <p:blipFill>
          <a:blip r:embed="rId3" cstate="print"/>
          <a:srcRect l="20222" t="30833" r="26111" b="31408"/>
          <a:stretch>
            <a:fillRect/>
          </a:stretch>
        </p:blipFill>
        <p:spPr>
          <a:xfrm>
            <a:off x="4936605" y="2423275"/>
            <a:ext cx="3481195" cy="18369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8AFD032-DFBF-1926-1E20-EFED5FDB1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FFF78C-8A7B-FDED-B1B9-8E4409E64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43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7FB009-3E00-8111-5CF8-9CF309BB02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96282"/>
      </p:ext>
    </p:extLst>
  </p:cSld>
  <p:clrMapOvr>
    <a:masterClrMapping/>
  </p:clrMapOvr>
  <p:transition spd="slow">
    <p:randomBar dir="vert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301750" y="4968875"/>
            <a:ext cx="6877050" cy="1143000"/>
          </a:xfrm>
        </p:spPr>
        <p:txBody>
          <a:bodyPr/>
          <a:lstStyle/>
          <a:p>
            <a:pPr eaLnBrk="1" hangingPunct="1"/>
            <a:r>
              <a:rPr lang="cs-CZ" sz="2400">
                <a:solidFill>
                  <a:schemeClr val="tx2"/>
                </a:solidFill>
                <a:ea typeface="Myriad Pro" charset="0"/>
                <a:cs typeface="Myriad Pro" charset="0"/>
              </a:rPr>
              <a:t>Výzvou a podstatou know how  je přesný odhad smrštění součástky.</a:t>
            </a:r>
            <a:endParaRPr lang="en-US" sz="2400">
              <a:solidFill>
                <a:schemeClr val="tx2"/>
              </a:solidFill>
              <a:ea typeface="Myriad Pro" charset="0"/>
              <a:cs typeface="Myriad Pro" charset="0"/>
            </a:endParaRP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1714500" y="4183063"/>
            <a:ext cx="9572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Green part</a:t>
            </a:r>
          </a:p>
        </p:txBody>
      </p:sp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6286500" y="4183063"/>
            <a:ext cx="1079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/>
              <a:t>Po slinutí</a:t>
            </a:r>
            <a:endParaRPr lang="en-US"/>
          </a:p>
        </p:txBody>
      </p:sp>
      <p:sp>
        <p:nvSpPr>
          <p:cNvPr id="6" name="Right Arrow 5"/>
          <p:cNvSpPr>
            <a:spLocks noChangeArrowheads="1"/>
          </p:cNvSpPr>
          <p:nvPr/>
        </p:nvSpPr>
        <p:spPr bwMode="auto">
          <a:xfrm>
            <a:off x="4116388" y="2352675"/>
            <a:ext cx="946150" cy="307975"/>
          </a:xfrm>
          <a:prstGeom prst="rightArrow">
            <a:avLst>
              <a:gd name="adj1" fmla="val 50000"/>
              <a:gd name="adj2" fmla="val 93388"/>
            </a:avLst>
          </a:prstGeom>
          <a:gradFill rotWithShape="1">
            <a:gsLst>
              <a:gs pos="0">
                <a:srgbClr val="FF0000"/>
              </a:gs>
              <a:gs pos="100000">
                <a:srgbClr val="FF7575"/>
              </a:gs>
            </a:gsLst>
            <a:lin ang="16200000"/>
          </a:gradFill>
          <a:ln w="9525">
            <a:solidFill>
              <a:srgbClr val="EC1418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79413" y="344488"/>
            <a:ext cx="8229600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cs-CZ" sz="3200" b="1" u="sng" dirty="0">
                <a:solidFill>
                  <a:schemeClr val="tx2"/>
                </a:solidFill>
                <a:latin typeface="+mj-lt"/>
                <a:ea typeface="Myriad Pro"/>
                <a:cs typeface="Myriad Pro"/>
              </a:rPr>
              <a:t>Od zelené fáze </a:t>
            </a:r>
            <a:r>
              <a:rPr lang="en-US" sz="3200" b="1" u="sng" dirty="0">
                <a:solidFill>
                  <a:schemeClr val="tx2"/>
                </a:solidFill>
                <a:latin typeface="+mj-lt"/>
                <a:ea typeface="Myriad Pro"/>
                <a:cs typeface="Myriad Pro"/>
              </a:rPr>
              <a:t> </a:t>
            </a:r>
            <a:r>
              <a:rPr lang="cs-CZ" sz="3200" b="1" u="sng" dirty="0">
                <a:solidFill>
                  <a:schemeClr val="tx2"/>
                </a:solidFill>
                <a:latin typeface="+mj-lt"/>
                <a:ea typeface="Myriad Pro"/>
                <a:cs typeface="Myriad Pro"/>
              </a:rPr>
              <a:t>ke  slinutému výrobku</a:t>
            </a:r>
            <a:endParaRPr lang="en-US" sz="3200" b="1" u="sng" dirty="0">
              <a:solidFill>
                <a:schemeClr val="tx2"/>
              </a:solidFill>
              <a:latin typeface="+mj-lt"/>
              <a:ea typeface="Myriad Pro"/>
              <a:cs typeface="Myriad Pro"/>
            </a:endParaRPr>
          </a:p>
        </p:txBody>
      </p:sp>
      <p:pic>
        <p:nvPicPr>
          <p:cNvPr id="9" name="Picture 8" descr="DSC01489.JPG"/>
          <p:cNvPicPr>
            <a:picLocks noChangeAspect="1"/>
          </p:cNvPicPr>
          <p:nvPr/>
        </p:nvPicPr>
        <p:blipFill>
          <a:blip r:embed="rId2" cstate="print"/>
          <a:srcRect l="19445" t="34306" r="25444" b="34963"/>
          <a:stretch>
            <a:fillRect/>
          </a:stretch>
        </p:blipFill>
        <p:spPr>
          <a:xfrm>
            <a:off x="5093335" y="1947545"/>
            <a:ext cx="3238657" cy="13544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 descr="DSC01488.JPG"/>
          <p:cNvPicPr>
            <a:picLocks noChangeAspect="1"/>
          </p:cNvPicPr>
          <p:nvPr/>
        </p:nvPicPr>
        <p:blipFill>
          <a:blip r:embed="rId3" cstate="print"/>
          <a:srcRect l="21333" t="36148" r="24000" b="29583"/>
          <a:stretch>
            <a:fillRect/>
          </a:stretch>
        </p:blipFill>
        <p:spPr>
          <a:xfrm>
            <a:off x="379413" y="1805947"/>
            <a:ext cx="3599100" cy="16921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6C802C8-F113-260E-29DC-09B59A2B0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F13919-51E4-B974-1C7B-7860E9483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44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1E70C8-666A-473C-D29E-99256301A9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514991"/>
      </p:ext>
    </p:extLst>
  </p:cSld>
  <p:clrMapOvr>
    <a:masterClrMapping/>
  </p:clrMapOvr>
  <p:transition spd="slow">
    <p:randomBar dir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1095375" y="766763"/>
            <a:ext cx="4306888" cy="598487"/>
          </a:xfrm>
        </p:spPr>
        <p:txBody>
          <a:bodyPr lIns="98140" tIns="49071" rIns="98140" bIns="49071" rtlCol="0" anchor="b">
            <a:normAutofit/>
          </a:bodyPr>
          <a:lstStyle/>
          <a:p>
            <a:pPr algn="ctr" defTabSz="457146" eaLnBrk="1" fontAlgn="auto" hangingPunct="1">
              <a:spcAft>
                <a:spcPts val="0"/>
              </a:spcAft>
              <a:defRPr/>
            </a:pPr>
            <a:r>
              <a:rPr lang="en-US" b="1" u="sng" dirty="0">
                <a:solidFill>
                  <a:schemeClr val="tx1"/>
                </a:solidFill>
                <a:ea typeface="+mj-ea"/>
              </a:rPr>
              <a:t>CIM </a:t>
            </a:r>
            <a:r>
              <a:rPr lang="en-US" b="1" u="sng" dirty="0" err="1">
                <a:solidFill>
                  <a:schemeClr val="tx1"/>
                </a:solidFill>
                <a:ea typeface="+mj-ea"/>
              </a:rPr>
              <a:t>Materi</a:t>
            </a:r>
            <a:r>
              <a:rPr lang="cs-CZ" b="1" u="sng" dirty="0" err="1">
                <a:solidFill>
                  <a:schemeClr val="tx1"/>
                </a:solidFill>
                <a:ea typeface="+mj-ea"/>
              </a:rPr>
              <a:t>ály</a:t>
            </a:r>
            <a:endParaRPr lang="en-US" b="1" u="sng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1095375" y="1635125"/>
            <a:ext cx="4797425" cy="2647950"/>
          </a:xfrm>
        </p:spPr>
        <p:txBody>
          <a:bodyPr lIns="98140" tIns="49071" rIns="98140" bIns="49071"/>
          <a:lstStyle/>
          <a:p>
            <a:pPr eaLnBrk="1" hangingPunct="1">
              <a:lnSpc>
                <a:spcPct val="80000"/>
              </a:lnSpc>
              <a:buClr>
                <a:srgbClr val="09000B"/>
              </a:buClr>
              <a:buFont typeface="Arial" pitchFamily="34" charset="0"/>
              <a:buBlip>
                <a:blip r:embed="rId3"/>
              </a:buBlip>
              <a:defRPr/>
            </a:pPr>
            <a:r>
              <a:rPr lang="cs-CZ" sz="2400" dirty="0">
                <a:latin typeface="+mj-lt"/>
                <a:ea typeface="+mn-ea"/>
                <a:cs typeface="+mn-cs"/>
              </a:rPr>
              <a:t>Oxid hlinitý</a:t>
            </a:r>
            <a:r>
              <a:rPr lang="en-US" sz="2400" dirty="0">
                <a:latin typeface="+mj-lt"/>
                <a:ea typeface="+mn-ea"/>
                <a:cs typeface="+mn-cs"/>
              </a:rPr>
              <a:t>(Alumina)</a:t>
            </a:r>
          </a:p>
          <a:p>
            <a:pPr eaLnBrk="1" hangingPunct="1">
              <a:lnSpc>
                <a:spcPct val="80000"/>
              </a:lnSpc>
              <a:buClr>
                <a:srgbClr val="09000B"/>
              </a:buClr>
              <a:buFont typeface="Arial" pitchFamily="34" charset="0"/>
              <a:buBlip>
                <a:blip r:embed="rId3"/>
              </a:buBlip>
              <a:defRPr/>
            </a:pPr>
            <a:endParaRPr lang="en-US" sz="2400" dirty="0">
              <a:latin typeface="+mj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rgbClr val="09000B"/>
              </a:buClr>
              <a:buFont typeface="Arial" pitchFamily="34" charset="0"/>
              <a:buBlip>
                <a:blip r:embed="rId3"/>
              </a:buBlip>
              <a:defRPr/>
            </a:pPr>
            <a:r>
              <a:rPr lang="cs-CZ" sz="2400" dirty="0">
                <a:latin typeface="+mj-lt"/>
                <a:ea typeface="+mn-ea"/>
                <a:cs typeface="+mn-cs"/>
              </a:rPr>
              <a:t>Zirkonem tvrzený oxid hlinitý</a:t>
            </a:r>
            <a:r>
              <a:rPr lang="en-US" sz="2400" dirty="0">
                <a:latin typeface="+mj-lt"/>
                <a:ea typeface="+mn-ea"/>
                <a:cs typeface="+mn-cs"/>
              </a:rPr>
              <a:t>(ZTA)</a:t>
            </a:r>
          </a:p>
          <a:p>
            <a:pPr eaLnBrk="1" hangingPunct="1">
              <a:lnSpc>
                <a:spcPct val="80000"/>
              </a:lnSpc>
              <a:buClr>
                <a:srgbClr val="09000B"/>
              </a:buClr>
              <a:buFont typeface="Arial" pitchFamily="34" charset="0"/>
              <a:buNone/>
              <a:defRPr/>
            </a:pPr>
            <a:endParaRPr lang="en-US" sz="2400" dirty="0">
              <a:latin typeface="+mj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rgbClr val="09000B"/>
              </a:buClr>
              <a:buFont typeface="Arial" pitchFamily="34" charset="0"/>
              <a:buBlip>
                <a:blip r:embed="rId3"/>
              </a:buBlip>
              <a:defRPr/>
            </a:pPr>
            <a:r>
              <a:rPr lang="en-US" sz="2400" dirty="0">
                <a:latin typeface="+mj-lt"/>
                <a:ea typeface="+mn-ea"/>
                <a:cs typeface="+mn-cs"/>
              </a:rPr>
              <a:t> </a:t>
            </a:r>
            <a:r>
              <a:rPr lang="cs-CZ" sz="2400" dirty="0">
                <a:latin typeface="+mj-lt"/>
                <a:ea typeface="+mn-ea"/>
                <a:cs typeface="+mn-cs"/>
              </a:rPr>
              <a:t>Yttriem stabilizovaný oxid zirkonia </a:t>
            </a:r>
            <a:r>
              <a:rPr lang="en-US" sz="2400" dirty="0">
                <a:latin typeface="+mj-lt"/>
                <a:ea typeface="+mn-ea"/>
                <a:cs typeface="+mn-cs"/>
              </a:rPr>
              <a:t>(YSZ)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911ACEB-9FD7-D047-F628-A6EB7BD1A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D99EFF-4AA0-009A-B4BF-1ECD40931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45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604FD0-A02A-C867-3CDB-06DA4D7818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232787"/>
      </p:ext>
    </p:extLst>
  </p:cSld>
  <p:clrMapOvr>
    <a:masterClrMapping/>
  </p:clrMapOvr>
  <p:transition spd="slow">
    <p:randomBar dir="vert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806450" y="766763"/>
            <a:ext cx="4306888" cy="598487"/>
          </a:xfrm>
        </p:spPr>
        <p:txBody>
          <a:bodyPr lIns="98140" tIns="49071" rIns="98140" bIns="49071" rtlCol="0" anchor="b">
            <a:normAutofit/>
          </a:bodyPr>
          <a:lstStyle/>
          <a:p>
            <a:pPr algn="ctr" defTabSz="457146" eaLnBrk="1" fontAlgn="auto" hangingPunct="1">
              <a:spcAft>
                <a:spcPts val="0"/>
              </a:spcAft>
              <a:defRPr/>
            </a:pPr>
            <a:r>
              <a:rPr lang="en-US" b="1" u="sng" dirty="0">
                <a:solidFill>
                  <a:schemeClr val="tx1"/>
                </a:solidFill>
              </a:rPr>
              <a:t>CIM </a:t>
            </a:r>
            <a:r>
              <a:rPr lang="en-US" b="1" u="sng" dirty="0" err="1">
                <a:solidFill>
                  <a:schemeClr val="tx1"/>
                </a:solidFill>
              </a:rPr>
              <a:t>Materi</a:t>
            </a:r>
            <a:r>
              <a:rPr lang="cs-CZ" b="1" u="sng" dirty="0" err="1">
                <a:solidFill>
                  <a:schemeClr val="tx1"/>
                </a:solidFill>
              </a:rPr>
              <a:t>ály</a:t>
            </a:r>
            <a:endParaRPr lang="en-US" b="1" u="sng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806450" y="1635125"/>
            <a:ext cx="7210425" cy="3059113"/>
          </a:xfrm>
        </p:spPr>
        <p:txBody>
          <a:bodyPr lIns="98140" tIns="49071" rIns="98140" bIns="49071">
            <a:normAutofit fontScale="70000" lnSpcReduction="20000"/>
          </a:bodyPr>
          <a:lstStyle/>
          <a:p>
            <a:pPr eaLnBrk="1" hangingPunct="1">
              <a:lnSpc>
                <a:spcPct val="150000"/>
              </a:lnSpc>
              <a:buClr>
                <a:srgbClr val="09000B"/>
              </a:buClr>
              <a:buFont typeface="Arial" pitchFamily="34" charset="0"/>
              <a:buBlip>
                <a:blip r:embed="rId3"/>
              </a:buBlip>
            </a:pPr>
            <a:r>
              <a:rPr lang="cs-CZ" sz="1800" dirty="0">
                <a:latin typeface="Calibri" pitchFamily="34" charset="0"/>
              </a:rPr>
              <a:t>Oxid hlinitý</a:t>
            </a:r>
            <a:r>
              <a:rPr lang="en-US" sz="1800" dirty="0">
                <a:latin typeface="Calibri" pitchFamily="34" charset="0"/>
              </a:rPr>
              <a:t>(Alumina)</a:t>
            </a:r>
            <a:r>
              <a:rPr lang="cs-CZ" sz="1800" dirty="0">
                <a:latin typeface="Calibri" pitchFamily="34" charset="0"/>
              </a:rPr>
              <a:t> </a:t>
            </a:r>
            <a:r>
              <a:rPr lang="en-US" sz="1800" dirty="0">
                <a:latin typeface="Calibri" pitchFamily="34" charset="0"/>
              </a:rPr>
              <a:t>96% </a:t>
            </a:r>
            <a:r>
              <a:rPr lang="cs-CZ" sz="1800" dirty="0">
                <a:latin typeface="Calibri" pitchFamily="34" charset="0"/>
              </a:rPr>
              <a:t>čistoty </a:t>
            </a:r>
            <a:r>
              <a:rPr lang="en-US" sz="1800" dirty="0">
                <a:latin typeface="Calibri" pitchFamily="34" charset="0"/>
              </a:rPr>
              <a:t>: </a:t>
            </a:r>
          </a:p>
          <a:p>
            <a:pPr eaLnBrk="1" hangingPunct="1">
              <a:lnSpc>
                <a:spcPct val="150000"/>
              </a:lnSpc>
              <a:buClr>
                <a:srgbClr val="09000B"/>
              </a:buClr>
            </a:pPr>
            <a:r>
              <a:rPr lang="en-US" sz="1800" dirty="0">
                <a:latin typeface="Calibri" pitchFamily="34" charset="0"/>
              </a:rPr>
              <a:t>Pro </a:t>
            </a:r>
            <a:r>
              <a:rPr lang="en-US" sz="1800" dirty="0" err="1">
                <a:latin typeface="Calibri" pitchFamily="34" charset="0"/>
              </a:rPr>
              <a:t>součásti</a:t>
            </a:r>
            <a:r>
              <a:rPr lang="en-US" sz="1800" dirty="0">
                <a:latin typeface="Calibri" pitchFamily="34" charset="0"/>
              </a:rPr>
              <a:t>, </a:t>
            </a:r>
            <a:r>
              <a:rPr lang="en-US" sz="1800" dirty="0" err="1">
                <a:latin typeface="Calibri" pitchFamily="34" charset="0"/>
              </a:rPr>
              <a:t>které</a:t>
            </a:r>
            <a:r>
              <a:rPr lang="en-US" sz="1800" dirty="0">
                <a:latin typeface="Calibri" pitchFamily="34" charset="0"/>
              </a:rPr>
              <a:t> </a:t>
            </a:r>
            <a:r>
              <a:rPr lang="en-US" sz="1800" dirty="0" err="1">
                <a:latin typeface="Calibri" pitchFamily="34" charset="0"/>
              </a:rPr>
              <a:t>vyžadují</a:t>
            </a:r>
            <a:r>
              <a:rPr lang="en-US" sz="1800" dirty="0">
                <a:latin typeface="Calibri" pitchFamily="34" charset="0"/>
              </a:rPr>
              <a:t> </a:t>
            </a:r>
            <a:r>
              <a:rPr lang="en-US" sz="1800" dirty="0" err="1">
                <a:latin typeface="Calibri" pitchFamily="34" charset="0"/>
              </a:rPr>
              <a:t>dobrou</a:t>
            </a:r>
            <a:r>
              <a:rPr lang="en-US" sz="1800" dirty="0">
                <a:latin typeface="Calibri" pitchFamily="34" charset="0"/>
              </a:rPr>
              <a:t> </a:t>
            </a:r>
            <a:r>
              <a:rPr lang="cs-CZ" sz="1800" dirty="0">
                <a:latin typeface="Calibri" pitchFamily="34" charset="0"/>
              </a:rPr>
              <a:t> odolnost proti</a:t>
            </a:r>
            <a:r>
              <a:rPr lang="en-US" sz="1800" dirty="0">
                <a:latin typeface="Calibri" pitchFamily="34" charset="0"/>
              </a:rPr>
              <a:t> </a:t>
            </a:r>
            <a:r>
              <a:rPr lang="en-US" sz="1800" dirty="0" err="1">
                <a:latin typeface="Calibri" pitchFamily="34" charset="0"/>
              </a:rPr>
              <a:t>korozi</a:t>
            </a:r>
            <a:r>
              <a:rPr lang="en-US" sz="1800" dirty="0">
                <a:latin typeface="Calibri" pitchFamily="34" charset="0"/>
              </a:rPr>
              <a:t>,</a:t>
            </a:r>
            <a:r>
              <a:rPr lang="cs-CZ" sz="1800" dirty="0">
                <a:latin typeface="Calibri" pitchFamily="34" charset="0"/>
              </a:rPr>
              <a:t> dále </a:t>
            </a:r>
            <a:r>
              <a:rPr lang="en-US" sz="1800" dirty="0" err="1">
                <a:latin typeface="Calibri" pitchFamily="34" charset="0"/>
              </a:rPr>
              <a:t>například</a:t>
            </a:r>
            <a:r>
              <a:rPr lang="en-US" sz="1800" dirty="0">
                <a:latin typeface="Calibri" pitchFamily="34" charset="0"/>
              </a:rPr>
              <a:t> v </a:t>
            </a:r>
            <a:r>
              <a:rPr lang="cs-CZ" sz="1800" dirty="0" err="1">
                <a:latin typeface="Calibri" pitchFamily="34" charset="0"/>
              </a:rPr>
              <a:t>elektroizoláčních</a:t>
            </a:r>
            <a:r>
              <a:rPr lang="cs-CZ" sz="1800" dirty="0">
                <a:latin typeface="Calibri" pitchFamily="34" charset="0"/>
              </a:rPr>
              <a:t> aplikacích</a:t>
            </a:r>
            <a:r>
              <a:rPr lang="en-US" sz="1800" dirty="0">
                <a:latin typeface="Calibri" pitchFamily="34" charset="0"/>
              </a:rPr>
              <a:t>.</a:t>
            </a:r>
            <a:r>
              <a:rPr lang="cs-CZ" sz="1800" dirty="0">
                <a:latin typeface="Calibri" pitchFamily="34" charset="0"/>
              </a:rPr>
              <a:t> </a:t>
            </a:r>
            <a:r>
              <a:rPr lang="en-US" sz="1800" dirty="0">
                <a:latin typeface="Calibri" pitchFamily="34" charset="0"/>
              </a:rPr>
              <a:t>Maxim</a:t>
            </a:r>
            <a:r>
              <a:rPr lang="cs-CZ" sz="1800" dirty="0" err="1">
                <a:latin typeface="Calibri" pitchFamily="34" charset="0"/>
              </a:rPr>
              <a:t>ální</a:t>
            </a:r>
            <a:r>
              <a:rPr lang="cs-CZ" sz="1800" dirty="0">
                <a:latin typeface="Calibri" pitchFamily="34" charset="0"/>
              </a:rPr>
              <a:t> </a:t>
            </a:r>
            <a:r>
              <a:rPr lang="en-US" sz="1800" dirty="0">
                <a:latin typeface="Calibri" pitchFamily="34" charset="0"/>
              </a:rPr>
              <a:t> </a:t>
            </a:r>
            <a:r>
              <a:rPr lang="cs-CZ" sz="1800" dirty="0">
                <a:latin typeface="Calibri" pitchFamily="34" charset="0"/>
              </a:rPr>
              <a:t>provozní teplota </a:t>
            </a:r>
            <a:r>
              <a:rPr lang="en-US" sz="1800" dirty="0">
                <a:latin typeface="Calibri" pitchFamily="34" charset="0"/>
              </a:rPr>
              <a:t>: 1600° C</a:t>
            </a:r>
            <a:endParaRPr lang="cs-CZ" sz="1800" dirty="0">
              <a:latin typeface="Calibri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09000B"/>
              </a:buClr>
              <a:buBlip>
                <a:blip r:embed="rId3"/>
              </a:buBlip>
            </a:pPr>
            <a:r>
              <a:rPr lang="cs-CZ" sz="1800" dirty="0">
                <a:solidFill>
                  <a:srgbClr val="404040"/>
                </a:solidFill>
                <a:latin typeface="Calibri" pitchFamily="34" charset="0"/>
              </a:rPr>
              <a:t>Oxid hlinitý 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(Alumina)99.8% </a:t>
            </a:r>
            <a:r>
              <a:rPr lang="cs-CZ" sz="1800" dirty="0">
                <a:solidFill>
                  <a:srgbClr val="404040"/>
                </a:solidFill>
                <a:latin typeface="Calibri" pitchFamily="34" charset="0"/>
              </a:rPr>
              <a:t>čistoty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: </a:t>
            </a:r>
          </a:p>
          <a:p>
            <a:pPr marL="342900" indent="-342900">
              <a:lnSpc>
                <a:spcPct val="150000"/>
              </a:lnSpc>
              <a:buClr>
                <a:srgbClr val="09000B"/>
              </a:buClr>
              <a:buFont typeface="Arial" pitchFamily="34" charset="0"/>
              <a:buChar char="•"/>
            </a:pP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Pro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součásti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,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které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vyžadují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dobrou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cs-CZ" sz="1800" dirty="0">
                <a:solidFill>
                  <a:srgbClr val="404040"/>
                </a:solidFill>
                <a:latin typeface="Calibri" pitchFamily="34" charset="0"/>
              </a:rPr>
              <a:t>odolnost proti otěru a 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korozi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,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například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cs-CZ" sz="1800" dirty="0">
                <a:solidFill>
                  <a:srgbClr val="404040"/>
                </a:solidFill>
                <a:latin typeface="Calibri" pitchFamily="34" charset="0"/>
              </a:rPr>
              <a:t>v vedení šneků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,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zapalovacích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svíč</a:t>
            </a:r>
            <a:r>
              <a:rPr lang="cs-CZ" sz="1800" dirty="0" err="1">
                <a:solidFill>
                  <a:srgbClr val="404040"/>
                </a:solidFill>
                <a:latin typeface="Calibri" pitchFamily="34" charset="0"/>
              </a:rPr>
              <a:t>kách</a:t>
            </a:r>
            <a:r>
              <a:rPr lang="cs-CZ" sz="1800" dirty="0">
                <a:solidFill>
                  <a:srgbClr val="404040"/>
                </a:solidFill>
                <a:latin typeface="Calibri" pitchFamily="34" charset="0"/>
              </a:rPr>
              <a:t>, 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izolátor</a:t>
            </a:r>
            <a:r>
              <a:rPr lang="cs-CZ" sz="1800" dirty="0">
                <a:solidFill>
                  <a:srgbClr val="404040"/>
                </a:solidFill>
                <a:latin typeface="Calibri" pitchFamily="34" charset="0"/>
              </a:rPr>
              <a:t>ech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,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elektricky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izolační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cs-CZ" sz="1800" dirty="0">
                <a:solidFill>
                  <a:srgbClr val="404040"/>
                </a:solidFill>
                <a:latin typeface="Calibri" pitchFamily="34" charset="0"/>
              </a:rPr>
              <a:t>aplikace 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a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vakuové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en-US" sz="1800" dirty="0" err="1">
                <a:solidFill>
                  <a:srgbClr val="404040"/>
                </a:solidFill>
                <a:latin typeface="Calibri" pitchFamily="34" charset="0"/>
              </a:rPr>
              <a:t>průmysl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.</a:t>
            </a:r>
            <a:endParaRPr lang="cs-CZ" sz="1800" dirty="0">
              <a:solidFill>
                <a:srgbClr val="404040"/>
              </a:solidFill>
              <a:latin typeface="Calibri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09000B"/>
              </a:buClr>
              <a:buFont typeface="Arial" pitchFamily="34" charset="0"/>
              <a:buChar char="•"/>
            </a:pPr>
            <a:r>
              <a:rPr lang="en-US" sz="1800" dirty="0">
                <a:latin typeface="Calibri" pitchFamily="34" charset="0"/>
              </a:rPr>
              <a:t>Maxim</a:t>
            </a:r>
            <a:r>
              <a:rPr lang="cs-CZ" sz="1800" dirty="0" err="1">
                <a:latin typeface="Calibri" pitchFamily="34" charset="0"/>
              </a:rPr>
              <a:t>ální</a:t>
            </a:r>
            <a:r>
              <a:rPr lang="cs-CZ" sz="1800" dirty="0">
                <a:latin typeface="Calibri" pitchFamily="34" charset="0"/>
              </a:rPr>
              <a:t> </a:t>
            </a:r>
            <a:r>
              <a:rPr lang="en-US" sz="1800" dirty="0">
                <a:latin typeface="Calibri" pitchFamily="34" charset="0"/>
              </a:rPr>
              <a:t> </a:t>
            </a:r>
            <a:r>
              <a:rPr lang="cs-CZ" sz="1800" dirty="0">
                <a:latin typeface="Calibri" pitchFamily="34" charset="0"/>
              </a:rPr>
              <a:t>provozní teplota </a:t>
            </a:r>
            <a:r>
              <a:rPr lang="en-US" sz="1800" dirty="0">
                <a:latin typeface="Calibri" pitchFamily="34" charset="0"/>
              </a:rPr>
              <a:t>: 1600° C </a:t>
            </a:r>
            <a:endParaRPr lang="cs-CZ" sz="1800" dirty="0">
              <a:latin typeface="Calibri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09000B"/>
              </a:buClr>
              <a:buBlip>
                <a:blip r:embed="rId3"/>
              </a:buBlip>
            </a:pPr>
            <a:r>
              <a:rPr lang="cs-CZ" sz="1800" dirty="0"/>
              <a:t>Zirkonem tvrzený oxid hlinitý 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  </a:t>
            </a:r>
          </a:p>
          <a:p>
            <a:pPr marL="342900" indent="-342900">
              <a:lnSpc>
                <a:spcPct val="150000"/>
              </a:lnSpc>
              <a:buClr>
                <a:srgbClr val="09000B"/>
              </a:buClr>
              <a:buFont typeface="Arial" pitchFamily="34" charset="0"/>
              <a:buChar char="•"/>
            </a:pPr>
            <a:r>
              <a:rPr lang="cs-CZ" sz="1800" dirty="0">
                <a:solidFill>
                  <a:srgbClr val="404040"/>
                </a:solidFill>
                <a:latin typeface="Calibri" pitchFamily="34" charset="0"/>
              </a:rPr>
              <a:t>Pro inertní součásti odolné proti opotřebení, např. implantáty</a:t>
            </a:r>
            <a:r>
              <a:rPr lang="en-US" sz="1800" dirty="0">
                <a:solidFill>
                  <a:srgbClr val="404040"/>
                </a:solidFill>
                <a:latin typeface="Calibri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Clr>
                <a:srgbClr val="09000B"/>
              </a:buClr>
              <a:buNone/>
            </a:pPr>
            <a:endParaRPr lang="en-US" sz="1400" dirty="0">
              <a:solidFill>
                <a:srgbClr val="404040"/>
              </a:solidFill>
              <a:latin typeface="Calibri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09000B"/>
              </a:buClr>
              <a:buFont typeface="Arial" pitchFamily="34" charset="0"/>
              <a:buChar char="•"/>
            </a:pPr>
            <a:endParaRPr lang="en-US" sz="1400" dirty="0">
              <a:solidFill>
                <a:srgbClr val="404040"/>
              </a:solidFill>
              <a:latin typeface="Calibri" pitchFamily="34" charset="0"/>
            </a:endParaRPr>
          </a:p>
          <a:p>
            <a:pPr eaLnBrk="1" hangingPunct="1">
              <a:lnSpc>
                <a:spcPct val="150000"/>
              </a:lnSpc>
              <a:buClr>
                <a:srgbClr val="09000B"/>
              </a:buClr>
            </a:pPr>
            <a:endParaRPr lang="en-US" sz="2400" dirty="0">
              <a:latin typeface="Calibri" pitchFamily="34" charset="0"/>
            </a:endParaRPr>
          </a:p>
          <a:p>
            <a:pPr eaLnBrk="1" hangingPunct="1">
              <a:lnSpc>
                <a:spcPct val="150000"/>
              </a:lnSpc>
              <a:buClr>
                <a:srgbClr val="09000B"/>
              </a:buClr>
              <a:buFont typeface="Arial" pitchFamily="34" charset="0"/>
              <a:buNone/>
            </a:pPr>
            <a:endParaRPr lang="en-US" sz="2400" dirty="0">
              <a:latin typeface="Calibri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4641CAB-2007-AF86-1744-50F9616AF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95334D-7B8F-AFCB-9284-AB210C115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46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9390FE-86B7-31E0-AD80-EDFA040D3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28506"/>
      </p:ext>
    </p:extLst>
  </p:cSld>
  <p:clrMapOvr>
    <a:masterClrMapping/>
  </p:clrMapOvr>
  <p:transition spd="slow">
    <p:randomBar dir="vert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095375" y="766763"/>
            <a:ext cx="4306888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140" tIns="49071" rIns="98140" bIns="49071" anchor="b">
            <a:noAutofit/>
          </a:bodyPr>
          <a:lstStyle/>
          <a:p>
            <a:pPr algn="ctr" defTabSz="457146" fontAlgn="auto">
              <a:spcAft>
                <a:spcPts val="0"/>
              </a:spcAft>
              <a:defRPr/>
            </a:pPr>
            <a:r>
              <a:rPr lang="cs-CZ" sz="3600" b="1" u="sng" dirty="0">
                <a:latin typeface="+mj-lt"/>
                <a:ea typeface="+mj-ea"/>
                <a:cs typeface="Myriad Pro"/>
              </a:rPr>
              <a:t>CIM MATERIALY</a:t>
            </a:r>
            <a:endParaRPr lang="en-US" sz="3600" b="1" u="sng" dirty="0">
              <a:latin typeface="+mj-lt"/>
              <a:ea typeface="+mj-ea"/>
              <a:cs typeface="Myriad Pro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39763" y="1595438"/>
          <a:ext cx="7874000" cy="3933826"/>
        </p:xfrm>
        <a:graphic>
          <a:graphicData uri="http://schemas.openxmlformats.org/drawingml/2006/table">
            <a:tbl>
              <a:tblPr/>
              <a:tblGrid>
                <a:gridCol w="1413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0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2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8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8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5093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parametry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(</a:t>
                      </a:r>
                      <a:r>
                        <a:rPr kumimoji="0" 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typicky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jednotky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Al2o3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99.7 %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Al203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99.99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ZTA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Oxid </a:t>
                      </a:r>
                      <a:r>
                        <a:rPr kumimoji="0" lang="cs-CZ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zirk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ZrO2-3Y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67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hustota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g/cm3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3.9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3.98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4.0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6.0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67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barva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2000" b="0" i="0" u="none" strike="noStrike" cap="none" normalizeH="0" baseline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bílá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bílá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bílá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slonová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263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Pevnost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 v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ohybu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Mpa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300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600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520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980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1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67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tvrdost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HV1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1800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2100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2050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  <a:ea typeface="ＭＳ Ｐゴシック" charset="-128"/>
                        </a:rPr>
                        <a:t>1300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AAE680-2319-657B-EDA8-68A147436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4CF88F-4B33-68CC-61FD-748B49BBF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47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35714E-1CAD-2B81-63C5-7629310FD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35414"/>
      </p:ext>
    </p:extLst>
  </p:cSld>
  <p:clrMapOvr>
    <a:masterClrMapping/>
  </p:clrMapOvr>
  <p:transition spd="slow">
    <p:randomBar dir="vert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1066800" y="2057400"/>
            <a:ext cx="70866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cs-CZ" sz="3200" b="1" dirty="0">
                <a:solidFill>
                  <a:srgbClr val="604A7B"/>
                </a:solidFill>
                <a:cs typeface="Arial" panose="020B0604020202020204" pitchFamily="34" charset="0"/>
              </a:rPr>
              <a:t>Klapka  věnce proměnlivé geometrie turbodmychadla</a:t>
            </a:r>
            <a:endParaRPr lang="en-US" sz="3200" b="1" dirty="0">
              <a:solidFill>
                <a:srgbClr val="604A7B"/>
              </a:solidFill>
              <a:cs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cs-CZ" sz="3200" b="1" dirty="0">
                <a:solidFill>
                  <a:srgbClr val="604A7B"/>
                </a:solidFill>
                <a:cs typeface="Arial" panose="020B0604020202020204" pitchFamily="34" charset="0"/>
              </a:rPr>
              <a:t>-</a:t>
            </a:r>
          </a:p>
          <a:p>
            <a:pPr algn="ctr" eaLnBrk="1" hangingPunct="1">
              <a:lnSpc>
                <a:spcPct val="150000"/>
              </a:lnSpc>
            </a:pPr>
            <a:r>
              <a:rPr lang="cs-CZ" sz="3200" b="1" dirty="0">
                <a:solidFill>
                  <a:srgbClr val="604A7B"/>
                </a:solidFill>
                <a:cs typeface="Arial" panose="020B0604020202020204" pitchFamily="34" charset="0"/>
              </a:rPr>
              <a:t>popis výrobního procesu</a:t>
            </a:r>
            <a:endParaRPr lang="en-US" sz="3200" b="1" dirty="0">
              <a:solidFill>
                <a:srgbClr val="604A7B"/>
              </a:solidFill>
              <a:cs typeface="Arial" panose="020B0604020202020204" pitchFamily="34" charset="0"/>
            </a:endParaRPr>
          </a:p>
        </p:txBody>
      </p:sp>
      <p:sp>
        <p:nvSpPr>
          <p:cNvPr id="4100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EFB56B-AD90-81A0-49BD-26ED23EE3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48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7C6F4E-30FA-DC04-FC6E-8D25EF959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96545"/>
      </p:ext>
    </p:extLst>
  </p:cSld>
  <p:clrMapOvr>
    <a:masterClrMapping/>
  </p:clrMapOvr>
  <p:transition spd="slow">
    <p:randomBar dir="vert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/>
              <a:t>Turbodmychadlo</a:t>
            </a:r>
          </a:p>
        </p:txBody>
      </p:sp>
      <p:pic>
        <p:nvPicPr>
          <p:cNvPr id="6148" name="Picture 2" descr="http://www.fastmotoring.com/wp-content/uploads/2010/10/VNT-Turb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600" y="1600200"/>
            <a:ext cx="6400800" cy="4525963"/>
          </a:xfrm>
          <a:noFill/>
        </p:spPr>
      </p:pic>
      <p:sp>
        <p:nvSpPr>
          <p:cNvPr id="6147" name="Zástupný symbol pro zápatí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D1E8AA-2CCB-C2B7-9430-8584C7827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49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267090-F973-51CA-5062-EC514DBB6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474589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57021"/>
            <a:ext cx="6892910" cy="555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50" dirty="0">
                <a:solidFill>
                  <a:schemeClr val="tx1"/>
                </a:solidFill>
                <a:latin typeface="Myriad pro"/>
                <a:cs typeface="Arial" panose="020B0604020202020204" pitchFamily="34" charset="0"/>
              </a:rPr>
              <a:t>ZAŘÍZENÍ PRO KOVOVÉ PRÁŠKY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197" y="886383"/>
            <a:ext cx="2136769" cy="484806"/>
          </a:xfrm>
          <a:prstGeom prst="rect">
            <a:avLst/>
          </a:prstGeom>
        </p:spPr>
      </p:pic>
      <p:sp>
        <p:nvSpPr>
          <p:cNvPr id="9" name="Chevron 8"/>
          <p:cNvSpPr/>
          <p:nvPr/>
        </p:nvSpPr>
        <p:spPr>
          <a:xfrm>
            <a:off x="4135270" y="1941932"/>
            <a:ext cx="276368" cy="379042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4049" y="1898288"/>
            <a:ext cx="4649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Lucis san"/>
              </a:rPr>
              <a:t>Vakuové tavení - </a:t>
            </a:r>
            <a:r>
              <a:rPr lang="en-US" sz="1800" dirty="0" err="1">
                <a:latin typeface="Lucis san"/>
              </a:rPr>
              <a:t>atomizace</a:t>
            </a:r>
            <a:r>
              <a:rPr lang="en-US" sz="1800" dirty="0">
                <a:latin typeface="Lucis san"/>
              </a:rPr>
              <a:t> </a:t>
            </a:r>
            <a:r>
              <a:rPr lang="en-US" sz="1800" b="1" dirty="0" err="1">
                <a:solidFill>
                  <a:srgbClr val="00B050"/>
                </a:solidFill>
                <a:latin typeface="Lucis san"/>
              </a:rPr>
              <a:t>inertním</a:t>
            </a:r>
            <a:r>
              <a:rPr lang="en-US" sz="1800" b="1" dirty="0">
                <a:solidFill>
                  <a:srgbClr val="00B050"/>
                </a:solidFill>
                <a:latin typeface="Lucis san"/>
              </a:rPr>
              <a:t> / dusíkovým </a:t>
            </a:r>
            <a:r>
              <a:rPr lang="en-US" sz="1800" dirty="0">
                <a:latin typeface="Lucis san"/>
              </a:rPr>
              <a:t>plynem</a:t>
            </a:r>
          </a:p>
        </p:txBody>
      </p:sp>
      <p:sp>
        <p:nvSpPr>
          <p:cNvPr id="11" name="Chevron 10"/>
          <p:cNvSpPr/>
          <p:nvPr/>
        </p:nvSpPr>
        <p:spPr>
          <a:xfrm>
            <a:off x="4135270" y="2768472"/>
            <a:ext cx="276368" cy="379042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11636" y="2777446"/>
            <a:ext cx="4649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B050"/>
                </a:solidFill>
                <a:latin typeface="Lucis san"/>
              </a:rPr>
              <a:t>600 tun </a:t>
            </a:r>
            <a:r>
              <a:rPr lang="en-US" sz="1800" dirty="0">
                <a:latin typeface="Lucis san"/>
              </a:rPr>
              <a:t>kapacity taveniny / rok</a:t>
            </a:r>
          </a:p>
        </p:txBody>
      </p:sp>
      <p:sp>
        <p:nvSpPr>
          <p:cNvPr id="18" name="Chevron 17"/>
          <p:cNvSpPr/>
          <p:nvPr/>
        </p:nvSpPr>
        <p:spPr>
          <a:xfrm>
            <a:off x="4167682" y="3527631"/>
            <a:ext cx="276368" cy="379042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44049" y="3545782"/>
            <a:ext cx="4649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Lucis san"/>
              </a:rPr>
              <a:t>Kapacita </a:t>
            </a:r>
            <a:r>
              <a:rPr lang="en-US" sz="1800" b="1" dirty="0">
                <a:solidFill>
                  <a:srgbClr val="00B050"/>
                </a:solidFill>
                <a:latin typeface="Lucis san"/>
              </a:rPr>
              <a:t>100 tun </a:t>
            </a:r>
            <a:r>
              <a:rPr lang="en-US" sz="1800" dirty="0">
                <a:latin typeface="Lucis san"/>
              </a:rPr>
              <a:t>/ rok pro prášky </a:t>
            </a:r>
            <a:r>
              <a:rPr lang="en-US" sz="1800" i="1" dirty="0">
                <a:latin typeface="Lucis san"/>
              </a:rPr>
              <a:t>třídy AM</a:t>
            </a:r>
          </a:p>
        </p:txBody>
      </p:sp>
      <p:sp>
        <p:nvSpPr>
          <p:cNvPr id="20" name="Chevron 19"/>
          <p:cNvSpPr/>
          <p:nvPr/>
        </p:nvSpPr>
        <p:spPr>
          <a:xfrm>
            <a:off x="4135270" y="4402004"/>
            <a:ext cx="276368" cy="379042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11635" y="4310611"/>
            <a:ext cx="4649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Lucis san"/>
              </a:rPr>
              <a:t>Schopnost zpracovávat </a:t>
            </a:r>
            <a:r>
              <a:rPr lang="en-US" sz="1800" b="1" dirty="0">
                <a:solidFill>
                  <a:srgbClr val="00B050"/>
                </a:solidFill>
                <a:latin typeface="Lucis san"/>
              </a:rPr>
              <a:t>slitiny železa, niklové a kobaltové </a:t>
            </a:r>
            <a:r>
              <a:rPr lang="en-US" sz="1800" dirty="0">
                <a:latin typeface="Lucis san"/>
              </a:rPr>
              <a:t>superlegované prášky.</a:t>
            </a:r>
          </a:p>
        </p:txBody>
      </p:sp>
      <p:sp>
        <p:nvSpPr>
          <p:cNvPr id="22" name="Chevron 21"/>
          <p:cNvSpPr/>
          <p:nvPr/>
        </p:nvSpPr>
        <p:spPr>
          <a:xfrm>
            <a:off x="4135270" y="5259682"/>
            <a:ext cx="276368" cy="379042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11636" y="5259682"/>
            <a:ext cx="4649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Lucis san"/>
              </a:rPr>
              <a:t>Funkce ASB </a:t>
            </a:r>
            <a:r>
              <a:rPr lang="en-US" sz="1800" dirty="0" err="1">
                <a:latin typeface="Lucis san"/>
              </a:rPr>
              <a:t>zvyšují</a:t>
            </a:r>
            <a:r>
              <a:rPr lang="en-US" sz="1800" dirty="0">
                <a:latin typeface="Lucis san"/>
              </a:rPr>
              <a:t> </a:t>
            </a:r>
            <a:r>
              <a:rPr lang="en-US" sz="1800" b="1" dirty="0" err="1">
                <a:solidFill>
                  <a:srgbClr val="00B050"/>
                </a:solidFill>
                <a:latin typeface="Lucis san"/>
              </a:rPr>
              <a:t>sféric</a:t>
            </a:r>
            <a:r>
              <a:rPr lang="cs-CZ" sz="1800" b="1" dirty="0" err="1">
                <a:solidFill>
                  <a:srgbClr val="00B050"/>
                </a:solidFill>
                <a:latin typeface="Lucis san"/>
              </a:rPr>
              <a:t>ký</a:t>
            </a:r>
            <a:r>
              <a:rPr lang="cs-CZ" sz="1800" b="1" dirty="0">
                <a:solidFill>
                  <a:srgbClr val="00B050"/>
                </a:solidFill>
                <a:latin typeface="Lucis san"/>
              </a:rPr>
              <a:t> tvar zrna</a:t>
            </a:r>
            <a:r>
              <a:rPr lang="en-US" sz="1800" b="1" dirty="0">
                <a:solidFill>
                  <a:srgbClr val="00B050"/>
                </a:solidFill>
                <a:latin typeface="Lucis san"/>
              </a:rPr>
              <a:t> prášku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177214" y="4030162"/>
            <a:ext cx="1269241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 err="1"/>
              <a:t>Rozprašovač</a:t>
            </a:r>
            <a:r>
              <a:rPr lang="en-US" sz="1800" i="1" dirty="0"/>
              <a:t> </a:t>
            </a:r>
            <a:r>
              <a:rPr lang="cs-CZ" sz="1800" i="1" dirty="0"/>
              <a:t>v</a:t>
            </a:r>
            <a:r>
              <a:rPr lang="en-US" sz="1800" i="1" dirty="0"/>
              <a:t> plynu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F087AD-A4E4-2ED2-3F9E-4ED47AFF5B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842" y="1788806"/>
            <a:ext cx="27622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07352"/>
      </p:ext>
    </p:extLst>
  </p:cSld>
  <p:clrMapOvr>
    <a:masterClrMapping/>
  </p:clrMapOvr>
  <p:transition spd="slow">
    <p:randomBar dir="vert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8"/>
          <p:cNvSpPr txBox="1">
            <a:spLocks noChangeArrowheads="1"/>
          </p:cNvSpPr>
          <p:nvPr/>
        </p:nvSpPr>
        <p:spPr bwMode="auto">
          <a:xfrm>
            <a:off x="0" y="0"/>
            <a:ext cx="3048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cs-CZ" sz="3200" b="1" u="sng">
                <a:solidFill>
                  <a:srgbClr val="31859C"/>
                </a:solidFill>
                <a:latin typeface="Calibri" panose="020F0502020204030204" pitchFamily="34" charset="0"/>
              </a:rPr>
              <a:t>Sled operací</a:t>
            </a:r>
            <a:endParaRPr lang="en-US" sz="3200" b="1" u="sng">
              <a:solidFill>
                <a:srgbClr val="31859C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20" name="Diagram 19"/>
          <p:cNvGraphicFramePr/>
          <p:nvPr/>
        </p:nvGraphicFramePr>
        <p:xfrm>
          <a:off x="2667000" y="381000"/>
          <a:ext cx="46482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2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1" t="36353" r="35738" b="49200"/>
          <a:stretch>
            <a:fillRect/>
          </a:stretch>
        </p:blipFill>
        <p:spPr bwMode="auto">
          <a:xfrm>
            <a:off x="7543800" y="6400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6B0847-4F31-E44C-1249-A89A42D82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50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EA83E-2746-74AF-23F1-6651593FE4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748956"/>
      </p:ext>
    </p:extLst>
  </p:cSld>
  <p:clrMapOvr>
    <a:masterClrMapping/>
  </p:clrMapOvr>
  <p:transition spd="slow">
    <p:randomBar dir="vert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8"/>
          <p:cNvSpPr txBox="1">
            <a:spLocks noChangeArrowheads="1"/>
          </p:cNvSpPr>
          <p:nvPr/>
        </p:nvSpPr>
        <p:spPr bwMode="auto">
          <a:xfrm>
            <a:off x="0" y="0"/>
            <a:ext cx="640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cs-CZ" sz="3200" b="1" u="sng">
                <a:solidFill>
                  <a:srgbClr val="31859C"/>
                </a:solidFill>
                <a:latin typeface="Calibri" panose="020F0502020204030204" pitchFamily="34" charset="0"/>
              </a:rPr>
              <a:t>Operace  přípravy materiálu</a:t>
            </a:r>
            <a:endParaRPr lang="en-US" sz="3200" b="1" u="sng">
              <a:solidFill>
                <a:srgbClr val="31859C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0" name="Diagram 39"/>
          <p:cNvGraphicFramePr/>
          <p:nvPr/>
        </p:nvGraphicFramePr>
        <p:xfrm>
          <a:off x="533400" y="762000"/>
          <a:ext cx="8153400" cy="172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6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590800"/>
            <a:ext cx="4419600" cy="29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81000" y="5678488"/>
            <a:ext cx="8458200" cy="3698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cs-CZ" dirty="0">
                <a:solidFill>
                  <a:srgbClr val="002060"/>
                </a:solidFill>
              </a:rPr>
              <a:t>Míchání kovu, vosku a polymeru polyolefinu pro přípravu granulátu</a:t>
            </a:r>
            <a:endParaRPr lang="en-IN" dirty="0">
              <a:solidFill>
                <a:srgbClr val="002060"/>
              </a:solidFill>
            </a:endParaRPr>
          </a:p>
        </p:txBody>
      </p:sp>
      <p:pic>
        <p:nvPicPr>
          <p:cNvPr id="8198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1" t="36353" r="35738" b="49200"/>
          <a:stretch>
            <a:fillRect/>
          </a:stretch>
        </p:blipFill>
        <p:spPr bwMode="auto">
          <a:xfrm>
            <a:off x="7543800" y="6400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Footer Placeholder 7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6F28D6-1DD3-A257-32CF-19EC64030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51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C995D5-D124-A4A2-8CB7-483BD857FD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30987" y="120997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97494"/>
      </p:ext>
    </p:extLst>
  </p:cSld>
  <p:clrMapOvr>
    <a:masterClrMapping/>
  </p:clrMapOvr>
  <p:transition spd="slow">
    <p:randomBar dir="vert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8"/>
          <p:cNvSpPr txBox="1">
            <a:spLocks noChangeArrowheads="1"/>
          </p:cNvSpPr>
          <p:nvPr/>
        </p:nvSpPr>
        <p:spPr bwMode="auto">
          <a:xfrm>
            <a:off x="0" y="0"/>
            <a:ext cx="5257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cs-CZ" sz="3200" b="1" u="sng">
                <a:solidFill>
                  <a:srgbClr val="31859C"/>
                </a:solidFill>
                <a:latin typeface="Calibri" panose="020F0502020204030204" pitchFamily="34" charset="0"/>
              </a:rPr>
              <a:t>Operace vstřikování do formy</a:t>
            </a:r>
            <a:endParaRPr lang="en-US" sz="3200" b="1" u="sng">
              <a:solidFill>
                <a:srgbClr val="31859C"/>
              </a:solidFill>
              <a:latin typeface="Calibri" panose="020F0502020204030204" pitchFamily="34" charset="0"/>
            </a:endParaRPr>
          </a:p>
        </p:txBody>
      </p:sp>
      <p:grpSp>
        <p:nvGrpSpPr>
          <p:cNvPr id="9219" name="Group 23"/>
          <p:cNvGrpSpPr>
            <a:grpSpLocks/>
          </p:cNvGrpSpPr>
          <p:nvPr/>
        </p:nvGrpSpPr>
        <p:grpSpPr bwMode="auto">
          <a:xfrm>
            <a:off x="609600" y="2743200"/>
            <a:ext cx="8001000" cy="3338513"/>
            <a:chOff x="596900" y="1820863"/>
            <a:chExt cx="8383588" cy="4033968"/>
          </a:xfrm>
        </p:grpSpPr>
        <p:sp>
          <p:nvSpPr>
            <p:cNvPr id="39" name="TextBox 38"/>
            <p:cNvSpPr txBox="1"/>
            <p:nvPr/>
          </p:nvSpPr>
          <p:spPr>
            <a:xfrm>
              <a:off x="1250621" y="5407891"/>
              <a:ext cx="7729867" cy="4469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cs-CZ" dirty="0">
                  <a:solidFill>
                    <a:srgbClr val="002060"/>
                  </a:solidFill>
                </a:rPr>
                <a:t>Součást je v této fázi vytvarována</a:t>
              </a:r>
              <a:endParaRPr lang="en-IN" dirty="0">
                <a:solidFill>
                  <a:srgbClr val="002060"/>
                </a:solidFill>
              </a:endParaRPr>
            </a:p>
          </p:txBody>
        </p:sp>
        <p:pic>
          <p:nvPicPr>
            <p:cNvPr id="9226" name="Picture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488" y="1820863"/>
              <a:ext cx="2800350" cy="249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TextBox 41"/>
            <p:cNvSpPr txBox="1"/>
            <p:nvPr/>
          </p:nvSpPr>
          <p:spPr>
            <a:xfrm>
              <a:off x="3774014" y="4586902"/>
              <a:ext cx="2771242" cy="4450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cs-CZ" dirty="0">
                  <a:solidFill>
                    <a:srgbClr val="002060"/>
                  </a:solidFill>
                </a:rPr>
                <a:t>Forma pro </a:t>
              </a:r>
              <a:r>
                <a:rPr lang="cs-CZ" dirty="0" err="1">
                  <a:solidFill>
                    <a:srgbClr val="002060"/>
                  </a:solidFill>
                </a:rPr>
                <a:t>stříkolis</a:t>
              </a:r>
              <a:endParaRPr lang="en-IN" dirty="0">
                <a:solidFill>
                  <a:srgbClr val="002060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96900" y="4586902"/>
              <a:ext cx="2954217" cy="4450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cs-CZ" dirty="0" err="1">
                  <a:solidFill>
                    <a:srgbClr val="002060"/>
                  </a:solidFill>
                </a:rPr>
                <a:t>Stříkolis</a:t>
              </a:r>
              <a:endParaRPr lang="en-US" dirty="0">
                <a:solidFill>
                  <a:srgbClr val="002060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946138" y="4586902"/>
              <a:ext cx="2034350" cy="7807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en-US" dirty="0">
                  <a:solidFill>
                    <a:srgbClr val="002060"/>
                  </a:solidFill>
                </a:rPr>
                <a:t> </a:t>
              </a:r>
              <a:r>
                <a:rPr lang="cs-CZ" dirty="0">
                  <a:solidFill>
                    <a:srgbClr val="002060"/>
                  </a:solidFill>
                </a:rPr>
                <a:t>Zelená fáze v </a:t>
              </a:r>
              <a:r>
                <a:rPr lang="cs-CZ" dirty="0" err="1">
                  <a:solidFill>
                    <a:srgbClr val="002060"/>
                  </a:solidFill>
                </a:rPr>
                <a:t>sinterační</a:t>
              </a:r>
              <a:r>
                <a:rPr lang="cs-CZ" dirty="0">
                  <a:solidFill>
                    <a:srgbClr val="002060"/>
                  </a:solidFill>
                </a:rPr>
                <a:t> poloze</a:t>
              </a:r>
              <a:endParaRPr lang="en-IN" dirty="0">
                <a:solidFill>
                  <a:srgbClr val="002060"/>
                </a:solidFill>
              </a:endParaRPr>
            </a:p>
          </p:txBody>
        </p:sp>
      </p:grpSp>
      <p:pic>
        <p:nvPicPr>
          <p:cNvPr id="9220" name="Picture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9" r="48402" b="9435"/>
          <a:stretch>
            <a:fillRect/>
          </a:stretch>
        </p:blipFill>
        <p:spPr bwMode="auto">
          <a:xfrm>
            <a:off x="6508750" y="2743200"/>
            <a:ext cx="17970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" name="Diagram 24"/>
          <p:cNvGraphicFramePr/>
          <p:nvPr/>
        </p:nvGraphicFramePr>
        <p:xfrm>
          <a:off x="533400" y="762000"/>
          <a:ext cx="8153400" cy="172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22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743200"/>
            <a:ext cx="2752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1" t="36353" r="35738" b="49200"/>
          <a:stretch>
            <a:fillRect/>
          </a:stretch>
        </p:blipFill>
        <p:spPr bwMode="auto">
          <a:xfrm>
            <a:off x="7543800" y="6400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Footer Placeholder 1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767FD7-9026-5252-0ECE-F2C81A478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52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D7B0F1-AFAB-D5C6-F051-8201993B48D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96113" y="218011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02124"/>
      </p:ext>
    </p:extLst>
  </p:cSld>
  <p:clrMapOvr>
    <a:masterClrMapping/>
  </p:clrMapOvr>
  <p:transition spd="slow">
    <p:randomBar dir="vert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8"/>
          <p:cNvSpPr txBox="1">
            <a:spLocks noChangeArrowheads="1"/>
          </p:cNvSpPr>
          <p:nvPr/>
        </p:nvSpPr>
        <p:spPr bwMode="auto">
          <a:xfrm>
            <a:off x="0" y="0"/>
            <a:ext cx="800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cs-CZ" sz="3200" b="1" u="sng">
                <a:solidFill>
                  <a:srgbClr val="31859C"/>
                </a:solidFill>
                <a:latin typeface="Calibri" panose="020F0502020204030204" pitchFamily="34" charset="0"/>
              </a:rPr>
              <a:t>Operace odstranění vazače</a:t>
            </a:r>
            <a:endParaRPr lang="en-US" sz="3200" b="1" u="sng">
              <a:solidFill>
                <a:srgbClr val="31859C"/>
              </a:solidFill>
              <a:latin typeface="Calibri" panose="020F050202020403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64288" y="5943600"/>
            <a:ext cx="1941512" cy="369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cs-CZ">
                <a:solidFill>
                  <a:srgbClr val="002060"/>
                </a:solidFill>
              </a:rPr>
              <a:t>Hnědá fáze</a:t>
            </a:r>
            <a:endParaRPr lang="en-IN" dirty="0">
              <a:solidFill>
                <a:srgbClr val="002060"/>
              </a:solidFill>
            </a:endParaRPr>
          </a:p>
        </p:txBody>
      </p:sp>
      <p:pic>
        <p:nvPicPr>
          <p:cNvPr id="10244" name="Picture 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9" r="48402" b="9435"/>
          <a:stretch>
            <a:fillRect/>
          </a:stretch>
        </p:blipFill>
        <p:spPr bwMode="auto">
          <a:xfrm>
            <a:off x="5948363" y="2667000"/>
            <a:ext cx="266223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Diagram 10"/>
          <p:cNvGraphicFramePr/>
          <p:nvPr/>
        </p:nvGraphicFramePr>
        <p:xfrm>
          <a:off x="533400" y="762000"/>
          <a:ext cx="8153400" cy="172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52400" y="5943600"/>
            <a:ext cx="5867400" cy="369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cs-CZ" dirty="0">
                <a:solidFill>
                  <a:srgbClr val="002060"/>
                </a:solidFill>
              </a:rPr>
              <a:t>Průmyslové </a:t>
            </a:r>
            <a:r>
              <a:rPr lang="cs-CZ" dirty="0" err="1">
                <a:solidFill>
                  <a:srgbClr val="002060"/>
                </a:solidFill>
              </a:rPr>
              <a:t>vymývačky</a:t>
            </a:r>
            <a:r>
              <a:rPr lang="cs-CZ" dirty="0">
                <a:solidFill>
                  <a:srgbClr val="002060"/>
                </a:solidFill>
              </a:rPr>
              <a:t> (recyklace media – toluenu)</a:t>
            </a:r>
            <a:endParaRPr lang="en-IN" dirty="0">
              <a:solidFill>
                <a:srgbClr val="002060"/>
              </a:solidFill>
            </a:endParaRPr>
          </a:p>
        </p:txBody>
      </p:sp>
      <p:pic>
        <p:nvPicPr>
          <p:cNvPr id="10247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1" t="36353" r="35738" b="49200"/>
          <a:stretch>
            <a:fillRect/>
          </a:stretch>
        </p:blipFill>
        <p:spPr bwMode="auto">
          <a:xfrm>
            <a:off x="7543800" y="6400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8" name="Group 17"/>
          <p:cNvGrpSpPr>
            <a:grpSpLocks/>
          </p:cNvGrpSpPr>
          <p:nvPr/>
        </p:nvGrpSpPr>
        <p:grpSpPr bwMode="auto">
          <a:xfrm>
            <a:off x="457200" y="2667000"/>
            <a:ext cx="4876800" cy="3048000"/>
            <a:chOff x="-2209800" y="666750"/>
            <a:chExt cx="8610600" cy="6457950"/>
          </a:xfrm>
        </p:grpSpPr>
        <p:pic>
          <p:nvPicPr>
            <p:cNvPr id="10250" name="Picture 12" descr="C:\Users\akhiljit.w\Desktop\DSC01779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209800" y="666750"/>
              <a:ext cx="8610600" cy="645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6"/>
            <p:cNvSpPr/>
            <p:nvPr/>
          </p:nvSpPr>
          <p:spPr>
            <a:xfrm rot="615522">
              <a:off x="-654173" y="1901161"/>
              <a:ext cx="762397" cy="3565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/>
            </a:p>
          </p:txBody>
        </p:sp>
      </p:grpSp>
      <p:sp>
        <p:nvSpPr>
          <p:cNvPr id="10249" name="Footer Placeholder 1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3228D2-2094-CC3A-EAF8-2DB04E29C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53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542C30-2F9F-0728-47CB-CDD37713A77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97459" y="81309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757023"/>
      </p:ext>
    </p:extLst>
  </p:cSld>
  <p:clrMapOvr>
    <a:masterClrMapping/>
  </p:clrMapOvr>
  <p:transition spd="slow">
    <p:randomBar dir="vert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>
            <a:spLocks noChangeArrowheads="1"/>
          </p:cNvSpPr>
          <p:nvPr/>
        </p:nvSpPr>
        <p:spPr bwMode="auto">
          <a:xfrm>
            <a:off x="0" y="0"/>
            <a:ext cx="5638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cs-CZ" sz="3200" b="1" u="sng">
                <a:solidFill>
                  <a:srgbClr val="31859C"/>
                </a:solidFill>
                <a:latin typeface="Calibri" panose="020F0502020204030204" pitchFamily="34" charset="0"/>
              </a:rPr>
              <a:t>Sinterace</a:t>
            </a:r>
            <a:endParaRPr lang="en-US" sz="3200" b="1" u="sng">
              <a:solidFill>
                <a:srgbClr val="31859C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1" name="Diagram 10"/>
          <p:cNvGraphicFramePr/>
          <p:nvPr/>
        </p:nvGraphicFramePr>
        <p:xfrm>
          <a:off x="533400" y="762000"/>
          <a:ext cx="8153400" cy="172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8" name="Picture 12" descr="D:\Akhiljit\Tour Plans\Ram\Indo MIM shots\Sintering furnace.jpg"/>
          <p:cNvPicPr>
            <a:picLocks noChangeAspect="1" noChangeArrowheads="1"/>
          </p:cNvPicPr>
          <p:nvPr/>
        </p:nvPicPr>
        <p:blipFill>
          <a:blip r:embed="rId7">
            <a:lum bright="2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2971800"/>
            <a:ext cx="33655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965450"/>
            <a:ext cx="24257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81000" y="5638800"/>
            <a:ext cx="3505200" cy="646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cs-CZ" dirty="0">
                <a:solidFill>
                  <a:srgbClr val="002060"/>
                </a:solidFill>
              </a:rPr>
              <a:t>Dávková </a:t>
            </a:r>
            <a:r>
              <a:rPr lang="cs-CZ" dirty="0" err="1">
                <a:solidFill>
                  <a:srgbClr val="002060"/>
                </a:solidFill>
              </a:rPr>
              <a:t>sinterační</a:t>
            </a:r>
            <a:r>
              <a:rPr lang="cs-CZ" dirty="0">
                <a:solidFill>
                  <a:srgbClr val="002060"/>
                </a:solidFill>
              </a:rPr>
              <a:t> pec – </a:t>
            </a:r>
            <a:r>
              <a:rPr lang="cs-CZ" dirty="0" err="1">
                <a:solidFill>
                  <a:srgbClr val="002060"/>
                </a:solidFill>
              </a:rPr>
              <a:t>kontinulální</a:t>
            </a:r>
            <a:r>
              <a:rPr lang="cs-CZ" dirty="0">
                <a:solidFill>
                  <a:srgbClr val="002060"/>
                </a:solidFill>
              </a:rPr>
              <a:t> řízení teploty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43400" y="5638800"/>
            <a:ext cx="3276600" cy="923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cs-CZ" dirty="0">
                <a:solidFill>
                  <a:srgbClr val="002060"/>
                </a:solidFill>
              </a:rPr>
              <a:t>Kontinuální </a:t>
            </a:r>
            <a:r>
              <a:rPr lang="cs-CZ" dirty="0" err="1">
                <a:solidFill>
                  <a:srgbClr val="002060"/>
                </a:solidFill>
              </a:rPr>
              <a:t>sinterační</a:t>
            </a:r>
            <a:r>
              <a:rPr lang="cs-CZ" dirty="0">
                <a:solidFill>
                  <a:srgbClr val="002060"/>
                </a:solidFill>
              </a:rPr>
              <a:t> pec nespojité řízení teploty, </a:t>
            </a:r>
            <a:r>
              <a:rPr lang="cs-CZ" dirty="0" err="1">
                <a:solidFill>
                  <a:srgbClr val="002060"/>
                </a:solidFill>
              </a:rPr>
              <a:t>konstatní</a:t>
            </a:r>
            <a:r>
              <a:rPr lang="cs-CZ" dirty="0">
                <a:solidFill>
                  <a:srgbClr val="002060"/>
                </a:solidFill>
              </a:rPr>
              <a:t> rychlost posuvu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1272" name="Picture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1" t="36353" r="35738" b="49200"/>
          <a:stretch>
            <a:fillRect/>
          </a:stretch>
        </p:blipFill>
        <p:spPr bwMode="auto">
          <a:xfrm>
            <a:off x="7543800" y="6400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Footer Placeholder 1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E82197-9968-562C-9947-00C6A77C8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54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B1ABE9-566A-0492-A3AC-72B6845457B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7563" y="228947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571149"/>
      </p:ext>
    </p:extLst>
  </p:cSld>
  <p:clrMapOvr>
    <a:masterClrMapping/>
  </p:clrMapOvr>
  <p:transition spd="slow">
    <p:randomBar dir="vert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8"/>
          <p:cNvSpPr txBox="1">
            <a:spLocks noChangeArrowheads="1"/>
          </p:cNvSpPr>
          <p:nvPr/>
        </p:nvSpPr>
        <p:spPr bwMode="auto">
          <a:xfrm>
            <a:off x="0" y="0"/>
            <a:ext cx="800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cs-CZ" sz="3200" b="1" u="sng">
                <a:solidFill>
                  <a:srgbClr val="31859C"/>
                </a:solidFill>
                <a:latin typeface="Calibri" panose="020F0502020204030204" pitchFamily="34" charset="0"/>
              </a:rPr>
              <a:t>Operace dobroušení profilu</a:t>
            </a:r>
            <a:endParaRPr lang="en-US" sz="3200" b="1" u="sng">
              <a:solidFill>
                <a:srgbClr val="31859C"/>
              </a:solidFill>
              <a:latin typeface="Calibri" panose="020F0502020204030204" pitchFamily="34" charset="0"/>
            </a:endParaRPr>
          </a:p>
        </p:txBody>
      </p:sp>
      <p:grpSp>
        <p:nvGrpSpPr>
          <p:cNvPr id="12291" name="Group 10"/>
          <p:cNvGrpSpPr>
            <a:grpSpLocks/>
          </p:cNvGrpSpPr>
          <p:nvPr/>
        </p:nvGrpSpPr>
        <p:grpSpPr bwMode="auto">
          <a:xfrm>
            <a:off x="381000" y="2819400"/>
            <a:ext cx="3733800" cy="3276600"/>
            <a:chOff x="1142976" y="669943"/>
            <a:chExt cx="6643734" cy="5272535"/>
          </a:xfrm>
        </p:grpSpPr>
        <p:grpSp>
          <p:nvGrpSpPr>
            <p:cNvPr id="12297" name="Group 8"/>
            <p:cNvGrpSpPr>
              <a:grpSpLocks/>
            </p:cNvGrpSpPr>
            <p:nvPr/>
          </p:nvGrpSpPr>
          <p:grpSpPr bwMode="auto">
            <a:xfrm>
              <a:off x="1142976" y="669943"/>
              <a:ext cx="6643734" cy="5272535"/>
              <a:chOff x="1142976" y="669943"/>
              <a:chExt cx="6643734" cy="5272535"/>
            </a:xfrm>
          </p:grpSpPr>
          <p:pic>
            <p:nvPicPr>
              <p:cNvPr id="12299" name="Picture 1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2976" y="669943"/>
                <a:ext cx="6643734" cy="527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Oval 14"/>
              <p:cNvSpPr/>
              <p:nvPr/>
            </p:nvSpPr>
            <p:spPr>
              <a:xfrm>
                <a:off x="5572132" y="3571881"/>
                <a:ext cx="785271" cy="35763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dirty="0"/>
              </a:p>
            </p:txBody>
          </p:sp>
        </p:grpSp>
        <p:sp>
          <p:nvSpPr>
            <p:cNvPr id="13" name="Oval 12"/>
            <p:cNvSpPr/>
            <p:nvPr/>
          </p:nvSpPr>
          <p:spPr>
            <a:xfrm>
              <a:off x="5286836" y="1571690"/>
              <a:ext cx="1285245" cy="4291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52400" y="6019800"/>
            <a:ext cx="4343400" cy="369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dirty="0">
                <a:solidFill>
                  <a:srgbClr val="002060"/>
                </a:solidFill>
              </a:rPr>
              <a:t>Grinding machine used to Produce the part</a:t>
            </a:r>
            <a:endParaRPr lang="en-IN" dirty="0">
              <a:solidFill>
                <a:srgbClr val="002060"/>
              </a:solidFill>
            </a:endParaRPr>
          </a:p>
        </p:txBody>
      </p:sp>
      <p:pic>
        <p:nvPicPr>
          <p:cNvPr id="1229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276600"/>
            <a:ext cx="219868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" name="Diagram 23"/>
          <p:cNvGraphicFramePr/>
          <p:nvPr/>
        </p:nvGraphicFramePr>
        <p:xfrm>
          <a:off x="533400" y="762000"/>
          <a:ext cx="8153400" cy="172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2295" name="Picture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1" t="36353" r="35738" b="49200"/>
          <a:stretch>
            <a:fillRect/>
          </a:stretch>
        </p:blipFill>
        <p:spPr bwMode="auto">
          <a:xfrm>
            <a:off x="7543800" y="6400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Footer Placeholder 1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5BFEA3-4B07-27FF-9945-1CD7ADB7F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55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B1CD80-4EE0-FA58-2C0D-04510F9CC29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1467" y="136524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97455"/>
      </p:ext>
    </p:extLst>
  </p:cSld>
  <p:clrMapOvr>
    <a:masterClrMapping/>
  </p:clrMapOvr>
  <p:transition spd="slow">
    <p:randomBar dir="vert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8"/>
          <p:cNvSpPr txBox="1">
            <a:spLocks noChangeArrowheads="1"/>
          </p:cNvSpPr>
          <p:nvPr/>
        </p:nvSpPr>
        <p:spPr bwMode="auto">
          <a:xfrm>
            <a:off x="0" y="0"/>
            <a:ext cx="8610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cs-CZ" sz="3200" b="1" u="sng">
                <a:solidFill>
                  <a:srgbClr val="31859C"/>
                </a:solidFill>
                <a:latin typeface="Calibri" panose="020F0502020204030204" pitchFamily="34" charset="0"/>
              </a:rPr>
              <a:t>Operace očištění</a:t>
            </a:r>
            <a:endParaRPr lang="en-US" sz="3200" b="1" u="sng">
              <a:solidFill>
                <a:srgbClr val="31859C"/>
              </a:solidFill>
              <a:latin typeface="Calibri" panose="020F0502020204030204" pitchFamily="34" charset="0"/>
            </a:endParaRPr>
          </a:p>
        </p:txBody>
      </p:sp>
      <p:pic>
        <p:nvPicPr>
          <p:cNvPr id="13315" name="Picture 16"/>
          <p:cNvPicPr>
            <a:picLocks noChangeAspect="1" noChangeArrowheads="1"/>
          </p:cNvPicPr>
          <p:nvPr/>
        </p:nvPicPr>
        <p:blipFill>
          <a:blip r:embed="rId2">
            <a:lum brigh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" t="3963" r="14745"/>
          <a:stretch>
            <a:fillRect/>
          </a:stretch>
        </p:blipFill>
        <p:spPr bwMode="auto">
          <a:xfrm>
            <a:off x="152400" y="2819400"/>
            <a:ext cx="292893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0" y="5715000"/>
            <a:ext cx="3810000" cy="369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cs-CZ" dirty="0" err="1">
                <a:solidFill>
                  <a:srgbClr val="002060"/>
                </a:solidFill>
              </a:rPr>
              <a:t>Omílací</a:t>
            </a:r>
            <a:r>
              <a:rPr lang="cs-CZ" dirty="0">
                <a:solidFill>
                  <a:srgbClr val="002060"/>
                </a:solidFill>
              </a:rPr>
              <a:t> stroj</a:t>
            </a:r>
            <a:endParaRPr lang="en-IN" dirty="0">
              <a:solidFill>
                <a:srgbClr val="002060"/>
              </a:solidFill>
            </a:endParaRPr>
          </a:p>
        </p:txBody>
      </p:sp>
      <p:pic>
        <p:nvPicPr>
          <p:cNvPr id="13317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819400"/>
            <a:ext cx="2971800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4038600" y="5726113"/>
            <a:ext cx="4648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cs-CZ" dirty="0">
                <a:solidFill>
                  <a:srgbClr val="002060"/>
                </a:solidFill>
              </a:rPr>
              <a:t>Ultrazvukové čištění</a:t>
            </a:r>
            <a:endParaRPr lang="en-IN" dirty="0">
              <a:solidFill>
                <a:srgbClr val="002060"/>
              </a:solidFill>
            </a:endParaRPr>
          </a:p>
        </p:txBody>
      </p:sp>
      <p:pic>
        <p:nvPicPr>
          <p:cNvPr id="13319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" r="8824" b="1706"/>
          <a:stretch>
            <a:fillRect/>
          </a:stretch>
        </p:blipFill>
        <p:spPr bwMode="auto">
          <a:xfrm>
            <a:off x="6400800" y="2819400"/>
            <a:ext cx="255428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Diagram 13"/>
          <p:cNvGraphicFramePr/>
          <p:nvPr/>
        </p:nvGraphicFramePr>
        <p:xfrm>
          <a:off x="533400" y="762000"/>
          <a:ext cx="8153400" cy="172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3321" name="Picture 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1" t="36353" r="35738" b="49200"/>
          <a:stretch>
            <a:fillRect/>
          </a:stretch>
        </p:blipFill>
        <p:spPr bwMode="auto">
          <a:xfrm>
            <a:off x="7543800" y="6400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Footer Placeholder 10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24BAF5-5A94-3976-18BC-E7A778D8B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56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67AFDA-3A5C-27B8-3990-9985EECD4F4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91363" y="72784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58143"/>
      </p:ext>
    </p:extLst>
  </p:cSld>
  <p:clrMapOvr>
    <a:masterClrMapping/>
  </p:clrMapOvr>
  <p:transition spd="slow">
    <p:randomBar dir="vert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8"/>
          <p:cNvSpPr txBox="1">
            <a:spLocks noChangeArrowheads="1"/>
          </p:cNvSpPr>
          <p:nvPr/>
        </p:nvSpPr>
        <p:spPr bwMode="auto">
          <a:xfrm>
            <a:off x="0" y="0"/>
            <a:ext cx="822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cs-CZ" sz="3200" b="1" u="sng" dirty="0">
                <a:solidFill>
                  <a:srgbClr val="31859C"/>
                </a:solidFill>
                <a:latin typeface="Calibri" panose="020F0502020204030204" pitchFamily="34" charset="0"/>
              </a:rPr>
              <a:t>Operace výstupní kontroly</a:t>
            </a:r>
            <a:endParaRPr lang="en-US" sz="3200" b="1" u="sng" dirty="0">
              <a:solidFill>
                <a:srgbClr val="31859C"/>
              </a:solidFill>
              <a:latin typeface="Calibri" panose="020F0502020204030204" pitchFamily="34" charset="0"/>
            </a:endParaRPr>
          </a:p>
        </p:txBody>
      </p:sp>
      <p:pic>
        <p:nvPicPr>
          <p:cNvPr id="14339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23938"/>
            <a:ext cx="2819400" cy="377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6" r="4964" b="8333"/>
          <a:stretch>
            <a:fillRect/>
          </a:stretch>
        </p:blipFill>
        <p:spPr bwMode="auto">
          <a:xfrm>
            <a:off x="3124200" y="2667000"/>
            <a:ext cx="27273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DSCN978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2743200"/>
            <a:ext cx="2667000" cy="200025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52600" y="5181600"/>
            <a:ext cx="3048000" cy="646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cs-CZ" dirty="0">
                <a:solidFill>
                  <a:srgbClr val="002060"/>
                </a:solidFill>
              </a:rPr>
              <a:t>Optická  kontrola přes šablony s </a:t>
            </a:r>
            <a:r>
              <a:rPr lang="cs-CZ" dirty="0" err="1">
                <a:solidFill>
                  <a:srgbClr val="002060"/>
                </a:solidFill>
              </a:rPr>
              <a:t>aut.vyhodnocením</a:t>
            </a:r>
            <a:endParaRPr lang="en-IN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72200" y="5095875"/>
            <a:ext cx="2667000" cy="646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cs-CZ" dirty="0">
                <a:solidFill>
                  <a:srgbClr val="002060"/>
                </a:solidFill>
              </a:rPr>
              <a:t>Jednocestný box na vadné součástky</a:t>
            </a:r>
            <a:endParaRPr lang="en-IN" dirty="0">
              <a:solidFill>
                <a:srgbClr val="002060"/>
              </a:solidFill>
            </a:endParaRPr>
          </a:p>
        </p:txBody>
      </p:sp>
      <p:pic>
        <p:nvPicPr>
          <p:cNvPr id="14344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1" t="36353" r="35738" b="49200"/>
          <a:stretch>
            <a:fillRect/>
          </a:stretch>
        </p:blipFill>
        <p:spPr bwMode="auto">
          <a:xfrm>
            <a:off x="7543800" y="6400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Footer Placeholder 10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92BC62-5C18-01EC-87E7-858B13A5D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57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381C60-9E9B-FC5D-D66C-DA9ED12A7B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3921" y="29210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070989"/>
      </p:ext>
    </p:extLst>
  </p:cSld>
  <p:clrMapOvr>
    <a:masterClrMapping/>
  </p:clrMapOvr>
  <p:transition spd="slow">
    <p:randomBar dir="vert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5" name="Straight Arrow Connector 154"/>
          <p:cNvCxnSpPr/>
          <p:nvPr/>
        </p:nvCxnSpPr>
        <p:spPr>
          <a:xfrm rot="5400000">
            <a:off x="2019301" y="2590800"/>
            <a:ext cx="228600" cy="31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/>
          <p:cNvCxnSpPr/>
          <p:nvPr/>
        </p:nvCxnSpPr>
        <p:spPr>
          <a:xfrm rot="5400000">
            <a:off x="2553494" y="2667794"/>
            <a:ext cx="2286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4" name="Picture 1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877888"/>
            <a:ext cx="238918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6" r="4964" b="8333"/>
          <a:stretch>
            <a:fillRect/>
          </a:stretch>
        </p:blipFill>
        <p:spPr bwMode="auto">
          <a:xfrm>
            <a:off x="3048000" y="3925888"/>
            <a:ext cx="23622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" name="TextBox 162"/>
          <p:cNvSpPr txBox="1"/>
          <p:nvPr/>
        </p:nvSpPr>
        <p:spPr>
          <a:xfrm>
            <a:off x="3048000" y="5853113"/>
            <a:ext cx="2286000" cy="369887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cs-CZ" u="sng" dirty="0">
                <a:solidFill>
                  <a:srgbClr val="002060"/>
                </a:solidFill>
              </a:rPr>
              <a:t>Optická kontrola</a:t>
            </a:r>
            <a:endParaRPr lang="en-IN" u="sng" dirty="0">
              <a:solidFill>
                <a:srgbClr val="002060"/>
              </a:solidFill>
            </a:endParaRPr>
          </a:p>
        </p:txBody>
      </p:sp>
      <p:graphicFrame>
        <p:nvGraphicFramePr>
          <p:cNvPr id="15367" name="Object 2"/>
          <p:cNvGraphicFramePr>
            <a:graphicFrameLocks noChangeAspect="1"/>
          </p:cNvGraphicFramePr>
          <p:nvPr/>
        </p:nvGraphicFramePr>
        <p:xfrm>
          <a:off x="5481638" y="954088"/>
          <a:ext cx="3548062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4572000" imgH="4572000" progId="">
                  <p:embed/>
                </p:oleObj>
              </mc:Choice>
              <mc:Fallback>
                <p:oleObj name="Graph" r:id="rId4" imgW="4572000" imgH="4572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1638" y="954088"/>
                        <a:ext cx="3548062" cy="23622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8" name="Object 3"/>
          <p:cNvGraphicFramePr>
            <a:graphicFrameLocks noChangeAspect="1"/>
          </p:cNvGraphicFramePr>
          <p:nvPr/>
        </p:nvGraphicFramePr>
        <p:xfrm>
          <a:off x="5562600" y="3621088"/>
          <a:ext cx="34290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4572000" imgH="4572000" progId="">
                  <p:embed/>
                </p:oleObj>
              </mc:Choice>
              <mc:Fallback>
                <p:oleObj name="Graph" r:id="rId6" imgW="4572000" imgH="4572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621088"/>
                        <a:ext cx="3429000" cy="22860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" name="TextBox 163"/>
          <p:cNvSpPr txBox="1"/>
          <p:nvPr/>
        </p:nvSpPr>
        <p:spPr>
          <a:xfrm>
            <a:off x="381000" y="5907088"/>
            <a:ext cx="1905000" cy="369887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cs-CZ" u="sng" dirty="0">
                <a:solidFill>
                  <a:srgbClr val="002060"/>
                </a:solidFill>
              </a:rPr>
              <a:t>Ve výkresu</a:t>
            </a:r>
            <a:endParaRPr lang="en-IN" u="sng" dirty="0">
              <a:solidFill>
                <a:srgbClr val="002060"/>
              </a:solidFill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6096000" y="5983288"/>
            <a:ext cx="2286000" cy="369887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cs-CZ" u="sng" dirty="0">
                <a:solidFill>
                  <a:srgbClr val="002060"/>
                </a:solidFill>
              </a:rPr>
              <a:t>Dosažený rozptyl</a:t>
            </a:r>
            <a:endParaRPr lang="en-IN" u="sng" dirty="0">
              <a:solidFill>
                <a:srgbClr val="002060"/>
              </a:solidFill>
            </a:endParaRPr>
          </a:p>
        </p:txBody>
      </p:sp>
      <p:grpSp>
        <p:nvGrpSpPr>
          <p:cNvPr id="15371" name="Group 173"/>
          <p:cNvGrpSpPr>
            <a:grpSpLocks/>
          </p:cNvGrpSpPr>
          <p:nvPr/>
        </p:nvGrpSpPr>
        <p:grpSpPr bwMode="auto">
          <a:xfrm>
            <a:off x="0" y="1030288"/>
            <a:ext cx="3124200" cy="4191000"/>
            <a:chOff x="1" y="762000"/>
            <a:chExt cx="3124200" cy="4495800"/>
          </a:xfrm>
        </p:grpSpPr>
        <p:grpSp>
          <p:nvGrpSpPr>
            <p:cNvPr id="15375" name="Group 166"/>
            <p:cNvGrpSpPr>
              <a:grpSpLocks/>
            </p:cNvGrpSpPr>
            <p:nvPr/>
          </p:nvGrpSpPr>
          <p:grpSpPr bwMode="auto">
            <a:xfrm>
              <a:off x="1" y="762000"/>
              <a:ext cx="3124200" cy="4495800"/>
              <a:chOff x="1" y="762000"/>
              <a:chExt cx="3124200" cy="4495800"/>
            </a:xfrm>
          </p:grpSpPr>
          <p:grpSp>
            <p:nvGrpSpPr>
              <p:cNvPr id="15378" name="Group 49"/>
              <p:cNvGrpSpPr>
                <a:grpSpLocks/>
              </p:cNvGrpSpPr>
              <p:nvPr/>
            </p:nvGrpSpPr>
            <p:grpSpPr bwMode="auto">
              <a:xfrm>
                <a:off x="1" y="762000"/>
                <a:ext cx="3124200" cy="4343400"/>
                <a:chOff x="1257300" y="811212"/>
                <a:chExt cx="5775513" cy="5235575"/>
              </a:xfrm>
            </p:grpSpPr>
            <p:pic>
              <p:nvPicPr>
                <p:cNvPr id="15381" name="Picture 9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24000" y="1376362"/>
                  <a:ext cx="5324475" cy="4594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11" name="Straight Arrow Connector 10"/>
                <p:cNvCxnSpPr/>
                <p:nvPr/>
              </p:nvCxnSpPr>
              <p:spPr>
                <a:xfrm rot="5400000">
                  <a:off x="3356870" y="2375703"/>
                  <a:ext cx="989429" cy="11739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5383" name="Group 17"/>
                <p:cNvGrpSpPr>
                  <a:grpSpLocks/>
                </p:cNvGrpSpPr>
                <p:nvPr/>
              </p:nvGrpSpPr>
              <p:grpSpPr bwMode="auto">
                <a:xfrm>
                  <a:off x="3111500" y="2014537"/>
                  <a:ext cx="1485900" cy="3021875"/>
                  <a:chOff x="1854200" y="1203325"/>
                  <a:chExt cx="1485900" cy="3005752"/>
                </a:xfrm>
              </p:grpSpPr>
              <p:cxnSp>
                <p:nvCxnSpPr>
                  <p:cNvPr id="39" name="Straight Arrow Connector 38"/>
                  <p:cNvCxnSpPr/>
                  <p:nvPr/>
                </p:nvCxnSpPr>
                <p:spPr>
                  <a:xfrm rot="5400000" flipH="1" flipV="1">
                    <a:off x="2088651" y="3514945"/>
                    <a:ext cx="532911" cy="8803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0" name="TextBox 27"/>
                  <p:cNvSpPr txBox="1"/>
                  <p:nvPr/>
                </p:nvSpPr>
                <p:spPr>
                  <a:xfrm>
                    <a:off x="1863724" y="3849444"/>
                    <a:ext cx="1094464" cy="359633"/>
                  </a:xfrm>
                  <a:prstGeom prst="rect">
                    <a:avLst/>
                  </a:prstGeom>
                  <a:solidFill>
                    <a:schemeClr val="lt1"/>
                  </a:solidFill>
                  <a:ln w="15875" cmpd="sng">
                    <a:solidFill>
                      <a:schemeClr val="tx2"/>
                    </a:solidFill>
                  </a:ln>
                  <a:scene3d>
                    <a:camera prst="orthographicFront">
                      <a:rot lat="0" lon="0" rev="5400000"/>
                    </a:camera>
                    <a:lightRig rig="threePt" dir="t"/>
                  </a:scene3d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IN" sz="900" b="1" dirty="0"/>
                      <a:t>LN001</a:t>
                    </a:r>
                  </a:p>
                </p:txBody>
              </p:sp>
              <p:sp>
                <p:nvSpPr>
                  <p:cNvPr id="41" name="TextBox 28"/>
                  <p:cNvSpPr txBox="1"/>
                  <p:nvPr/>
                </p:nvSpPr>
                <p:spPr>
                  <a:xfrm>
                    <a:off x="1854200" y="1203325"/>
                    <a:ext cx="1485900" cy="312982"/>
                  </a:xfrm>
                  <a:prstGeom prst="rect">
                    <a:avLst/>
                  </a:prstGeom>
                  <a:solidFill>
                    <a:schemeClr val="lt1"/>
                  </a:solidFill>
                  <a:ln w="9525" cmpd="sng">
                    <a:solidFill>
                      <a:schemeClr val="lt1">
                        <a:shade val="50000"/>
                      </a:schemeClr>
                    </a:solidFill>
                  </a:ln>
                  <a:scene3d>
                    <a:camera prst="orthographicFront">
                      <a:rot lat="0" lon="0" rev="5400000"/>
                    </a:camera>
                    <a:lightRig rig="threePt" dir="t"/>
                  </a:scene3d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IN" sz="900" b="1"/>
                      <a:t>Ø 4.35±0.007</a:t>
                    </a:r>
                  </a:p>
                </p:txBody>
              </p:sp>
            </p:grpSp>
            <p:grpSp>
              <p:nvGrpSpPr>
                <p:cNvPr id="15384" name="Group 18"/>
                <p:cNvGrpSpPr>
                  <a:grpSpLocks/>
                </p:cNvGrpSpPr>
                <p:nvPr/>
              </p:nvGrpSpPr>
              <p:grpSpPr bwMode="auto">
                <a:xfrm>
                  <a:off x="4338124" y="1928812"/>
                  <a:ext cx="1708624" cy="3079751"/>
                  <a:chOff x="3081525" y="1117600"/>
                  <a:chExt cx="1716011" cy="3060701"/>
                </a:xfrm>
              </p:grpSpPr>
              <p:cxnSp>
                <p:nvCxnSpPr>
                  <p:cNvPr id="36" name="Straight Arrow Connector 35"/>
                  <p:cNvCxnSpPr/>
                  <p:nvPr/>
                </p:nvCxnSpPr>
                <p:spPr>
                  <a:xfrm rot="5400000" flipH="1" flipV="1">
                    <a:off x="3584741" y="3511396"/>
                    <a:ext cx="530416" cy="8841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" name="TextBox 36"/>
                  <p:cNvSpPr txBox="1"/>
                  <p:nvPr/>
                </p:nvSpPr>
                <p:spPr>
                  <a:xfrm>
                    <a:off x="3359150" y="3856122"/>
                    <a:ext cx="962025" cy="322179"/>
                  </a:xfrm>
                  <a:prstGeom prst="rect">
                    <a:avLst/>
                  </a:prstGeom>
                  <a:solidFill>
                    <a:schemeClr val="lt1"/>
                  </a:solidFill>
                  <a:ln w="15875" cmpd="sng">
                    <a:solidFill>
                      <a:schemeClr val="tx2"/>
                    </a:solidFill>
                  </a:ln>
                  <a:scene3d>
                    <a:camera prst="orthographicFront">
                      <a:rot lat="0" lon="0" rev="5400000"/>
                    </a:camera>
                    <a:lightRig rig="threePt" dir="t"/>
                  </a:scene3d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IN" sz="900" b="1"/>
                      <a:t>LN002</a:t>
                    </a:r>
                  </a:p>
                </p:txBody>
              </p:sp>
              <p:sp>
                <p:nvSpPr>
                  <p:cNvPr id="38" name="TextBox 37"/>
                  <p:cNvSpPr txBox="1"/>
                  <p:nvPr/>
                </p:nvSpPr>
                <p:spPr>
                  <a:xfrm>
                    <a:off x="3081525" y="1117600"/>
                    <a:ext cx="1716011" cy="349857"/>
                  </a:xfrm>
                  <a:prstGeom prst="rect">
                    <a:avLst/>
                  </a:prstGeom>
                  <a:solidFill>
                    <a:schemeClr val="lt1"/>
                  </a:solidFill>
                  <a:ln w="9525" cmpd="sng">
                    <a:solidFill>
                      <a:schemeClr val="lt1">
                        <a:shade val="50000"/>
                      </a:schemeClr>
                    </a:solidFill>
                  </a:ln>
                  <a:scene3d>
                    <a:camera prst="orthographicFront">
                      <a:rot lat="0" lon="0" rev="5400000"/>
                    </a:camera>
                    <a:lightRig rig="threePt" dir="t"/>
                  </a:scene3d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IN" sz="900" b="1"/>
                      <a:t>Ø 4.35±0.007</a:t>
                    </a:r>
                  </a:p>
                </p:txBody>
              </p:sp>
            </p:grpSp>
            <p:grpSp>
              <p:nvGrpSpPr>
                <p:cNvPr id="15385" name="Group 19"/>
                <p:cNvGrpSpPr>
                  <a:grpSpLocks/>
                </p:cNvGrpSpPr>
                <p:nvPr/>
              </p:nvGrpSpPr>
              <p:grpSpPr bwMode="auto">
                <a:xfrm>
                  <a:off x="5546913" y="2090736"/>
                  <a:ext cx="1485900" cy="2813049"/>
                  <a:chOff x="4289613" y="1279525"/>
                  <a:chExt cx="1485900" cy="2794001"/>
                </a:xfrm>
              </p:grpSpPr>
              <p:cxnSp>
                <p:nvCxnSpPr>
                  <p:cNvPr id="33" name="Straight Arrow Connector 32"/>
                  <p:cNvCxnSpPr/>
                  <p:nvPr/>
                </p:nvCxnSpPr>
                <p:spPr>
                  <a:xfrm rot="5400000" flipH="1" flipV="1">
                    <a:off x="4679939" y="3366911"/>
                    <a:ext cx="530103" cy="11739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4" name="TextBox 41"/>
                  <p:cNvSpPr txBox="1"/>
                  <p:nvPr/>
                </p:nvSpPr>
                <p:spPr>
                  <a:xfrm>
                    <a:off x="4549589" y="3751506"/>
                    <a:ext cx="971549" cy="322020"/>
                  </a:xfrm>
                  <a:prstGeom prst="rect">
                    <a:avLst/>
                  </a:prstGeom>
                  <a:solidFill>
                    <a:schemeClr val="lt1"/>
                  </a:solidFill>
                  <a:ln w="15875" cmpd="sng">
                    <a:solidFill>
                      <a:schemeClr val="tx2"/>
                    </a:solidFill>
                  </a:ln>
                  <a:scene3d>
                    <a:camera prst="orthographicFront">
                      <a:rot lat="0" lon="0" rev="5400000"/>
                    </a:camera>
                    <a:lightRig rig="threePt" dir="t"/>
                  </a:scene3d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IN" sz="900" b="1"/>
                      <a:t>LN003</a:t>
                    </a:r>
                  </a:p>
                </p:txBody>
              </p:sp>
              <p:sp>
                <p:nvSpPr>
                  <p:cNvPr id="35" name="TextBox 42"/>
                  <p:cNvSpPr txBox="1"/>
                  <p:nvPr/>
                </p:nvSpPr>
                <p:spPr>
                  <a:xfrm>
                    <a:off x="4289613" y="1279525"/>
                    <a:ext cx="1485900" cy="322020"/>
                  </a:xfrm>
                  <a:prstGeom prst="rect">
                    <a:avLst/>
                  </a:prstGeom>
                  <a:solidFill>
                    <a:schemeClr val="lt1"/>
                  </a:solidFill>
                  <a:ln w="9525" cmpd="sng">
                    <a:solidFill>
                      <a:schemeClr val="lt1">
                        <a:shade val="50000"/>
                      </a:schemeClr>
                    </a:solidFill>
                  </a:ln>
                  <a:scene3d>
                    <a:camera prst="orthographicFront">
                      <a:rot lat="0" lon="0" rev="5400000"/>
                    </a:camera>
                    <a:lightRig rig="threePt" dir="t"/>
                  </a:scene3d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IN" sz="900" b="1"/>
                      <a:t>Ø 3.17±0.010</a:t>
                    </a:r>
                  </a:p>
                </p:txBody>
              </p:sp>
            </p:grpSp>
            <p:cxnSp>
              <p:nvCxnSpPr>
                <p:cNvPr id="23" name="Straight Connector 22"/>
                <p:cNvCxnSpPr/>
                <p:nvPr/>
              </p:nvCxnSpPr>
              <p:spPr>
                <a:xfrm rot="16200000" flipV="1">
                  <a:off x="2683894" y="1400642"/>
                  <a:ext cx="862158" cy="11739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/>
                <p:cNvCxnSpPr/>
                <p:nvPr/>
              </p:nvCxnSpPr>
              <p:spPr>
                <a:xfrm rot="16200000" flipV="1">
                  <a:off x="4626503" y="1912653"/>
                  <a:ext cx="1974753" cy="2641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/>
                <p:cNvCxnSpPr/>
                <p:nvPr/>
              </p:nvCxnSpPr>
              <p:spPr>
                <a:xfrm rot="10800000" flipV="1">
                  <a:off x="3158993" y="1119126"/>
                  <a:ext cx="2453419" cy="12317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TextBox 82"/>
                <p:cNvSpPr txBox="1"/>
                <p:nvPr/>
              </p:nvSpPr>
              <p:spPr>
                <a:xfrm>
                  <a:off x="3857624" y="811212"/>
                  <a:ext cx="1429311" cy="349038"/>
                </a:xfrm>
                <a:prstGeom prst="rect">
                  <a:avLst/>
                </a:prstGeom>
                <a:solidFill>
                  <a:schemeClr val="lt1"/>
                </a:solidFill>
                <a:ln w="9525" cmpd="sng">
                  <a:solidFill>
                    <a:schemeClr val="lt1">
                      <a:shade val="50000"/>
                    </a:schemeClr>
                  </a:solidFill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IN" sz="900" b="1"/>
                    <a:t>9.30 ± 0.05</a:t>
                  </a:r>
                </a:p>
              </p:txBody>
            </p:sp>
            <p:cxnSp>
              <p:nvCxnSpPr>
                <p:cNvPr id="27" name="Straight Connector 26"/>
                <p:cNvCxnSpPr/>
                <p:nvPr/>
              </p:nvCxnSpPr>
              <p:spPr>
                <a:xfrm rot="5400000" flipH="1" flipV="1">
                  <a:off x="2911750" y="5838704"/>
                  <a:ext cx="406446" cy="11739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 rot="16200000" flipV="1">
                  <a:off x="5650363" y="4917152"/>
                  <a:ext cx="2198503" cy="381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 rot="10800000">
                  <a:off x="3120843" y="5856890"/>
                  <a:ext cx="3674259" cy="2052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 rot="5400000">
                  <a:off x="212883" y="3765129"/>
                  <a:ext cx="4031616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TextBox 102"/>
                <p:cNvSpPr txBox="1"/>
                <p:nvPr/>
              </p:nvSpPr>
              <p:spPr>
                <a:xfrm>
                  <a:off x="1257300" y="3351212"/>
                  <a:ext cx="1435100" cy="320675"/>
                </a:xfrm>
                <a:prstGeom prst="rect">
                  <a:avLst/>
                </a:prstGeom>
                <a:solidFill>
                  <a:schemeClr val="lt1"/>
                </a:solidFill>
                <a:ln w="15875" cmpd="sng">
                  <a:solidFill>
                    <a:schemeClr val="tx2"/>
                  </a:solidFill>
                </a:ln>
                <a:scene3d>
                  <a:camera prst="orthographicFront">
                    <a:rot lat="0" lon="0" rev="5400000"/>
                  </a:camera>
                  <a:lightRig rig="threePt" dir="t"/>
                </a:scene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IN" sz="900" b="1"/>
                    <a:t>18.06 ± 0.13</a:t>
                  </a:r>
                </a:p>
              </p:txBody>
            </p:sp>
            <p:sp>
              <p:nvSpPr>
                <p:cNvPr id="32" name="TextBox 103"/>
                <p:cNvSpPr txBox="1"/>
                <p:nvPr/>
              </p:nvSpPr>
              <p:spPr>
                <a:xfrm>
                  <a:off x="1961629" y="3376612"/>
                  <a:ext cx="965199" cy="320675"/>
                </a:xfrm>
                <a:prstGeom prst="rect">
                  <a:avLst/>
                </a:prstGeom>
                <a:solidFill>
                  <a:schemeClr val="lt1"/>
                </a:solidFill>
                <a:ln w="15875" cmpd="sng">
                  <a:solidFill>
                    <a:schemeClr val="tx2"/>
                  </a:solidFill>
                </a:ln>
                <a:scene3d>
                  <a:camera prst="orthographicFront">
                    <a:rot lat="0" lon="0" rev="5400000"/>
                  </a:camera>
                  <a:lightRig rig="threePt" dir="t"/>
                </a:scene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IN" sz="900" b="1"/>
                    <a:t>LN006</a:t>
                  </a:r>
                </a:p>
              </p:txBody>
            </p:sp>
          </p:grpSp>
          <p:sp>
            <p:nvSpPr>
              <p:cNvPr id="159" name="TextBox 87"/>
              <p:cNvSpPr txBox="1"/>
              <p:nvPr/>
            </p:nvSpPr>
            <p:spPr>
              <a:xfrm>
                <a:off x="1447800" y="4708525"/>
                <a:ext cx="909637" cy="244475"/>
              </a:xfrm>
              <a:prstGeom prst="rect">
                <a:avLst/>
              </a:prstGeom>
              <a:solidFill>
                <a:schemeClr val="lt1"/>
              </a:solidFill>
              <a:ln w="9525" cmpd="sng">
                <a:solidFill>
                  <a:schemeClr val="lt1">
                    <a:shade val="50000"/>
                  </a:schemeClr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IN" sz="1050" b="1" dirty="0"/>
                  <a:t>13.29 ± 0.10</a:t>
                </a:r>
              </a:p>
            </p:txBody>
          </p:sp>
          <p:sp>
            <p:nvSpPr>
              <p:cNvPr id="160" name="TextBox 97"/>
              <p:cNvSpPr txBox="1"/>
              <p:nvPr/>
            </p:nvSpPr>
            <p:spPr>
              <a:xfrm>
                <a:off x="1600200" y="5018214"/>
                <a:ext cx="546738" cy="239586"/>
              </a:xfrm>
              <a:prstGeom prst="rect">
                <a:avLst/>
              </a:prstGeom>
              <a:noFill/>
              <a:ln w="15875" cmpd="sng">
                <a:solidFill>
                  <a:schemeClr val="tx2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IN" sz="1050" b="1" dirty="0"/>
                  <a:t>LN005</a:t>
                </a:r>
              </a:p>
            </p:txBody>
          </p:sp>
        </p:grpSp>
        <p:cxnSp>
          <p:nvCxnSpPr>
            <p:cNvPr id="168" name="Straight Arrow Connector 167"/>
            <p:cNvCxnSpPr/>
            <p:nvPr/>
          </p:nvCxnSpPr>
          <p:spPr>
            <a:xfrm rot="16200000" flipH="1">
              <a:off x="2019503" y="2400242"/>
              <a:ext cx="22819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Arrow Connector 170"/>
            <p:cNvCxnSpPr/>
            <p:nvPr/>
          </p:nvCxnSpPr>
          <p:spPr>
            <a:xfrm rot="16200000" flipH="1">
              <a:off x="2629103" y="2476876"/>
              <a:ext cx="22819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72" name="TextBox 43"/>
          <p:cNvSpPr txBox="1">
            <a:spLocks noChangeArrowheads="1"/>
          </p:cNvSpPr>
          <p:nvPr/>
        </p:nvSpPr>
        <p:spPr bwMode="auto">
          <a:xfrm>
            <a:off x="0" y="0"/>
            <a:ext cx="6019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cs-CZ" sz="3200" b="1" u="sng">
                <a:solidFill>
                  <a:srgbClr val="31859C"/>
                </a:solidFill>
                <a:latin typeface="Calibri" panose="020F0502020204030204" pitchFamily="34" charset="0"/>
              </a:rPr>
              <a:t>Operace výstupní kontroly</a:t>
            </a:r>
            <a:endParaRPr lang="en-US" sz="3200" b="1" u="sng">
              <a:solidFill>
                <a:srgbClr val="31859C"/>
              </a:solidFill>
              <a:latin typeface="Calibri" panose="020F0502020204030204" pitchFamily="34" charset="0"/>
            </a:endParaRPr>
          </a:p>
        </p:txBody>
      </p:sp>
      <p:pic>
        <p:nvPicPr>
          <p:cNvPr id="15373" name="Picture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1" t="36353" r="35738" b="49200"/>
          <a:stretch>
            <a:fillRect/>
          </a:stretch>
        </p:blipFill>
        <p:spPr bwMode="auto">
          <a:xfrm>
            <a:off x="7543800" y="6400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4" name="Footer Placeholder 45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7950C3-78B8-8417-F473-85BA3918A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58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BDC747-C873-5A5E-4C7E-EBDC5304F8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2800" y="192736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82032"/>
      </p:ext>
    </p:extLst>
  </p:cSld>
  <p:clrMapOvr>
    <a:masterClrMapping/>
  </p:clrMapOvr>
  <p:transition spd="slow">
    <p:randomBar dir="vert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Box 162"/>
          <p:cNvSpPr txBox="1"/>
          <p:nvPr/>
        </p:nvSpPr>
        <p:spPr>
          <a:xfrm>
            <a:off x="3200400" y="5791200"/>
            <a:ext cx="2286000" cy="646113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cs-CZ" u="sng" dirty="0">
                <a:solidFill>
                  <a:srgbClr val="002060"/>
                </a:solidFill>
              </a:rPr>
              <a:t>Ruční digitální mikrometr</a:t>
            </a:r>
            <a:endParaRPr lang="en-IN" u="sng" dirty="0">
              <a:solidFill>
                <a:srgbClr val="002060"/>
              </a:solidFill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457200" y="3200400"/>
            <a:ext cx="1905000" cy="369888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cs-CZ" u="sng" dirty="0">
                <a:solidFill>
                  <a:srgbClr val="002060"/>
                </a:solidFill>
              </a:rPr>
              <a:t>Ve výkresu</a:t>
            </a:r>
            <a:endParaRPr lang="en-IN" u="sng" dirty="0">
              <a:solidFill>
                <a:srgbClr val="002060"/>
              </a:solidFill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5105400" y="5497513"/>
            <a:ext cx="2286000" cy="369887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cs-CZ" u="sng" dirty="0">
                <a:solidFill>
                  <a:srgbClr val="002060"/>
                </a:solidFill>
              </a:rPr>
              <a:t>Dosažený rozptyl</a:t>
            </a:r>
            <a:endParaRPr lang="en-IN" u="sng" dirty="0">
              <a:solidFill>
                <a:srgbClr val="002060"/>
              </a:solidFill>
            </a:endParaRPr>
          </a:p>
        </p:txBody>
      </p:sp>
      <p:pic>
        <p:nvPicPr>
          <p:cNvPr id="16389" name="Picture 43" descr="Picture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29075"/>
            <a:ext cx="342900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0" name="Group 15"/>
          <p:cNvGrpSpPr>
            <a:grpSpLocks/>
          </p:cNvGrpSpPr>
          <p:nvPr/>
        </p:nvGrpSpPr>
        <p:grpSpPr bwMode="auto">
          <a:xfrm>
            <a:off x="457200" y="990600"/>
            <a:ext cx="1981200" cy="2152650"/>
            <a:chOff x="609600" y="1447800"/>
            <a:chExt cx="1981200" cy="2152710"/>
          </a:xfrm>
        </p:grpSpPr>
        <p:pic>
          <p:nvPicPr>
            <p:cNvPr id="16395" name="Picture 5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1447800"/>
              <a:ext cx="1981200" cy="1818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9" name="Straight Connector 58"/>
            <p:cNvCxnSpPr/>
            <p:nvPr/>
          </p:nvCxnSpPr>
          <p:spPr>
            <a:xfrm rot="10800000" flipV="1">
              <a:off x="661988" y="3429055"/>
              <a:ext cx="539750" cy="11113"/>
            </a:xfrm>
            <a:prstGeom prst="line">
              <a:avLst/>
            </a:prstGeom>
            <a:ln w="9525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 rot="16200000" flipV="1">
              <a:off x="444494" y="3308403"/>
              <a:ext cx="396886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 rot="16200000" flipV="1">
              <a:off x="1021550" y="3245694"/>
              <a:ext cx="39529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99" name="Rectangle 12"/>
            <p:cNvSpPr>
              <a:spLocks noChangeArrowheads="1"/>
            </p:cNvSpPr>
            <p:nvPr/>
          </p:nvSpPr>
          <p:spPr bwMode="auto">
            <a:xfrm>
              <a:off x="1295400" y="3200400"/>
              <a:ext cx="12192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IN" sz="1400">
                  <a:latin typeface="Calibri" panose="020F0502020204030204" pitchFamily="34" charset="0"/>
                </a:rPr>
                <a:t>5.40 </a:t>
              </a:r>
              <a:r>
                <a:rPr lang="en-IN" sz="2000">
                  <a:latin typeface="Calibri" panose="020F0502020204030204" pitchFamily="34" charset="0"/>
                </a:rPr>
                <a:t>± </a:t>
              </a:r>
              <a:r>
                <a:rPr lang="en-IN" sz="1400">
                  <a:latin typeface="Calibri" panose="020F0502020204030204" pitchFamily="34" charset="0"/>
                </a:rPr>
                <a:t>0.012</a:t>
              </a:r>
            </a:p>
          </p:txBody>
        </p:sp>
      </p:grpSp>
      <p:pic>
        <p:nvPicPr>
          <p:cNvPr id="1639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3" t="32292" r="31259" b="14583"/>
          <a:stretch>
            <a:fillRect/>
          </a:stretch>
        </p:blipFill>
        <p:spPr bwMode="auto">
          <a:xfrm>
            <a:off x="3471863" y="1001713"/>
            <a:ext cx="551973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Box 14"/>
          <p:cNvSpPr txBox="1">
            <a:spLocks noChangeArrowheads="1"/>
          </p:cNvSpPr>
          <p:nvPr/>
        </p:nvSpPr>
        <p:spPr bwMode="auto">
          <a:xfrm>
            <a:off x="0" y="0"/>
            <a:ext cx="8229600" cy="748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cs-CZ" sz="3200" b="1" u="sng" dirty="0">
                <a:solidFill>
                  <a:srgbClr val="31859C"/>
                </a:solidFill>
                <a:latin typeface="Calibri" panose="020F0502020204030204" pitchFamily="34" charset="0"/>
              </a:rPr>
              <a:t>Operace výstupní kontroly</a:t>
            </a:r>
            <a:endParaRPr lang="en-US" sz="3200" b="1" u="sng" dirty="0">
              <a:solidFill>
                <a:srgbClr val="31859C"/>
              </a:solidFill>
              <a:latin typeface="Calibri" panose="020F0502020204030204" pitchFamily="34" charset="0"/>
            </a:endParaRPr>
          </a:p>
          <a:p>
            <a:pPr eaLnBrk="1" hangingPunct="1"/>
            <a:endParaRPr lang="en-US" sz="3200" b="1" u="sng" dirty="0">
              <a:solidFill>
                <a:srgbClr val="31859C"/>
              </a:solidFill>
              <a:latin typeface="Calibri" panose="020F0502020204030204" pitchFamily="34" charset="0"/>
            </a:endParaRPr>
          </a:p>
        </p:txBody>
      </p:sp>
      <p:pic>
        <p:nvPicPr>
          <p:cNvPr id="16393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1" t="36353" r="35738" b="49200"/>
          <a:stretch>
            <a:fillRect/>
          </a:stretch>
        </p:blipFill>
        <p:spPr bwMode="auto">
          <a:xfrm>
            <a:off x="7543800" y="6400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Footer Placeholder 17"/>
          <p:cNvSpPr>
            <a:spLocks noGrp="1"/>
          </p:cNvSpPr>
          <p:nvPr>
            <p:ph type="ftr" sz="quarter" idx="11"/>
          </p:nvPr>
        </p:nvSpPr>
        <p:spPr bwMode="auto">
          <a:xfrm>
            <a:off x="3124200" y="6416675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63C280-346B-912A-296E-CF9B38E48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59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357137-2E34-53FF-2524-17E2F21667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6600" y="199647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573202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57021"/>
            <a:ext cx="6892910" cy="555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50" dirty="0">
                <a:solidFill>
                  <a:schemeClr val="tx1"/>
                </a:solidFill>
                <a:latin typeface="Myriad pro"/>
                <a:cs typeface="Arial" panose="020B0604020202020204" pitchFamily="34" charset="0"/>
              </a:rPr>
              <a:t>ZAŘÍZENÍ PRO KOVOVÉ PRÁŠKY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197" y="886383"/>
            <a:ext cx="2136769" cy="484806"/>
          </a:xfrm>
          <a:prstGeom prst="rect">
            <a:avLst/>
          </a:prstGeom>
        </p:spPr>
      </p:pic>
      <p:sp>
        <p:nvSpPr>
          <p:cNvPr id="9" name="Chevron 8"/>
          <p:cNvSpPr/>
          <p:nvPr/>
        </p:nvSpPr>
        <p:spPr>
          <a:xfrm>
            <a:off x="4135270" y="1941932"/>
            <a:ext cx="276368" cy="379042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4049" y="1898288"/>
            <a:ext cx="4649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Lucis san"/>
              </a:rPr>
              <a:t>Vakuové tavení - </a:t>
            </a:r>
            <a:r>
              <a:rPr lang="en-US" sz="1800" dirty="0" err="1">
                <a:latin typeface="Lucis san"/>
              </a:rPr>
              <a:t>atomizace</a:t>
            </a:r>
            <a:r>
              <a:rPr lang="en-US" sz="1800" dirty="0">
                <a:latin typeface="Lucis san"/>
              </a:rPr>
              <a:t> </a:t>
            </a:r>
            <a:r>
              <a:rPr lang="en-US" sz="1800" b="1" dirty="0" err="1">
                <a:solidFill>
                  <a:srgbClr val="00B050"/>
                </a:solidFill>
                <a:latin typeface="Lucis san"/>
              </a:rPr>
              <a:t>inertním</a:t>
            </a:r>
            <a:r>
              <a:rPr lang="en-US" sz="1800" b="1" dirty="0">
                <a:solidFill>
                  <a:srgbClr val="00B050"/>
                </a:solidFill>
                <a:latin typeface="Lucis san"/>
              </a:rPr>
              <a:t> / dusíkovým </a:t>
            </a:r>
            <a:r>
              <a:rPr lang="en-US" sz="1800" dirty="0">
                <a:latin typeface="Lucis san"/>
              </a:rPr>
              <a:t>plynem</a:t>
            </a:r>
          </a:p>
        </p:txBody>
      </p:sp>
      <p:sp>
        <p:nvSpPr>
          <p:cNvPr id="11" name="Chevron 10"/>
          <p:cNvSpPr/>
          <p:nvPr/>
        </p:nvSpPr>
        <p:spPr>
          <a:xfrm>
            <a:off x="4135270" y="2768472"/>
            <a:ext cx="276368" cy="379042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11636" y="2777446"/>
            <a:ext cx="4649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B050"/>
                </a:solidFill>
                <a:latin typeface="Lucis san"/>
              </a:rPr>
              <a:t>600 tun </a:t>
            </a:r>
            <a:r>
              <a:rPr lang="en-US" sz="1800" dirty="0">
                <a:latin typeface="Lucis san"/>
              </a:rPr>
              <a:t>kapacity taveniny / rok</a:t>
            </a:r>
          </a:p>
        </p:txBody>
      </p:sp>
      <p:sp>
        <p:nvSpPr>
          <p:cNvPr id="18" name="Chevron 17"/>
          <p:cNvSpPr/>
          <p:nvPr/>
        </p:nvSpPr>
        <p:spPr>
          <a:xfrm>
            <a:off x="4167682" y="3527631"/>
            <a:ext cx="276368" cy="379042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44049" y="3545782"/>
            <a:ext cx="4649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Lucis san"/>
              </a:rPr>
              <a:t>Kapacita </a:t>
            </a:r>
            <a:r>
              <a:rPr lang="en-US" sz="1800" b="1" dirty="0">
                <a:solidFill>
                  <a:srgbClr val="00B050"/>
                </a:solidFill>
                <a:latin typeface="Lucis san"/>
              </a:rPr>
              <a:t>100 tun </a:t>
            </a:r>
            <a:r>
              <a:rPr lang="en-US" sz="1800" dirty="0">
                <a:latin typeface="Lucis san"/>
              </a:rPr>
              <a:t>/ rok pro prášky </a:t>
            </a:r>
            <a:r>
              <a:rPr lang="en-US" sz="1800" i="1" dirty="0">
                <a:latin typeface="Lucis san"/>
              </a:rPr>
              <a:t>třídy AM</a:t>
            </a:r>
          </a:p>
        </p:txBody>
      </p:sp>
      <p:sp>
        <p:nvSpPr>
          <p:cNvPr id="20" name="Chevron 19"/>
          <p:cNvSpPr/>
          <p:nvPr/>
        </p:nvSpPr>
        <p:spPr>
          <a:xfrm>
            <a:off x="4135270" y="4402004"/>
            <a:ext cx="276368" cy="379042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11635" y="4310611"/>
            <a:ext cx="4649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Lucis san"/>
              </a:rPr>
              <a:t>Schopnost zpracovávat </a:t>
            </a:r>
            <a:r>
              <a:rPr lang="en-US" sz="1800" b="1" dirty="0">
                <a:solidFill>
                  <a:srgbClr val="00B050"/>
                </a:solidFill>
                <a:latin typeface="Lucis san"/>
              </a:rPr>
              <a:t>slitiny železa, niklové a kobaltové </a:t>
            </a:r>
            <a:r>
              <a:rPr lang="en-US" sz="1800" dirty="0">
                <a:latin typeface="Lucis san"/>
              </a:rPr>
              <a:t>superlegované prášky.</a:t>
            </a:r>
          </a:p>
        </p:txBody>
      </p:sp>
      <p:sp>
        <p:nvSpPr>
          <p:cNvPr id="22" name="Chevron 21"/>
          <p:cNvSpPr/>
          <p:nvPr/>
        </p:nvSpPr>
        <p:spPr>
          <a:xfrm>
            <a:off x="4135270" y="5259682"/>
            <a:ext cx="276368" cy="379042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11636" y="5259682"/>
            <a:ext cx="4649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Lucis san"/>
              </a:rPr>
              <a:t>Funkce ASB </a:t>
            </a:r>
            <a:r>
              <a:rPr lang="en-US" sz="1800" dirty="0" err="1">
                <a:latin typeface="Lucis san"/>
              </a:rPr>
              <a:t>zvyšují</a:t>
            </a:r>
            <a:r>
              <a:rPr lang="en-US" sz="1800" dirty="0">
                <a:latin typeface="Lucis san"/>
              </a:rPr>
              <a:t> </a:t>
            </a:r>
            <a:r>
              <a:rPr lang="en-US" sz="1800" b="1" dirty="0" err="1">
                <a:solidFill>
                  <a:srgbClr val="00B050"/>
                </a:solidFill>
                <a:latin typeface="Lucis san"/>
              </a:rPr>
              <a:t>sféric</a:t>
            </a:r>
            <a:r>
              <a:rPr lang="cs-CZ" sz="1800" b="1" dirty="0" err="1">
                <a:solidFill>
                  <a:srgbClr val="00B050"/>
                </a:solidFill>
                <a:latin typeface="Lucis san"/>
              </a:rPr>
              <a:t>ký</a:t>
            </a:r>
            <a:r>
              <a:rPr lang="cs-CZ" sz="1800" b="1" dirty="0">
                <a:solidFill>
                  <a:srgbClr val="00B050"/>
                </a:solidFill>
                <a:latin typeface="Lucis san"/>
              </a:rPr>
              <a:t> tvar zrna</a:t>
            </a:r>
            <a:r>
              <a:rPr lang="en-US" sz="1800" b="1" dirty="0">
                <a:solidFill>
                  <a:srgbClr val="00B050"/>
                </a:solidFill>
                <a:latin typeface="Lucis san"/>
              </a:rPr>
              <a:t> prášku</a:t>
            </a:r>
          </a:p>
        </p:txBody>
      </p:sp>
      <p:pic>
        <p:nvPicPr>
          <p:cNvPr id="29" name="Picture 2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25" y="1560980"/>
            <a:ext cx="3582538" cy="42918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85787513"/>
      </p:ext>
    </p:extLst>
  </p:cSld>
  <p:clrMapOvr>
    <a:masterClrMapping/>
  </p:clrMapOvr>
  <p:transition spd="slow">
    <p:randomBar dir="vert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8"/>
          <p:cNvSpPr txBox="1">
            <a:spLocks noChangeArrowheads="1"/>
          </p:cNvSpPr>
          <p:nvPr/>
        </p:nvSpPr>
        <p:spPr bwMode="auto">
          <a:xfrm>
            <a:off x="0" y="0"/>
            <a:ext cx="297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cs-CZ" sz="3200" b="1" u="sng">
                <a:solidFill>
                  <a:srgbClr val="31859C"/>
                </a:solidFill>
                <a:latin typeface="Calibri" panose="020F0502020204030204" pitchFamily="34" charset="0"/>
              </a:rPr>
              <a:t>Proces balení </a:t>
            </a:r>
            <a:endParaRPr lang="en-US" sz="3200" b="1" u="sng">
              <a:solidFill>
                <a:srgbClr val="31859C"/>
              </a:solidFill>
              <a:latin typeface="Calibri" panose="020F0502020204030204" pitchFamily="34" charset="0"/>
            </a:endParaRPr>
          </a:p>
        </p:txBody>
      </p:sp>
      <p:pic>
        <p:nvPicPr>
          <p:cNvPr id="18435" name="Picture 9"/>
          <p:cNvPicPr>
            <a:picLocks noChangeAspect="1" noChangeArrowheads="1"/>
          </p:cNvPicPr>
          <p:nvPr/>
        </p:nvPicPr>
        <p:blipFill>
          <a:blip r:embed="rId2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733800"/>
            <a:ext cx="2971800" cy="2460625"/>
          </a:xfrm>
          <a:prstGeom prst="rect">
            <a:avLst/>
          </a:prstGeom>
          <a:noFill/>
          <a:ln w="1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10"/>
          <p:cNvPicPr>
            <a:picLocks noChangeAspect="1" noChangeArrowheads="1"/>
          </p:cNvPicPr>
          <p:nvPr/>
        </p:nvPicPr>
        <p:blipFill>
          <a:blip r:embed="rId3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3128963" cy="2514600"/>
          </a:xfrm>
          <a:prstGeom prst="rect">
            <a:avLst/>
          </a:prstGeom>
          <a:noFill/>
          <a:ln w="1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17"/>
          <p:cNvPicPr>
            <a:picLocks noChangeAspect="1" noChangeArrowheads="1"/>
          </p:cNvPicPr>
          <p:nvPr/>
        </p:nvPicPr>
        <p:blipFill>
          <a:blip r:embed="rId4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8" t="6429" r="6407" b="10014"/>
          <a:stretch>
            <a:fillRect/>
          </a:stretch>
        </p:blipFill>
        <p:spPr bwMode="auto">
          <a:xfrm>
            <a:off x="609600" y="3657600"/>
            <a:ext cx="3124200" cy="2557463"/>
          </a:xfrm>
          <a:prstGeom prst="rect">
            <a:avLst/>
          </a:prstGeom>
          <a:noFill/>
          <a:ln w="1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18"/>
          <p:cNvPicPr>
            <a:picLocks noChangeAspect="1" noChangeArrowheads="1"/>
          </p:cNvPicPr>
          <p:nvPr/>
        </p:nvPicPr>
        <p:blipFill>
          <a:blip r:embed="rId5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25" y="685800"/>
            <a:ext cx="3000375" cy="2514600"/>
          </a:xfrm>
          <a:prstGeom prst="rect">
            <a:avLst/>
          </a:prstGeom>
          <a:noFill/>
          <a:ln w="1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524000" y="3236913"/>
            <a:ext cx="9906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dirty="0">
                <a:solidFill>
                  <a:srgbClr val="002060"/>
                </a:solidFill>
              </a:rPr>
              <a:t>1</a:t>
            </a:r>
            <a:endParaRPr lang="en-IN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38800" y="3236913"/>
            <a:ext cx="9906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dirty="0">
                <a:solidFill>
                  <a:srgbClr val="002060"/>
                </a:solidFill>
              </a:rPr>
              <a:t>2</a:t>
            </a:r>
            <a:endParaRPr lang="en-IN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00200" y="6324600"/>
            <a:ext cx="9906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dirty="0">
                <a:solidFill>
                  <a:srgbClr val="002060"/>
                </a:solidFill>
              </a:rPr>
              <a:t>3</a:t>
            </a:r>
            <a:endParaRPr lang="en-IN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67400" y="6324600"/>
            <a:ext cx="9906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dirty="0">
                <a:solidFill>
                  <a:srgbClr val="002060"/>
                </a:solidFill>
              </a:rPr>
              <a:t>4</a:t>
            </a:r>
            <a:endParaRPr lang="en-IN" dirty="0">
              <a:solidFill>
                <a:srgbClr val="002060"/>
              </a:solidFill>
            </a:endParaRPr>
          </a:p>
        </p:txBody>
      </p:sp>
      <p:pic>
        <p:nvPicPr>
          <p:cNvPr id="18443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1" t="36353" r="35738" b="49200"/>
          <a:stretch>
            <a:fillRect/>
          </a:stretch>
        </p:blipFill>
        <p:spPr bwMode="auto">
          <a:xfrm>
            <a:off x="7543800" y="6400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Footer Placeholder 1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>
                <a:solidFill>
                  <a:srgbClr val="898989"/>
                </a:solidFill>
                <a:latin typeface="Calibri" panose="020F0502020204030204" pitchFamily="34" charset="0"/>
              </a:rPr>
              <a:t>INDO MIM for Czech Technical University</a:t>
            </a:r>
            <a:endParaRPr 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0847C3-4DA5-F103-7363-9D3D3ECA3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60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CFFAB-9A06-94BE-7609-EA7B612CE6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5163" y="136524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52495"/>
      </p:ext>
    </p:extLst>
  </p:cSld>
  <p:clrMapOvr>
    <a:masterClrMapping/>
  </p:clrMapOvr>
  <p:transition spd="slow">
    <p:randomBar dir="vert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1125538" y="1696720"/>
            <a:ext cx="6711950" cy="2631440"/>
          </a:xfrm>
          <a:noFill/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eaLnBrk="1" hangingPunct="1">
              <a:spcBef>
                <a:spcPct val="20000"/>
              </a:spcBef>
              <a:defRPr/>
            </a:pPr>
            <a:r>
              <a:rPr lang="cs-CZ" sz="4000" b="1" dirty="0">
                <a:solidFill>
                  <a:schemeClr val="tx1"/>
                </a:solidFill>
                <a:ea typeface="+mn-ea"/>
                <a:cs typeface="+mn-cs"/>
              </a:rPr>
              <a:t>Srovnání s jinými technologiemi</a:t>
            </a:r>
            <a:endParaRPr lang="en-US" sz="4000" b="1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C6DE5BB-417B-521D-CD8E-FD5B5B67B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CDA958-FB96-0951-8ECF-EC9108A9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61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696FC8-7AE4-CB66-597B-06A24BA1EC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414462" y="212725"/>
            <a:ext cx="6662737" cy="1027113"/>
          </a:xfrm>
        </p:spPr>
        <p:txBody>
          <a:bodyPr lIns="98128" tIns="49065" rIns="98128" bIns="49065"/>
          <a:lstStyle/>
          <a:p>
            <a:pPr defTabSz="455613"/>
            <a:r>
              <a:rPr lang="cs-CZ" sz="2800" b="1" dirty="0">
                <a:solidFill>
                  <a:schemeClr val="tx1"/>
                </a:solidFill>
                <a:ea typeface="Myriad Pro" charset="0"/>
                <a:cs typeface="Myriad Pro" charset="0"/>
              </a:rPr>
              <a:t>Srovnání MIM  s jinými technologiemi</a:t>
            </a:r>
            <a:endParaRPr lang="en-US" sz="3000" b="1" dirty="0">
              <a:solidFill>
                <a:schemeClr val="tx2"/>
              </a:solidFill>
              <a:ea typeface="Myriad Pro" charset="0"/>
              <a:cs typeface="Myriad Pro" charset="0"/>
            </a:endParaRPr>
          </a:p>
        </p:txBody>
      </p:sp>
      <p:sp>
        <p:nvSpPr>
          <p:cNvPr id="273412" name="Freeform 4"/>
          <p:cNvSpPr>
            <a:spLocks/>
          </p:cNvSpPr>
          <p:nvPr/>
        </p:nvSpPr>
        <p:spPr bwMode="auto">
          <a:xfrm>
            <a:off x="5622925" y="1625600"/>
            <a:ext cx="3289300" cy="2249488"/>
          </a:xfrm>
          <a:custGeom>
            <a:avLst/>
            <a:gdLst/>
            <a:ahLst/>
            <a:cxnLst>
              <a:cxn ang="0">
                <a:pos x="0" y="37"/>
              </a:cxn>
              <a:cxn ang="0">
                <a:pos x="12" y="854"/>
              </a:cxn>
              <a:cxn ang="0">
                <a:pos x="120" y="986"/>
              </a:cxn>
              <a:cxn ang="0">
                <a:pos x="192" y="1046"/>
              </a:cxn>
              <a:cxn ang="0">
                <a:pos x="180" y="1046"/>
              </a:cxn>
              <a:cxn ang="0">
                <a:pos x="264" y="1142"/>
              </a:cxn>
              <a:cxn ang="0">
                <a:pos x="360" y="1214"/>
              </a:cxn>
              <a:cxn ang="0">
                <a:pos x="360" y="1250"/>
              </a:cxn>
              <a:cxn ang="0">
                <a:pos x="396" y="1286"/>
              </a:cxn>
              <a:cxn ang="0">
                <a:pos x="624" y="1418"/>
              </a:cxn>
              <a:cxn ang="0">
                <a:pos x="1476" y="1429"/>
              </a:cxn>
              <a:cxn ang="0">
                <a:pos x="1452" y="85"/>
              </a:cxn>
              <a:cxn ang="0">
                <a:pos x="1428" y="2"/>
              </a:cxn>
              <a:cxn ang="0">
                <a:pos x="1380" y="37"/>
              </a:cxn>
              <a:cxn ang="0">
                <a:pos x="0" y="37"/>
              </a:cxn>
            </a:cxnLst>
            <a:rect l="0" t="0" r="r" b="b"/>
            <a:pathLst>
              <a:path w="1620" h="1429">
                <a:moveTo>
                  <a:pt x="0" y="37"/>
                </a:moveTo>
                <a:cubicBezTo>
                  <a:pt x="11" y="317"/>
                  <a:pt x="0" y="574"/>
                  <a:pt x="12" y="854"/>
                </a:cubicBezTo>
                <a:cubicBezTo>
                  <a:pt x="14" y="909"/>
                  <a:pt x="73" y="970"/>
                  <a:pt x="120" y="986"/>
                </a:cubicBezTo>
                <a:cubicBezTo>
                  <a:pt x="128" y="998"/>
                  <a:pt x="182" y="1036"/>
                  <a:pt x="192" y="1046"/>
                </a:cubicBezTo>
                <a:cubicBezTo>
                  <a:pt x="202" y="1056"/>
                  <a:pt x="171" y="1035"/>
                  <a:pt x="180" y="1046"/>
                </a:cubicBezTo>
                <a:cubicBezTo>
                  <a:pt x="278" y="1158"/>
                  <a:pt x="183" y="1088"/>
                  <a:pt x="264" y="1142"/>
                </a:cubicBezTo>
                <a:cubicBezTo>
                  <a:pt x="291" y="1223"/>
                  <a:pt x="263" y="1131"/>
                  <a:pt x="360" y="1214"/>
                </a:cubicBezTo>
                <a:cubicBezTo>
                  <a:pt x="370" y="1222"/>
                  <a:pt x="353" y="1239"/>
                  <a:pt x="360" y="1250"/>
                </a:cubicBezTo>
                <a:cubicBezTo>
                  <a:pt x="369" y="1264"/>
                  <a:pt x="384" y="1274"/>
                  <a:pt x="396" y="1286"/>
                </a:cubicBezTo>
                <a:cubicBezTo>
                  <a:pt x="480" y="1357"/>
                  <a:pt x="551" y="1414"/>
                  <a:pt x="624" y="1418"/>
                </a:cubicBezTo>
                <a:cubicBezTo>
                  <a:pt x="972" y="1429"/>
                  <a:pt x="1200" y="1429"/>
                  <a:pt x="1476" y="1429"/>
                </a:cubicBezTo>
                <a:cubicBezTo>
                  <a:pt x="1480" y="953"/>
                  <a:pt x="1512" y="589"/>
                  <a:pt x="1452" y="85"/>
                </a:cubicBezTo>
                <a:cubicBezTo>
                  <a:pt x="1512" y="97"/>
                  <a:pt x="1440" y="0"/>
                  <a:pt x="1428" y="2"/>
                </a:cubicBezTo>
                <a:cubicBezTo>
                  <a:pt x="1420" y="4"/>
                  <a:pt x="1620" y="35"/>
                  <a:pt x="1380" y="37"/>
                </a:cubicBezTo>
                <a:lnTo>
                  <a:pt x="0" y="37"/>
                </a:lnTo>
                <a:close/>
              </a:path>
            </a:pathLst>
          </a:custGeom>
          <a:gradFill rotWithShape="0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latin typeface="+mn-lt"/>
              <a:cs typeface="Arial" charset="0"/>
            </a:endParaRPr>
          </a:p>
        </p:txBody>
      </p:sp>
      <p:sp>
        <p:nvSpPr>
          <p:cNvPr id="45060" name="Rectangle 31"/>
          <p:cNvSpPr>
            <a:spLocks noChangeArrowheads="1"/>
          </p:cNvSpPr>
          <p:nvPr/>
        </p:nvSpPr>
        <p:spPr bwMode="auto">
          <a:xfrm>
            <a:off x="6397625" y="2201863"/>
            <a:ext cx="1508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422400" eaLnBrk="0" hangingPunct="0"/>
            <a:r>
              <a:rPr lang="cs-CZ" sz="2400">
                <a:latin typeface="Calibri" pitchFamily="34" charset="0"/>
                <a:cs typeface="Arial" pitchFamily="34" charset="0"/>
              </a:rPr>
              <a:t>MIM</a:t>
            </a:r>
            <a:endParaRPr lang="en-US" sz="2400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2" name="Group 207"/>
          <p:cNvGrpSpPr>
            <a:grpSpLocks/>
          </p:cNvGrpSpPr>
          <p:nvPr/>
        </p:nvGrpSpPr>
        <p:grpSpPr bwMode="auto">
          <a:xfrm>
            <a:off x="327025" y="1554163"/>
            <a:ext cx="8313738" cy="4843462"/>
            <a:chOff x="-85" y="730"/>
            <a:chExt cx="3666" cy="2441"/>
          </a:xfrm>
        </p:grpSpPr>
        <p:sp>
          <p:nvSpPr>
            <p:cNvPr id="45066" name="Rectangle 10"/>
            <p:cNvSpPr>
              <a:spLocks noChangeArrowheads="1"/>
            </p:cNvSpPr>
            <p:nvPr/>
          </p:nvSpPr>
          <p:spPr bwMode="auto">
            <a:xfrm>
              <a:off x="3195" y="2771"/>
              <a:ext cx="320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422400" eaLnBrk="0" hangingPunct="0"/>
              <a:r>
                <a:rPr lang="cs-CZ" sz="2000">
                  <a:latin typeface="Calibri" pitchFamily="34" charset="0"/>
                  <a:cs typeface="Arial" pitchFamily="34" charset="0"/>
                </a:rPr>
                <a:t>Vysoká</a:t>
              </a:r>
              <a:endParaRPr lang="en-US" sz="2000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73431" name="Freeform 23"/>
            <p:cNvSpPr>
              <a:spLocks/>
            </p:cNvSpPr>
            <p:nvPr/>
          </p:nvSpPr>
          <p:spPr bwMode="auto">
            <a:xfrm>
              <a:off x="3172" y="1873"/>
              <a:ext cx="84" cy="94"/>
            </a:xfrm>
            <a:custGeom>
              <a:avLst/>
              <a:gdLst/>
              <a:ahLst/>
              <a:cxnLst>
                <a:cxn ang="0">
                  <a:pos x="8" y="79"/>
                </a:cxn>
                <a:cxn ang="0">
                  <a:pos x="1" y="102"/>
                </a:cxn>
                <a:cxn ang="0">
                  <a:pos x="0" y="126"/>
                </a:cxn>
                <a:cxn ang="0">
                  <a:pos x="3" y="149"/>
                </a:cxn>
                <a:cxn ang="0">
                  <a:pos x="12" y="172"/>
                </a:cxn>
                <a:cxn ang="0">
                  <a:pos x="24" y="191"/>
                </a:cxn>
                <a:cxn ang="0">
                  <a:pos x="40" y="209"/>
                </a:cxn>
                <a:cxn ang="0">
                  <a:pos x="60" y="223"/>
                </a:cxn>
                <a:cxn ang="0">
                  <a:pos x="83" y="234"/>
                </a:cxn>
                <a:cxn ang="0">
                  <a:pos x="108" y="240"/>
                </a:cxn>
                <a:cxn ang="0">
                  <a:pos x="133" y="241"/>
                </a:cxn>
                <a:cxn ang="0">
                  <a:pos x="157" y="238"/>
                </a:cxn>
                <a:cxn ang="0">
                  <a:pos x="181" y="230"/>
                </a:cxn>
                <a:cxn ang="0">
                  <a:pos x="201" y="218"/>
                </a:cxn>
                <a:cxn ang="0">
                  <a:pos x="220" y="203"/>
                </a:cxn>
                <a:cxn ang="0">
                  <a:pos x="235" y="183"/>
                </a:cxn>
                <a:cxn ang="0">
                  <a:pos x="246" y="161"/>
                </a:cxn>
                <a:cxn ang="0">
                  <a:pos x="252" y="138"/>
                </a:cxn>
                <a:cxn ang="0">
                  <a:pos x="253" y="115"/>
                </a:cxn>
                <a:cxn ang="0">
                  <a:pos x="250" y="91"/>
                </a:cxn>
                <a:cxn ang="0">
                  <a:pos x="241" y="69"/>
                </a:cxn>
                <a:cxn ang="0">
                  <a:pos x="229" y="50"/>
                </a:cxn>
                <a:cxn ang="0">
                  <a:pos x="213" y="32"/>
                </a:cxn>
                <a:cxn ang="0">
                  <a:pos x="192" y="18"/>
                </a:cxn>
                <a:cxn ang="0">
                  <a:pos x="170" y="7"/>
                </a:cxn>
                <a:cxn ang="0">
                  <a:pos x="145" y="1"/>
                </a:cxn>
                <a:cxn ang="0">
                  <a:pos x="121" y="0"/>
                </a:cxn>
                <a:cxn ang="0">
                  <a:pos x="96" y="3"/>
                </a:cxn>
                <a:cxn ang="0">
                  <a:pos x="73" y="10"/>
                </a:cxn>
                <a:cxn ang="0">
                  <a:pos x="52" y="23"/>
                </a:cxn>
                <a:cxn ang="0">
                  <a:pos x="34" y="38"/>
                </a:cxn>
                <a:cxn ang="0">
                  <a:pos x="19" y="57"/>
                </a:cxn>
                <a:cxn ang="0">
                  <a:pos x="8" y="79"/>
                </a:cxn>
              </a:cxnLst>
              <a:rect l="0" t="0" r="r" b="b"/>
              <a:pathLst>
                <a:path w="253" h="241">
                  <a:moveTo>
                    <a:pt x="8" y="79"/>
                  </a:moveTo>
                  <a:lnTo>
                    <a:pt x="1" y="102"/>
                  </a:lnTo>
                  <a:lnTo>
                    <a:pt x="0" y="126"/>
                  </a:lnTo>
                  <a:lnTo>
                    <a:pt x="3" y="149"/>
                  </a:lnTo>
                  <a:lnTo>
                    <a:pt x="12" y="172"/>
                  </a:lnTo>
                  <a:lnTo>
                    <a:pt x="24" y="191"/>
                  </a:lnTo>
                  <a:lnTo>
                    <a:pt x="40" y="209"/>
                  </a:lnTo>
                  <a:lnTo>
                    <a:pt x="60" y="223"/>
                  </a:lnTo>
                  <a:lnTo>
                    <a:pt x="83" y="234"/>
                  </a:lnTo>
                  <a:lnTo>
                    <a:pt x="108" y="240"/>
                  </a:lnTo>
                  <a:lnTo>
                    <a:pt x="133" y="241"/>
                  </a:lnTo>
                  <a:lnTo>
                    <a:pt x="157" y="238"/>
                  </a:lnTo>
                  <a:lnTo>
                    <a:pt x="181" y="230"/>
                  </a:lnTo>
                  <a:lnTo>
                    <a:pt x="201" y="218"/>
                  </a:lnTo>
                  <a:lnTo>
                    <a:pt x="220" y="203"/>
                  </a:lnTo>
                  <a:lnTo>
                    <a:pt x="235" y="183"/>
                  </a:lnTo>
                  <a:lnTo>
                    <a:pt x="246" y="161"/>
                  </a:lnTo>
                  <a:lnTo>
                    <a:pt x="252" y="138"/>
                  </a:lnTo>
                  <a:lnTo>
                    <a:pt x="253" y="115"/>
                  </a:lnTo>
                  <a:lnTo>
                    <a:pt x="250" y="91"/>
                  </a:lnTo>
                  <a:lnTo>
                    <a:pt x="241" y="69"/>
                  </a:lnTo>
                  <a:lnTo>
                    <a:pt x="229" y="50"/>
                  </a:lnTo>
                  <a:lnTo>
                    <a:pt x="213" y="32"/>
                  </a:lnTo>
                  <a:lnTo>
                    <a:pt x="192" y="18"/>
                  </a:lnTo>
                  <a:lnTo>
                    <a:pt x="170" y="7"/>
                  </a:lnTo>
                  <a:lnTo>
                    <a:pt x="145" y="1"/>
                  </a:lnTo>
                  <a:lnTo>
                    <a:pt x="121" y="0"/>
                  </a:lnTo>
                  <a:lnTo>
                    <a:pt x="96" y="3"/>
                  </a:lnTo>
                  <a:lnTo>
                    <a:pt x="73" y="10"/>
                  </a:lnTo>
                  <a:lnTo>
                    <a:pt x="52" y="23"/>
                  </a:lnTo>
                  <a:lnTo>
                    <a:pt x="34" y="38"/>
                  </a:lnTo>
                  <a:lnTo>
                    <a:pt x="19" y="57"/>
                  </a:lnTo>
                  <a:lnTo>
                    <a:pt x="8" y="7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Arial" charset="0"/>
              </a:endParaRPr>
            </a:p>
          </p:txBody>
        </p:sp>
        <p:sp>
          <p:nvSpPr>
            <p:cNvPr id="273432" name="Freeform 24"/>
            <p:cNvSpPr>
              <a:spLocks/>
            </p:cNvSpPr>
            <p:nvPr/>
          </p:nvSpPr>
          <p:spPr bwMode="auto">
            <a:xfrm>
              <a:off x="3329" y="1873"/>
              <a:ext cx="84" cy="94"/>
            </a:xfrm>
            <a:custGeom>
              <a:avLst/>
              <a:gdLst/>
              <a:ahLst/>
              <a:cxnLst>
                <a:cxn ang="0">
                  <a:pos x="7" y="79"/>
                </a:cxn>
                <a:cxn ang="0">
                  <a:pos x="1" y="102"/>
                </a:cxn>
                <a:cxn ang="0">
                  <a:pos x="0" y="126"/>
                </a:cxn>
                <a:cxn ang="0">
                  <a:pos x="3" y="149"/>
                </a:cxn>
                <a:cxn ang="0">
                  <a:pos x="12" y="172"/>
                </a:cxn>
                <a:cxn ang="0">
                  <a:pos x="24" y="191"/>
                </a:cxn>
                <a:cxn ang="0">
                  <a:pos x="40" y="209"/>
                </a:cxn>
                <a:cxn ang="0">
                  <a:pos x="61" y="223"/>
                </a:cxn>
                <a:cxn ang="0">
                  <a:pos x="83" y="234"/>
                </a:cxn>
                <a:cxn ang="0">
                  <a:pos x="108" y="240"/>
                </a:cxn>
                <a:cxn ang="0">
                  <a:pos x="133" y="241"/>
                </a:cxn>
                <a:cxn ang="0">
                  <a:pos x="157" y="238"/>
                </a:cxn>
                <a:cxn ang="0">
                  <a:pos x="180" y="230"/>
                </a:cxn>
                <a:cxn ang="0">
                  <a:pos x="201" y="218"/>
                </a:cxn>
                <a:cxn ang="0">
                  <a:pos x="219" y="203"/>
                </a:cxn>
                <a:cxn ang="0">
                  <a:pos x="234" y="183"/>
                </a:cxn>
                <a:cxn ang="0">
                  <a:pos x="245" y="161"/>
                </a:cxn>
                <a:cxn ang="0">
                  <a:pos x="252" y="138"/>
                </a:cxn>
                <a:cxn ang="0">
                  <a:pos x="253" y="115"/>
                </a:cxn>
                <a:cxn ang="0">
                  <a:pos x="250" y="91"/>
                </a:cxn>
                <a:cxn ang="0">
                  <a:pos x="241" y="69"/>
                </a:cxn>
                <a:cxn ang="0">
                  <a:pos x="229" y="50"/>
                </a:cxn>
                <a:cxn ang="0">
                  <a:pos x="213" y="32"/>
                </a:cxn>
                <a:cxn ang="0">
                  <a:pos x="193" y="18"/>
                </a:cxn>
                <a:cxn ang="0">
                  <a:pos x="170" y="7"/>
                </a:cxn>
                <a:cxn ang="0">
                  <a:pos x="145" y="1"/>
                </a:cxn>
                <a:cxn ang="0">
                  <a:pos x="120" y="0"/>
                </a:cxn>
                <a:cxn ang="0">
                  <a:pos x="96" y="3"/>
                </a:cxn>
                <a:cxn ang="0">
                  <a:pos x="72" y="10"/>
                </a:cxn>
                <a:cxn ang="0">
                  <a:pos x="52" y="23"/>
                </a:cxn>
                <a:cxn ang="0">
                  <a:pos x="33" y="38"/>
                </a:cxn>
                <a:cxn ang="0">
                  <a:pos x="18" y="57"/>
                </a:cxn>
                <a:cxn ang="0">
                  <a:pos x="7" y="79"/>
                </a:cxn>
              </a:cxnLst>
              <a:rect l="0" t="0" r="r" b="b"/>
              <a:pathLst>
                <a:path w="253" h="241">
                  <a:moveTo>
                    <a:pt x="7" y="79"/>
                  </a:moveTo>
                  <a:lnTo>
                    <a:pt x="1" y="102"/>
                  </a:lnTo>
                  <a:lnTo>
                    <a:pt x="0" y="126"/>
                  </a:lnTo>
                  <a:lnTo>
                    <a:pt x="3" y="149"/>
                  </a:lnTo>
                  <a:lnTo>
                    <a:pt x="12" y="172"/>
                  </a:lnTo>
                  <a:lnTo>
                    <a:pt x="24" y="191"/>
                  </a:lnTo>
                  <a:lnTo>
                    <a:pt x="40" y="209"/>
                  </a:lnTo>
                  <a:lnTo>
                    <a:pt x="61" y="223"/>
                  </a:lnTo>
                  <a:lnTo>
                    <a:pt x="83" y="234"/>
                  </a:lnTo>
                  <a:lnTo>
                    <a:pt x="108" y="240"/>
                  </a:lnTo>
                  <a:lnTo>
                    <a:pt x="133" y="241"/>
                  </a:lnTo>
                  <a:lnTo>
                    <a:pt x="157" y="238"/>
                  </a:lnTo>
                  <a:lnTo>
                    <a:pt x="180" y="230"/>
                  </a:lnTo>
                  <a:lnTo>
                    <a:pt x="201" y="218"/>
                  </a:lnTo>
                  <a:lnTo>
                    <a:pt x="219" y="203"/>
                  </a:lnTo>
                  <a:lnTo>
                    <a:pt x="234" y="183"/>
                  </a:lnTo>
                  <a:lnTo>
                    <a:pt x="245" y="161"/>
                  </a:lnTo>
                  <a:lnTo>
                    <a:pt x="252" y="138"/>
                  </a:lnTo>
                  <a:lnTo>
                    <a:pt x="253" y="115"/>
                  </a:lnTo>
                  <a:lnTo>
                    <a:pt x="250" y="91"/>
                  </a:lnTo>
                  <a:lnTo>
                    <a:pt x="241" y="69"/>
                  </a:lnTo>
                  <a:lnTo>
                    <a:pt x="229" y="50"/>
                  </a:lnTo>
                  <a:lnTo>
                    <a:pt x="213" y="32"/>
                  </a:lnTo>
                  <a:lnTo>
                    <a:pt x="193" y="18"/>
                  </a:lnTo>
                  <a:lnTo>
                    <a:pt x="170" y="7"/>
                  </a:lnTo>
                  <a:lnTo>
                    <a:pt x="145" y="1"/>
                  </a:lnTo>
                  <a:lnTo>
                    <a:pt x="120" y="0"/>
                  </a:lnTo>
                  <a:lnTo>
                    <a:pt x="96" y="3"/>
                  </a:lnTo>
                  <a:lnTo>
                    <a:pt x="72" y="10"/>
                  </a:lnTo>
                  <a:lnTo>
                    <a:pt x="52" y="23"/>
                  </a:lnTo>
                  <a:lnTo>
                    <a:pt x="33" y="38"/>
                  </a:lnTo>
                  <a:lnTo>
                    <a:pt x="18" y="57"/>
                  </a:lnTo>
                  <a:lnTo>
                    <a:pt x="7" y="7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Arial" charset="0"/>
              </a:endParaRPr>
            </a:p>
          </p:txBody>
        </p:sp>
        <p:sp>
          <p:nvSpPr>
            <p:cNvPr id="45069" name="Rectangle 32"/>
            <p:cNvSpPr>
              <a:spLocks noChangeArrowheads="1"/>
            </p:cNvSpPr>
            <p:nvPr/>
          </p:nvSpPr>
          <p:spPr bwMode="auto">
            <a:xfrm>
              <a:off x="2271" y="2318"/>
              <a:ext cx="1110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422400" eaLnBrk="0" hangingPunct="0"/>
              <a:r>
                <a:rPr lang="cs-CZ" sz="2000">
                  <a:latin typeface="Calibri" pitchFamily="34" charset="0"/>
                  <a:cs typeface="Arial" pitchFamily="34" charset="0"/>
                </a:rPr>
                <a:t>Lití do ztraceného vosku</a:t>
              </a:r>
              <a:endParaRPr lang="en-US" sz="2000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1998" name="Text Box 67"/>
            <p:cNvSpPr txBox="1">
              <a:spLocks noChangeArrowheads="1"/>
            </p:cNvSpPr>
            <p:nvPr/>
          </p:nvSpPr>
          <p:spPr bwMode="auto">
            <a:xfrm>
              <a:off x="-85" y="1710"/>
              <a:ext cx="61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8" tIns="45704" rIns="91408" bIns="45704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cs-CZ" sz="2400" b="1" dirty="0">
                  <a:latin typeface="+mj-lt"/>
                  <a:cs typeface="Arial" pitchFamily="34" charset="0"/>
                </a:rPr>
                <a:t>Množství</a:t>
              </a:r>
              <a:endParaRPr lang="en-US" sz="2400" b="1" dirty="0">
                <a:latin typeface="Calibri" pitchFamily="34" charset="0"/>
                <a:cs typeface="Arial" pitchFamily="34" charset="0"/>
              </a:endParaRPr>
            </a:p>
          </p:txBody>
        </p:sp>
        <p:grpSp>
          <p:nvGrpSpPr>
            <p:cNvPr id="3" name="Group 206"/>
            <p:cNvGrpSpPr>
              <a:grpSpLocks/>
            </p:cNvGrpSpPr>
            <p:nvPr/>
          </p:nvGrpSpPr>
          <p:grpSpPr bwMode="auto">
            <a:xfrm>
              <a:off x="76" y="730"/>
              <a:ext cx="3505" cy="2441"/>
              <a:chOff x="76" y="730"/>
              <a:chExt cx="3505" cy="2441"/>
            </a:xfrm>
          </p:grpSpPr>
          <p:sp>
            <p:nvSpPr>
              <p:cNvPr id="273443" name="Freeform 35"/>
              <p:cNvSpPr>
                <a:spLocks/>
              </p:cNvSpPr>
              <p:nvPr/>
            </p:nvSpPr>
            <p:spPr bwMode="auto">
              <a:xfrm>
                <a:off x="620" y="800"/>
                <a:ext cx="2961" cy="1932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15" y="1"/>
                  </a:cxn>
                  <a:cxn ang="0">
                    <a:pos x="10" y="2"/>
                  </a:cxn>
                  <a:cxn ang="0">
                    <a:pos x="6" y="5"/>
                  </a:cxn>
                  <a:cxn ang="0">
                    <a:pos x="3" y="9"/>
                  </a:cxn>
                  <a:cxn ang="0">
                    <a:pos x="2" y="13"/>
                  </a:cxn>
                  <a:cxn ang="0">
                    <a:pos x="0" y="18"/>
                  </a:cxn>
                  <a:cxn ang="0">
                    <a:pos x="0" y="4775"/>
                  </a:cxn>
                  <a:cxn ang="0">
                    <a:pos x="2" y="4781"/>
                  </a:cxn>
                  <a:cxn ang="0">
                    <a:pos x="3" y="4785"/>
                  </a:cxn>
                  <a:cxn ang="0">
                    <a:pos x="6" y="4789"/>
                  </a:cxn>
                  <a:cxn ang="0">
                    <a:pos x="10" y="4792"/>
                  </a:cxn>
                  <a:cxn ang="0">
                    <a:pos x="15" y="4793"/>
                  </a:cxn>
                  <a:cxn ang="0">
                    <a:pos x="20" y="4794"/>
                  </a:cxn>
                  <a:cxn ang="0">
                    <a:pos x="8865" y="4794"/>
                  </a:cxn>
                  <a:cxn ang="0">
                    <a:pos x="8871" y="4793"/>
                  </a:cxn>
                  <a:cxn ang="0">
                    <a:pos x="8875" y="4792"/>
                  </a:cxn>
                  <a:cxn ang="0">
                    <a:pos x="8879" y="4789"/>
                  </a:cxn>
                  <a:cxn ang="0">
                    <a:pos x="8883" y="4785"/>
                  </a:cxn>
                  <a:cxn ang="0">
                    <a:pos x="8884" y="4781"/>
                  </a:cxn>
                  <a:cxn ang="0">
                    <a:pos x="8885" y="4775"/>
                  </a:cxn>
                  <a:cxn ang="0">
                    <a:pos x="8887" y="26"/>
                  </a:cxn>
                  <a:cxn ang="0">
                    <a:pos x="8886" y="21"/>
                  </a:cxn>
                  <a:cxn ang="0">
                    <a:pos x="8885" y="16"/>
                  </a:cxn>
                  <a:cxn ang="0">
                    <a:pos x="8882" y="12"/>
                  </a:cxn>
                  <a:cxn ang="0">
                    <a:pos x="8877" y="9"/>
                  </a:cxn>
                  <a:cxn ang="0">
                    <a:pos x="8873" y="8"/>
                  </a:cxn>
                  <a:cxn ang="0">
                    <a:pos x="8867" y="7"/>
                  </a:cxn>
                  <a:cxn ang="0">
                    <a:pos x="20" y="0"/>
                  </a:cxn>
                  <a:cxn ang="0">
                    <a:pos x="20" y="37"/>
                  </a:cxn>
                  <a:cxn ang="0">
                    <a:pos x="8867" y="44"/>
                  </a:cxn>
                  <a:cxn ang="0">
                    <a:pos x="8848" y="26"/>
                  </a:cxn>
                  <a:cxn ang="0">
                    <a:pos x="8846" y="4775"/>
                  </a:cxn>
                  <a:cxn ang="0">
                    <a:pos x="8865" y="4757"/>
                  </a:cxn>
                  <a:cxn ang="0">
                    <a:pos x="20" y="4757"/>
                  </a:cxn>
                  <a:cxn ang="0">
                    <a:pos x="40" y="4775"/>
                  </a:cxn>
                  <a:cxn ang="0">
                    <a:pos x="40" y="18"/>
                  </a:cxn>
                  <a:cxn ang="0">
                    <a:pos x="20" y="37"/>
                  </a:cxn>
                  <a:cxn ang="0">
                    <a:pos x="20" y="0"/>
                  </a:cxn>
                </a:cxnLst>
                <a:rect l="0" t="0" r="r" b="b"/>
                <a:pathLst>
                  <a:path w="8887" h="4794">
                    <a:moveTo>
                      <a:pt x="20" y="0"/>
                    </a:moveTo>
                    <a:lnTo>
                      <a:pt x="15" y="1"/>
                    </a:lnTo>
                    <a:lnTo>
                      <a:pt x="10" y="2"/>
                    </a:lnTo>
                    <a:lnTo>
                      <a:pt x="6" y="5"/>
                    </a:lnTo>
                    <a:lnTo>
                      <a:pt x="3" y="9"/>
                    </a:lnTo>
                    <a:lnTo>
                      <a:pt x="2" y="13"/>
                    </a:lnTo>
                    <a:lnTo>
                      <a:pt x="0" y="18"/>
                    </a:lnTo>
                    <a:lnTo>
                      <a:pt x="0" y="4775"/>
                    </a:lnTo>
                    <a:lnTo>
                      <a:pt x="2" y="4781"/>
                    </a:lnTo>
                    <a:lnTo>
                      <a:pt x="3" y="4785"/>
                    </a:lnTo>
                    <a:lnTo>
                      <a:pt x="6" y="4789"/>
                    </a:lnTo>
                    <a:lnTo>
                      <a:pt x="10" y="4792"/>
                    </a:lnTo>
                    <a:lnTo>
                      <a:pt x="15" y="4793"/>
                    </a:lnTo>
                    <a:lnTo>
                      <a:pt x="20" y="4794"/>
                    </a:lnTo>
                    <a:lnTo>
                      <a:pt x="8865" y="4794"/>
                    </a:lnTo>
                    <a:lnTo>
                      <a:pt x="8871" y="4793"/>
                    </a:lnTo>
                    <a:lnTo>
                      <a:pt x="8875" y="4792"/>
                    </a:lnTo>
                    <a:lnTo>
                      <a:pt x="8879" y="4789"/>
                    </a:lnTo>
                    <a:lnTo>
                      <a:pt x="8883" y="4785"/>
                    </a:lnTo>
                    <a:lnTo>
                      <a:pt x="8884" y="4781"/>
                    </a:lnTo>
                    <a:lnTo>
                      <a:pt x="8885" y="4775"/>
                    </a:lnTo>
                    <a:lnTo>
                      <a:pt x="8887" y="26"/>
                    </a:lnTo>
                    <a:lnTo>
                      <a:pt x="8886" y="21"/>
                    </a:lnTo>
                    <a:lnTo>
                      <a:pt x="8885" y="16"/>
                    </a:lnTo>
                    <a:lnTo>
                      <a:pt x="8882" y="12"/>
                    </a:lnTo>
                    <a:lnTo>
                      <a:pt x="8877" y="9"/>
                    </a:lnTo>
                    <a:lnTo>
                      <a:pt x="8873" y="8"/>
                    </a:lnTo>
                    <a:lnTo>
                      <a:pt x="8867" y="7"/>
                    </a:lnTo>
                    <a:lnTo>
                      <a:pt x="20" y="0"/>
                    </a:lnTo>
                    <a:lnTo>
                      <a:pt x="20" y="37"/>
                    </a:lnTo>
                    <a:lnTo>
                      <a:pt x="8867" y="44"/>
                    </a:lnTo>
                    <a:lnTo>
                      <a:pt x="8848" y="26"/>
                    </a:lnTo>
                    <a:lnTo>
                      <a:pt x="8846" y="4775"/>
                    </a:lnTo>
                    <a:lnTo>
                      <a:pt x="8865" y="4757"/>
                    </a:lnTo>
                    <a:lnTo>
                      <a:pt x="20" y="4757"/>
                    </a:lnTo>
                    <a:lnTo>
                      <a:pt x="40" y="4775"/>
                    </a:lnTo>
                    <a:lnTo>
                      <a:pt x="40" y="18"/>
                    </a:lnTo>
                    <a:lnTo>
                      <a:pt x="20" y="3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latin typeface="+mn-lt"/>
                  <a:cs typeface="Arial" charset="0"/>
                </a:endParaRPr>
              </a:p>
            </p:txBody>
          </p:sp>
          <p:grpSp>
            <p:nvGrpSpPr>
              <p:cNvPr id="4" name="Group 205"/>
              <p:cNvGrpSpPr>
                <a:grpSpLocks/>
              </p:cNvGrpSpPr>
              <p:nvPr/>
            </p:nvGrpSpPr>
            <p:grpSpPr bwMode="auto">
              <a:xfrm>
                <a:off x="76" y="730"/>
                <a:ext cx="3026" cy="2441"/>
                <a:chOff x="76" y="730"/>
                <a:chExt cx="3026" cy="2441"/>
              </a:xfrm>
            </p:grpSpPr>
            <p:sp>
              <p:nvSpPr>
                <p:cNvPr id="45074" name="Rectangle 6"/>
                <p:cNvSpPr>
                  <a:spLocks noChangeArrowheads="1"/>
                </p:cNvSpPr>
                <p:nvPr/>
              </p:nvSpPr>
              <p:spPr bwMode="auto">
                <a:xfrm>
                  <a:off x="534" y="730"/>
                  <a:ext cx="41" cy="1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1422400" eaLnBrk="0" hangingPunct="0"/>
                  <a:r>
                    <a:rPr lang="en-US" sz="1300">
                      <a:cs typeface="Arial" pitchFamily="34" charset="0"/>
                    </a:rPr>
                    <a:t>6</a:t>
                  </a:r>
                </a:p>
              </p:txBody>
            </p:sp>
            <p:sp>
              <p:nvSpPr>
                <p:cNvPr id="42003" name="Rectangle 7"/>
                <p:cNvSpPr>
                  <a:spLocks noChangeArrowheads="1"/>
                </p:cNvSpPr>
                <p:nvPr/>
              </p:nvSpPr>
              <p:spPr bwMode="auto">
                <a:xfrm>
                  <a:off x="411" y="769"/>
                  <a:ext cx="115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1422400" eaLnBrk="0" hangingPunct="0">
                    <a:defRPr/>
                  </a:pPr>
                  <a:r>
                    <a:rPr lang="en-US" sz="2000" dirty="0">
                      <a:latin typeface="+mj-lt"/>
                      <a:cs typeface="Arial" pitchFamily="34" charset="0"/>
                    </a:rPr>
                    <a:t>10</a:t>
                  </a:r>
                </a:p>
              </p:txBody>
            </p:sp>
            <p:sp>
              <p:nvSpPr>
                <p:cNvPr id="45076" name="Rectangle 9"/>
                <p:cNvSpPr>
                  <a:spLocks noChangeArrowheads="1"/>
                </p:cNvSpPr>
                <p:nvPr/>
              </p:nvSpPr>
              <p:spPr bwMode="auto">
                <a:xfrm>
                  <a:off x="1291" y="2985"/>
                  <a:ext cx="730" cy="1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 defTabSz="1422400" eaLnBrk="0" hangingPunct="0"/>
                  <a:r>
                    <a:rPr lang="cs-CZ" sz="2400" b="1">
                      <a:latin typeface="Calibri" pitchFamily="34" charset="0"/>
                      <a:cs typeface="Arial" pitchFamily="34" charset="0"/>
                    </a:rPr>
                    <a:t>Složitost</a:t>
                  </a:r>
                  <a:endParaRPr lang="en-US" sz="2400" b="1">
                    <a:latin typeface="Calibri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5077" name="Rectangle 11"/>
                <p:cNvSpPr>
                  <a:spLocks noChangeArrowheads="1"/>
                </p:cNvSpPr>
                <p:nvPr/>
              </p:nvSpPr>
              <p:spPr bwMode="auto">
                <a:xfrm>
                  <a:off x="526" y="1332"/>
                  <a:ext cx="41" cy="1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1422400" eaLnBrk="0" hangingPunct="0"/>
                  <a:r>
                    <a:rPr lang="en-US" sz="1300">
                      <a:cs typeface="Arial" pitchFamily="34" charset="0"/>
                    </a:rPr>
                    <a:t>5</a:t>
                  </a:r>
                </a:p>
              </p:txBody>
            </p:sp>
            <p:sp>
              <p:nvSpPr>
                <p:cNvPr id="45078" name="Rectangle 12"/>
                <p:cNvSpPr>
                  <a:spLocks noChangeArrowheads="1"/>
                </p:cNvSpPr>
                <p:nvPr/>
              </p:nvSpPr>
              <p:spPr bwMode="auto">
                <a:xfrm>
                  <a:off x="526" y="1971"/>
                  <a:ext cx="41" cy="1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1422400" eaLnBrk="0" hangingPunct="0"/>
                  <a:r>
                    <a:rPr lang="en-US" sz="1300">
                      <a:cs typeface="Arial" pitchFamily="34" charset="0"/>
                    </a:rPr>
                    <a:t>4</a:t>
                  </a:r>
                </a:p>
              </p:txBody>
            </p:sp>
            <p:sp>
              <p:nvSpPr>
                <p:cNvPr id="42007" name="Rectangle 13"/>
                <p:cNvSpPr>
                  <a:spLocks noChangeArrowheads="1"/>
                </p:cNvSpPr>
                <p:nvPr/>
              </p:nvSpPr>
              <p:spPr bwMode="auto">
                <a:xfrm>
                  <a:off x="413" y="2714"/>
                  <a:ext cx="116" cy="15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1422400" eaLnBrk="0" hangingPunct="0">
                    <a:defRPr/>
                  </a:pPr>
                  <a:r>
                    <a:rPr lang="en-US" sz="2000" dirty="0">
                      <a:solidFill>
                        <a:schemeClr val="tx2"/>
                      </a:solidFill>
                      <a:latin typeface="+mj-lt"/>
                      <a:cs typeface="Arial" pitchFamily="34" charset="0"/>
                    </a:rPr>
                    <a:t>10</a:t>
                  </a:r>
                </a:p>
              </p:txBody>
            </p:sp>
            <p:sp>
              <p:nvSpPr>
                <p:cNvPr id="273422" name="Freeform 14"/>
                <p:cNvSpPr>
                  <a:spLocks/>
                </p:cNvSpPr>
                <p:nvPr/>
              </p:nvSpPr>
              <p:spPr bwMode="auto">
                <a:xfrm>
                  <a:off x="2034" y="1910"/>
                  <a:ext cx="84" cy="97"/>
                </a:xfrm>
                <a:custGeom>
                  <a:avLst/>
                  <a:gdLst/>
                  <a:ahLst/>
                  <a:cxnLst>
                    <a:cxn ang="0">
                      <a:pos x="8" y="80"/>
                    </a:cxn>
                    <a:cxn ang="0">
                      <a:pos x="1" y="104"/>
                    </a:cxn>
                    <a:cxn ang="0">
                      <a:pos x="0" y="128"/>
                    </a:cxn>
                    <a:cxn ang="0">
                      <a:pos x="3" y="150"/>
                    </a:cxn>
                    <a:cxn ang="0">
                      <a:pos x="12" y="172"/>
                    </a:cxn>
                    <a:cxn ang="0">
                      <a:pos x="24" y="192"/>
                    </a:cxn>
                    <a:cxn ang="0">
                      <a:pos x="40" y="209"/>
                    </a:cxn>
                    <a:cxn ang="0">
                      <a:pos x="60" y="224"/>
                    </a:cxn>
                    <a:cxn ang="0">
                      <a:pos x="83" y="235"/>
                    </a:cxn>
                    <a:cxn ang="0">
                      <a:pos x="107" y="241"/>
                    </a:cxn>
                    <a:cxn ang="0">
                      <a:pos x="132" y="242"/>
                    </a:cxn>
                    <a:cxn ang="0">
                      <a:pos x="156" y="239"/>
                    </a:cxn>
                    <a:cxn ang="0">
                      <a:pos x="180" y="231"/>
                    </a:cxn>
                    <a:cxn ang="0">
                      <a:pos x="201" y="220"/>
                    </a:cxn>
                    <a:cxn ang="0">
                      <a:pos x="219" y="204"/>
                    </a:cxn>
                    <a:cxn ang="0">
                      <a:pos x="235" y="184"/>
                    </a:cxn>
                    <a:cxn ang="0">
                      <a:pos x="245" y="163"/>
                    </a:cxn>
                    <a:cxn ang="0">
                      <a:pos x="252" y="139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70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3" y="18"/>
                    </a:cxn>
                    <a:cxn ang="0">
                      <a:pos x="171" y="8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4"/>
                    </a:cxn>
                    <a:cxn ang="0">
                      <a:pos x="73" y="12"/>
                    </a:cxn>
                    <a:cxn ang="0">
                      <a:pos x="52" y="23"/>
                    </a:cxn>
                    <a:cxn ang="0">
                      <a:pos x="34" y="39"/>
                    </a:cxn>
                    <a:cxn ang="0">
                      <a:pos x="18" y="58"/>
                    </a:cxn>
                    <a:cxn ang="0">
                      <a:pos x="8" y="80"/>
                    </a:cxn>
                  </a:cxnLst>
                  <a:rect l="0" t="0" r="r" b="b"/>
                  <a:pathLst>
                    <a:path w="253" h="242">
                      <a:moveTo>
                        <a:pt x="8" y="80"/>
                      </a:moveTo>
                      <a:lnTo>
                        <a:pt x="1" y="104"/>
                      </a:lnTo>
                      <a:lnTo>
                        <a:pt x="0" y="128"/>
                      </a:lnTo>
                      <a:lnTo>
                        <a:pt x="3" y="150"/>
                      </a:lnTo>
                      <a:lnTo>
                        <a:pt x="12" y="172"/>
                      </a:lnTo>
                      <a:lnTo>
                        <a:pt x="24" y="192"/>
                      </a:lnTo>
                      <a:lnTo>
                        <a:pt x="40" y="209"/>
                      </a:lnTo>
                      <a:lnTo>
                        <a:pt x="60" y="224"/>
                      </a:lnTo>
                      <a:lnTo>
                        <a:pt x="83" y="235"/>
                      </a:lnTo>
                      <a:lnTo>
                        <a:pt x="107" y="241"/>
                      </a:lnTo>
                      <a:lnTo>
                        <a:pt x="132" y="242"/>
                      </a:lnTo>
                      <a:lnTo>
                        <a:pt x="156" y="239"/>
                      </a:lnTo>
                      <a:lnTo>
                        <a:pt x="180" y="231"/>
                      </a:lnTo>
                      <a:lnTo>
                        <a:pt x="201" y="220"/>
                      </a:lnTo>
                      <a:lnTo>
                        <a:pt x="219" y="204"/>
                      </a:lnTo>
                      <a:lnTo>
                        <a:pt x="235" y="184"/>
                      </a:lnTo>
                      <a:lnTo>
                        <a:pt x="245" y="163"/>
                      </a:lnTo>
                      <a:lnTo>
                        <a:pt x="252" y="139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70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3" y="18"/>
                      </a:lnTo>
                      <a:lnTo>
                        <a:pt x="171" y="8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4"/>
                      </a:lnTo>
                      <a:lnTo>
                        <a:pt x="73" y="12"/>
                      </a:lnTo>
                      <a:lnTo>
                        <a:pt x="52" y="23"/>
                      </a:lnTo>
                      <a:lnTo>
                        <a:pt x="34" y="39"/>
                      </a:lnTo>
                      <a:lnTo>
                        <a:pt x="18" y="58"/>
                      </a:lnTo>
                      <a:lnTo>
                        <a:pt x="8" y="8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23" name="Freeform 15"/>
                <p:cNvSpPr>
                  <a:spLocks/>
                </p:cNvSpPr>
                <p:nvPr/>
              </p:nvSpPr>
              <p:spPr bwMode="auto">
                <a:xfrm>
                  <a:off x="2197" y="1501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7" y="78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1" y="171"/>
                    </a:cxn>
                    <a:cxn ang="0">
                      <a:pos x="23" y="191"/>
                    </a:cxn>
                    <a:cxn ang="0">
                      <a:pos x="39" y="209"/>
                    </a:cxn>
                    <a:cxn ang="0">
                      <a:pos x="60" y="223"/>
                    </a:cxn>
                    <a:cxn ang="0">
                      <a:pos x="82" y="233"/>
                    </a:cxn>
                    <a:cxn ang="0">
                      <a:pos x="107" y="240"/>
                    </a:cxn>
                    <a:cxn ang="0">
                      <a:pos x="132" y="241"/>
                    </a:cxn>
                    <a:cxn ang="0">
                      <a:pos x="156" y="238"/>
                    </a:cxn>
                    <a:cxn ang="0">
                      <a:pos x="180" y="229"/>
                    </a:cxn>
                    <a:cxn ang="0">
                      <a:pos x="201" y="218"/>
                    </a:cxn>
                    <a:cxn ang="0">
                      <a:pos x="219" y="202"/>
                    </a:cxn>
                    <a:cxn ang="0">
                      <a:pos x="234" y="184"/>
                    </a:cxn>
                    <a:cxn ang="0">
                      <a:pos x="245" y="162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69"/>
                    </a:cxn>
                    <a:cxn ang="0">
                      <a:pos x="229" y="49"/>
                    </a:cxn>
                    <a:cxn ang="0">
                      <a:pos x="213" y="32"/>
                    </a:cxn>
                    <a:cxn ang="0">
                      <a:pos x="192" y="17"/>
                    </a:cxn>
                    <a:cxn ang="0">
                      <a:pos x="169" y="7"/>
                    </a:cxn>
                    <a:cxn ang="0">
                      <a:pos x="144" y="1"/>
                    </a:cxn>
                    <a:cxn ang="0">
                      <a:pos x="120" y="0"/>
                    </a:cxn>
                    <a:cxn ang="0">
                      <a:pos x="95" y="3"/>
                    </a:cxn>
                    <a:cxn ang="0">
                      <a:pos x="73" y="11"/>
                    </a:cxn>
                    <a:cxn ang="0">
                      <a:pos x="52" y="23"/>
                    </a:cxn>
                    <a:cxn ang="0">
                      <a:pos x="33" y="38"/>
                    </a:cxn>
                    <a:cxn ang="0">
                      <a:pos x="18" y="57"/>
                    </a:cxn>
                    <a:cxn ang="0">
                      <a:pos x="7" y="78"/>
                    </a:cxn>
                  </a:cxnLst>
                  <a:rect l="0" t="0" r="r" b="b"/>
                  <a:pathLst>
                    <a:path w="253" h="241">
                      <a:moveTo>
                        <a:pt x="7" y="78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1" y="171"/>
                      </a:lnTo>
                      <a:lnTo>
                        <a:pt x="23" y="191"/>
                      </a:lnTo>
                      <a:lnTo>
                        <a:pt x="39" y="209"/>
                      </a:lnTo>
                      <a:lnTo>
                        <a:pt x="60" y="223"/>
                      </a:lnTo>
                      <a:lnTo>
                        <a:pt x="82" y="233"/>
                      </a:lnTo>
                      <a:lnTo>
                        <a:pt x="107" y="240"/>
                      </a:lnTo>
                      <a:lnTo>
                        <a:pt x="132" y="241"/>
                      </a:lnTo>
                      <a:lnTo>
                        <a:pt x="156" y="238"/>
                      </a:lnTo>
                      <a:lnTo>
                        <a:pt x="180" y="229"/>
                      </a:lnTo>
                      <a:lnTo>
                        <a:pt x="201" y="218"/>
                      </a:lnTo>
                      <a:lnTo>
                        <a:pt x="219" y="202"/>
                      </a:lnTo>
                      <a:lnTo>
                        <a:pt x="234" y="184"/>
                      </a:lnTo>
                      <a:lnTo>
                        <a:pt x="245" y="162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69"/>
                      </a:lnTo>
                      <a:lnTo>
                        <a:pt x="229" y="49"/>
                      </a:lnTo>
                      <a:lnTo>
                        <a:pt x="213" y="32"/>
                      </a:lnTo>
                      <a:lnTo>
                        <a:pt x="192" y="17"/>
                      </a:lnTo>
                      <a:lnTo>
                        <a:pt x="169" y="7"/>
                      </a:lnTo>
                      <a:lnTo>
                        <a:pt x="144" y="1"/>
                      </a:lnTo>
                      <a:lnTo>
                        <a:pt x="120" y="0"/>
                      </a:lnTo>
                      <a:lnTo>
                        <a:pt x="95" y="3"/>
                      </a:lnTo>
                      <a:lnTo>
                        <a:pt x="73" y="11"/>
                      </a:lnTo>
                      <a:lnTo>
                        <a:pt x="52" y="23"/>
                      </a:lnTo>
                      <a:lnTo>
                        <a:pt x="33" y="38"/>
                      </a:lnTo>
                      <a:lnTo>
                        <a:pt x="18" y="57"/>
                      </a:lnTo>
                      <a:lnTo>
                        <a:pt x="7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24" name="Freeform 16"/>
                <p:cNvSpPr>
                  <a:spLocks/>
                </p:cNvSpPr>
                <p:nvPr/>
              </p:nvSpPr>
              <p:spPr bwMode="auto">
                <a:xfrm>
                  <a:off x="2169" y="1342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7" y="79"/>
                    </a:cxn>
                    <a:cxn ang="0">
                      <a:pos x="1" y="103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1" y="172"/>
                    </a:cxn>
                    <a:cxn ang="0">
                      <a:pos x="23" y="192"/>
                    </a:cxn>
                    <a:cxn ang="0">
                      <a:pos x="39" y="209"/>
                    </a:cxn>
                    <a:cxn ang="0">
                      <a:pos x="60" y="224"/>
                    </a:cxn>
                    <a:cxn ang="0">
                      <a:pos x="82" y="234"/>
                    </a:cxn>
                    <a:cxn ang="0">
                      <a:pos x="107" y="240"/>
                    </a:cxn>
                    <a:cxn ang="0">
                      <a:pos x="132" y="241"/>
                    </a:cxn>
                    <a:cxn ang="0">
                      <a:pos x="156" y="238"/>
                    </a:cxn>
                    <a:cxn ang="0">
                      <a:pos x="180" y="230"/>
                    </a:cxn>
                    <a:cxn ang="0">
                      <a:pos x="201" y="218"/>
                    </a:cxn>
                    <a:cxn ang="0">
                      <a:pos x="219" y="203"/>
                    </a:cxn>
                    <a:cxn ang="0">
                      <a:pos x="234" y="184"/>
                    </a:cxn>
                    <a:cxn ang="0">
                      <a:pos x="245" y="163"/>
                    </a:cxn>
                    <a:cxn ang="0">
                      <a:pos x="252" y="139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70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2" y="18"/>
                    </a:cxn>
                    <a:cxn ang="0">
                      <a:pos x="169" y="8"/>
                    </a:cxn>
                    <a:cxn ang="0">
                      <a:pos x="144" y="1"/>
                    </a:cxn>
                    <a:cxn ang="0">
                      <a:pos x="120" y="0"/>
                    </a:cxn>
                    <a:cxn ang="0">
                      <a:pos x="95" y="3"/>
                    </a:cxn>
                    <a:cxn ang="0">
                      <a:pos x="73" y="12"/>
                    </a:cxn>
                    <a:cxn ang="0">
                      <a:pos x="52" y="23"/>
                    </a:cxn>
                    <a:cxn ang="0">
                      <a:pos x="33" y="39"/>
                    </a:cxn>
                    <a:cxn ang="0">
                      <a:pos x="18" y="57"/>
                    </a:cxn>
                    <a:cxn ang="0">
                      <a:pos x="7" y="79"/>
                    </a:cxn>
                  </a:cxnLst>
                  <a:rect l="0" t="0" r="r" b="b"/>
                  <a:pathLst>
                    <a:path w="253" h="241">
                      <a:moveTo>
                        <a:pt x="7" y="79"/>
                      </a:moveTo>
                      <a:lnTo>
                        <a:pt x="1" y="103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1" y="172"/>
                      </a:lnTo>
                      <a:lnTo>
                        <a:pt x="23" y="192"/>
                      </a:lnTo>
                      <a:lnTo>
                        <a:pt x="39" y="209"/>
                      </a:lnTo>
                      <a:lnTo>
                        <a:pt x="60" y="224"/>
                      </a:lnTo>
                      <a:lnTo>
                        <a:pt x="82" y="234"/>
                      </a:lnTo>
                      <a:lnTo>
                        <a:pt x="107" y="240"/>
                      </a:lnTo>
                      <a:lnTo>
                        <a:pt x="132" y="241"/>
                      </a:lnTo>
                      <a:lnTo>
                        <a:pt x="156" y="238"/>
                      </a:lnTo>
                      <a:lnTo>
                        <a:pt x="180" y="230"/>
                      </a:lnTo>
                      <a:lnTo>
                        <a:pt x="201" y="218"/>
                      </a:lnTo>
                      <a:lnTo>
                        <a:pt x="219" y="203"/>
                      </a:lnTo>
                      <a:lnTo>
                        <a:pt x="234" y="184"/>
                      </a:lnTo>
                      <a:lnTo>
                        <a:pt x="245" y="163"/>
                      </a:lnTo>
                      <a:lnTo>
                        <a:pt x="252" y="139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70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2" y="18"/>
                      </a:lnTo>
                      <a:lnTo>
                        <a:pt x="169" y="8"/>
                      </a:lnTo>
                      <a:lnTo>
                        <a:pt x="144" y="1"/>
                      </a:lnTo>
                      <a:lnTo>
                        <a:pt x="120" y="0"/>
                      </a:lnTo>
                      <a:lnTo>
                        <a:pt x="95" y="3"/>
                      </a:lnTo>
                      <a:lnTo>
                        <a:pt x="73" y="12"/>
                      </a:lnTo>
                      <a:lnTo>
                        <a:pt x="52" y="23"/>
                      </a:lnTo>
                      <a:lnTo>
                        <a:pt x="33" y="39"/>
                      </a:lnTo>
                      <a:lnTo>
                        <a:pt x="18" y="57"/>
                      </a:lnTo>
                      <a:lnTo>
                        <a:pt x="7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25" name="Freeform 17"/>
                <p:cNvSpPr>
                  <a:spLocks/>
                </p:cNvSpPr>
                <p:nvPr/>
              </p:nvSpPr>
              <p:spPr bwMode="auto">
                <a:xfrm>
                  <a:off x="2169" y="1187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7" y="78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1" y="171"/>
                    </a:cxn>
                    <a:cxn ang="0">
                      <a:pos x="23" y="191"/>
                    </a:cxn>
                    <a:cxn ang="0">
                      <a:pos x="39" y="209"/>
                    </a:cxn>
                    <a:cxn ang="0">
                      <a:pos x="60" y="223"/>
                    </a:cxn>
                    <a:cxn ang="0">
                      <a:pos x="82" y="233"/>
                    </a:cxn>
                    <a:cxn ang="0">
                      <a:pos x="107" y="240"/>
                    </a:cxn>
                    <a:cxn ang="0">
                      <a:pos x="132" y="241"/>
                    </a:cxn>
                    <a:cxn ang="0">
                      <a:pos x="156" y="237"/>
                    </a:cxn>
                    <a:cxn ang="0">
                      <a:pos x="180" y="229"/>
                    </a:cxn>
                    <a:cxn ang="0">
                      <a:pos x="201" y="218"/>
                    </a:cxn>
                    <a:cxn ang="0">
                      <a:pos x="219" y="202"/>
                    </a:cxn>
                    <a:cxn ang="0">
                      <a:pos x="234" y="184"/>
                    </a:cxn>
                    <a:cxn ang="0">
                      <a:pos x="245" y="162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69"/>
                    </a:cxn>
                    <a:cxn ang="0">
                      <a:pos x="229" y="49"/>
                    </a:cxn>
                    <a:cxn ang="0">
                      <a:pos x="213" y="32"/>
                    </a:cxn>
                    <a:cxn ang="0">
                      <a:pos x="192" y="17"/>
                    </a:cxn>
                    <a:cxn ang="0">
                      <a:pos x="169" y="7"/>
                    </a:cxn>
                    <a:cxn ang="0">
                      <a:pos x="144" y="1"/>
                    </a:cxn>
                    <a:cxn ang="0">
                      <a:pos x="120" y="0"/>
                    </a:cxn>
                    <a:cxn ang="0">
                      <a:pos x="95" y="3"/>
                    </a:cxn>
                    <a:cxn ang="0">
                      <a:pos x="73" y="11"/>
                    </a:cxn>
                    <a:cxn ang="0">
                      <a:pos x="52" y="23"/>
                    </a:cxn>
                    <a:cxn ang="0">
                      <a:pos x="33" y="38"/>
                    </a:cxn>
                    <a:cxn ang="0">
                      <a:pos x="18" y="57"/>
                    </a:cxn>
                    <a:cxn ang="0">
                      <a:pos x="7" y="78"/>
                    </a:cxn>
                  </a:cxnLst>
                  <a:rect l="0" t="0" r="r" b="b"/>
                  <a:pathLst>
                    <a:path w="253" h="241">
                      <a:moveTo>
                        <a:pt x="7" y="78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1" y="171"/>
                      </a:lnTo>
                      <a:lnTo>
                        <a:pt x="23" y="191"/>
                      </a:lnTo>
                      <a:lnTo>
                        <a:pt x="39" y="209"/>
                      </a:lnTo>
                      <a:lnTo>
                        <a:pt x="60" y="223"/>
                      </a:lnTo>
                      <a:lnTo>
                        <a:pt x="82" y="233"/>
                      </a:lnTo>
                      <a:lnTo>
                        <a:pt x="107" y="240"/>
                      </a:lnTo>
                      <a:lnTo>
                        <a:pt x="132" y="241"/>
                      </a:lnTo>
                      <a:lnTo>
                        <a:pt x="156" y="237"/>
                      </a:lnTo>
                      <a:lnTo>
                        <a:pt x="180" y="229"/>
                      </a:lnTo>
                      <a:lnTo>
                        <a:pt x="201" y="218"/>
                      </a:lnTo>
                      <a:lnTo>
                        <a:pt x="219" y="202"/>
                      </a:lnTo>
                      <a:lnTo>
                        <a:pt x="234" y="184"/>
                      </a:lnTo>
                      <a:lnTo>
                        <a:pt x="245" y="162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69"/>
                      </a:lnTo>
                      <a:lnTo>
                        <a:pt x="229" y="49"/>
                      </a:lnTo>
                      <a:lnTo>
                        <a:pt x="213" y="32"/>
                      </a:lnTo>
                      <a:lnTo>
                        <a:pt x="192" y="17"/>
                      </a:lnTo>
                      <a:lnTo>
                        <a:pt x="169" y="7"/>
                      </a:lnTo>
                      <a:lnTo>
                        <a:pt x="144" y="1"/>
                      </a:lnTo>
                      <a:lnTo>
                        <a:pt x="120" y="0"/>
                      </a:lnTo>
                      <a:lnTo>
                        <a:pt x="95" y="3"/>
                      </a:lnTo>
                      <a:lnTo>
                        <a:pt x="73" y="11"/>
                      </a:lnTo>
                      <a:lnTo>
                        <a:pt x="52" y="23"/>
                      </a:lnTo>
                      <a:lnTo>
                        <a:pt x="33" y="38"/>
                      </a:lnTo>
                      <a:lnTo>
                        <a:pt x="18" y="57"/>
                      </a:lnTo>
                      <a:lnTo>
                        <a:pt x="7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26" name="Freeform 18"/>
                <p:cNvSpPr>
                  <a:spLocks/>
                </p:cNvSpPr>
                <p:nvPr/>
              </p:nvSpPr>
              <p:spPr bwMode="auto">
                <a:xfrm>
                  <a:off x="2169" y="1031"/>
                  <a:ext cx="84" cy="99"/>
                </a:xfrm>
                <a:custGeom>
                  <a:avLst/>
                  <a:gdLst/>
                  <a:ahLst/>
                  <a:cxnLst>
                    <a:cxn ang="0">
                      <a:pos x="7" y="79"/>
                    </a:cxn>
                    <a:cxn ang="0">
                      <a:pos x="1" y="103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1" y="172"/>
                    </a:cxn>
                    <a:cxn ang="0">
                      <a:pos x="23" y="191"/>
                    </a:cxn>
                    <a:cxn ang="0">
                      <a:pos x="39" y="209"/>
                    </a:cxn>
                    <a:cxn ang="0">
                      <a:pos x="60" y="223"/>
                    </a:cxn>
                    <a:cxn ang="0">
                      <a:pos x="82" y="234"/>
                    </a:cxn>
                    <a:cxn ang="0">
                      <a:pos x="107" y="240"/>
                    </a:cxn>
                    <a:cxn ang="0">
                      <a:pos x="132" y="241"/>
                    </a:cxn>
                    <a:cxn ang="0">
                      <a:pos x="156" y="238"/>
                    </a:cxn>
                    <a:cxn ang="0">
                      <a:pos x="180" y="230"/>
                    </a:cxn>
                    <a:cxn ang="0">
                      <a:pos x="201" y="218"/>
                    </a:cxn>
                    <a:cxn ang="0">
                      <a:pos x="219" y="203"/>
                    </a:cxn>
                    <a:cxn ang="0">
                      <a:pos x="234" y="184"/>
                    </a:cxn>
                    <a:cxn ang="0">
                      <a:pos x="245" y="162"/>
                    </a:cxn>
                    <a:cxn ang="0">
                      <a:pos x="252" y="139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69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2" y="18"/>
                    </a:cxn>
                    <a:cxn ang="0">
                      <a:pos x="169" y="7"/>
                    </a:cxn>
                    <a:cxn ang="0">
                      <a:pos x="144" y="1"/>
                    </a:cxn>
                    <a:cxn ang="0">
                      <a:pos x="120" y="0"/>
                    </a:cxn>
                    <a:cxn ang="0">
                      <a:pos x="95" y="3"/>
                    </a:cxn>
                    <a:cxn ang="0">
                      <a:pos x="73" y="12"/>
                    </a:cxn>
                    <a:cxn ang="0">
                      <a:pos x="52" y="23"/>
                    </a:cxn>
                    <a:cxn ang="0">
                      <a:pos x="33" y="38"/>
                    </a:cxn>
                    <a:cxn ang="0">
                      <a:pos x="18" y="57"/>
                    </a:cxn>
                    <a:cxn ang="0">
                      <a:pos x="7" y="79"/>
                    </a:cxn>
                  </a:cxnLst>
                  <a:rect l="0" t="0" r="r" b="b"/>
                  <a:pathLst>
                    <a:path w="253" h="241">
                      <a:moveTo>
                        <a:pt x="7" y="79"/>
                      </a:moveTo>
                      <a:lnTo>
                        <a:pt x="1" y="103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1" y="172"/>
                      </a:lnTo>
                      <a:lnTo>
                        <a:pt x="23" y="191"/>
                      </a:lnTo>
                      <a:lnTo>
                        <a:pt x="39" y="209"/>
                      </a:lnTo>
                      <a:lnTo>
                        <a:pt x="60" y="223"/>
                      </a:lnTo>
                      <a:lnTo>
                        <a:pt x="82" y="234"/>
                      </a:lnTo>
                      <a:lnTo>
                        <a:pt x="107" y="240"/>
                      </a:lnTo>
                      <a:lnTo>
                        <a:pt x="132" y="241"/>
                      </a:lnTo>
                      <a:lnTo>
                        <a:pt x="156" y="238"/>
                      </a:lnTo>
                      <a:lnTo>
                        <a:pt x="180" y="230"/>
                      </a:lnTo>
                      <a:lnTo>
                        <a:pt x="201" y="218"/>
                      </a:lnTo>
                      <a:lnTo>
                        <a:pt x="219" y="203"/>
                      </a:lnTo>
                      <a:lnTo>
                        <a:pt x="234" y="184"/>
                      </a:lnTo>
                      <a:lnTo>
                        <a:pt x="245" y="162"/>
                      </a:lnTo>
                      <a:lnTo>
                        <a:pt x="252" y="139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69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2" y="18"/>
                      </a:lnTo>
                      <a:lnTo>
                        <a:pt x="169" y="7"/>
                      </a:lnTo>
                      <a:lnTo>
                        <a:pt x="144" y="1"/>
                      </a:lnTo>
                      <a:lnTo>
                        <a:pt x="120" y="0"/>
                      </a:lnTo>
                      <a:lnTo>
                        <a:pt x="95" y="3"/>
                      </a:lnTo>
                      <a:lnTo>
                        <a:pt x="73" y="12"/>
                      </a:lnTo>
                      <a:lnTo>
                        <a:pt x="52" y="23"/>
                      </a:lnTo>
                      <a:lnTo>
                        <a:pt x="33" y="38"/>
                      </a:lnTo>
                      <a:lnTo>
                        <a:pt x="18" y="57"/>
                      </a:lnTo>
                      <a:lnTo>
                        <a:pt x="7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27" name="Freeform 19"/>
                <p:cNvSpPr>
                  <a:spLocks/>
                </p:cNvSpPr>
                <p:nvPr/>
              </p:nvSpPr>
              <p:spPr bwMode="auto">
                <a:xfrm>
                  <a:off x="2169" y="878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7" y="78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1" y="171"/>
                    </a:cxn>
                    <a:cxn ang="0">
                      <a:pos x="23" y="191"/>
                    </a:cxn>
                    <a:cxn ang="0">
                      <a:pos x="39" y="208"/>
                    </a:cxn>
                    <a:cxn ang="0">
                      <a:pos x="60" y="223"/>
                    </a:cxn>
                    <a:cxn ang="0">
                      <a:pos x="82" y="233"/>
                    </a:cxn>
                    <a:cxn ang="0">
                      <a:pos x="107" y="239"/>
                    </a:cxn>
                    <a:cxn ang="0">
                      <a:pos x="132" y="240"/>
                    </a:cxn>
                    <a:cxn ang="0">
                      <a:pos x="156" y="237"/>
                    </a:cxn>
                    <a:cxn ang="0">
                      <a:pos x="180" y="229"/>
                    </a:cxn>
                    <a:cxn ang="0">
                      <a:pos x="201" y="218"/>
                    </a:cxn>
                    <a:cxn ang="0">
                      <a:pos x="219" y="202"/>
                    </a:cxn>
                    <a:cxn ang="0">
                      <a:pos x="234" y="184"/>
                    </a:cxn>
                    <a:cxn ang="0">
                      <a:pos x="245" y="162"/>
                    </a:cxn>
                    <a:cxn ang="0">
                      <a:pos x="252" y="138"/>
                    </a:cxn>
                    <a:cxn ang="0">
                      <a:pos x="253" y="114"/>
                    </a:cxn>
                    <a:cxn ang="0">
                      <a:pos x="250" y="92"/>
                    </a:cxn>
                    <a:cxn ang="0">
                      <a:pos x="241" y="69"/>
                    </a:cxn>
                    <a:cxn ang="0">
                      <a:pos x="229" y="49"/>
                    </a:cxn>
                    <a:cxn ang="0">
                      <a:pos x="213" y="32"/>
                    </a:cxn>
                    <a:cxn ang="0">
                      <a:pos x="192" y="17"/>
                    </a:cxn>
                    <a:cxn ang="0">
                      <a:pos x="169" y="7"/>
                    </a:cxn>
                    <a:cxn ang="0">
                      <a:pos x="144" y="1"/>
                    </a:cxn>
                    <a:cxn ang="0">
                      <a:pos x="120" y="0"/>
                    </a:cxn>
                    <a:cxn ang="0">
                      <a:pos x="95" y="3"/>
                    </a:cxn>
                    <a:cxn ang="0">
                      <a:pos x="73" y="11"/>
                    </a:cxn>
                    <a:cxn ang="0">
                      <a:pos x="52" y="22"/>
                    </a:cxn>
                    <a:cxn ang="0">
                      <a:pos x="33" y="38"/>
                    </a:cxn>
                    <a:cxn ang="0">
                      <a:pos x="18" y="57"/>
                    </a:cxn>
                    <a:cxn ang="0">
                      <a:pos x="7" y="78"/>
                    </a:cxn>
                  </a:cxnLst>
                  <a:rect l="0" t="0" r="r" b="b"/>
                  <a:pathLst>
                    <a:path w="253" h="240">
                      <a:moveTo>
                        <a:pt x="7" y="78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1" y="171"/>
                      </a:lnTo>
                      <a:lnTo>
                        <a:pt x="23" y="191"/>
                      </a:lnTo>
                      <a:lnTo>
                        <a:pt x="39" y="208"/>
                      </a:lnTo>
                      <a:lnTo>
                        <a:pt x="60" y="223"/>
                      </a:lnTo>
                      <a:lnTo>
                        <a:pt x="82" y="233"/>
                      </a:lnTo>
                      <a:lnTo>
                        <a:pt x="107" y="239"/>
                      </a:lnTo>
                      <a:lnTo>
                        <a:pt x="132" y="240"/>
                      </a:lnTo>
                      <a:lnTo>
                        <a:pt x="156" y="237"/>
                      </a:lnTo>
                      <a:lnTo>
                        <a:pt x="180" y="229"/>
                      </a:lnTo>
                      <a:lnTo>
                        <a:pt x="201" y="218"/>
                      </a:lnTo>
                      <a:lnTo>
                        <a:pt x="219" y="202"/>
                      </a:lnTo>
                      <a:lnTo>
                        <a:pt x="234" y="184"/>
                      </a:lnTo>
                      <a:lnTo>
                        <a:pt x="245" y="162"/>
                      </a:lnTo>
                      <a:lnTo>
                        <a:pt x="252" y="138"/>
                      </a:lnTo>
                      <a:lnTo>
                        <a:pt x="253" y="114"/>
                      </a:lnTo>
                      <a:lnTo>
                        <a:pt x="250" y="92"/>
                      </a:lnTo>
                      <a:lnTo>
                        <a:pt x="241" y="69"/>
                      </a:lnTo>
                      <a:lnTo>
                        <a:pt x="229" y="49"/>
                      </a:lnTo>
                      <a:lnTo>
                        <a:pt x="213" y="32"/>
                      </a:lnTo>
                      <a:lnTo>
                        <a:pt x="192" y="17"/>
                      </a:lnTo>
                      <a:lnTo>
                        <a:pt x="169" y="7"/>
                      </a:lnTo>
                      <a:lnTo>
                        <a:pt x="144" y="1"/>
                      </a:lnTo>
                      <a:lnTo>
                        <a:pt x="120" y="0"/>
                      </a:lnTo>
                      <a:lnTo>
                        <a:pt x="95" y="3"/>
                      </a:lnTo>
                      <a:lnTo>
                        <a:pt x="73" y="11"/>
                      </a:lnTo>
                      <a:lnTo>
                        <a:pt x="52" y="22"/>
                      </a:lnTo>
                      <a:lnTo>
                        <a:pt x="33" y="38"/>
                      </a:lnTo>
                      <a:lnTo>
                        <a:pt x="18" y="57"/>
                      </a:lnTo>
                      <a:lnTo>
                        <a:pt x="7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28" name="Freeform 20"/>
                <p:cNvSpPr>
                  <a:spLocks/>
                </p:cNvSpPr>
                <p:nvPr/>
              </p:nvSpPr>
              <p:spPr bwMode="auto">
                <a:xfrm>
                  <a:off x="2701" y="1873"/>
                  <a:ext cx="86" cy="94"/>
                </a:xfrm>
                <a:custGeom>
                  <a:avLst/>
                  <a:gdLst/>
                  <a:ahLst/>
                  <a:cxnLst>
                    <a:cxn ang="0">
                      <a:pos x="7" y="79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1" y="172"/>
                    </a:cxn>
                    <a:cxn ang="0">
                      <a:pos x="23" y="191"/>
                    </a:cxn>
                    <a:cxn ang="0">
                      <a:pos x="40" y="209"/>
                    </a:cxn>
                    <a:cxn ang="0">
                      <a:pos x="59" y="223"/>
                    </a:cxn>
                    <a:cxn ang="0">
                      <a:pos x="82" y="234"/>
                    </a:cxn>
                    <a:cxn ang="0">
                      <a:pos x="107" y="240"/>
                    </a:cxn>
                    <a:cxn ang="0">
                      <a:pos x="132" y="241"/>
                    </a:cxn>
                    <a:cxn ang="0">
                      <a:pos x="156" y="238"/>
                    </a:cxn>
                    <a:cxn ang="0">
                      <a:pos x="180" y="230"/>
                    </a:cxn>
                    <a:cxn ang="0">
                      <a:pos x="201" y="218"/>
                    </a:cxn>
                    <a:cxn ang="0">
                      <a:pos x="219" y="203"/>
                    </a:cxn>
                    <a:cxn ang="0">
                      <a:pos x="234" y="183"/>
                    </a:cxn>
                    <a:cxn ang="0">
                      <a:pos x="245" y="161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49" y="91"/>
                    </a:cxn>
                    <a:cxn ang="0">
                      <a:pos x="241" y="69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3" y="18"/>
                    </a:cxn>
                    <a:cxn ang="0">
                      <a:pos x="170" y="7"/>
                    </a:cxn>
                    <a:cxn ang="0">
                      <a:pos x="145" y="1"/>
                    </a:cxn>
                    <a:cxn ang="0">
                      <a:pos x="120" y="0"/>
                    </a:cxn>
                    <a:cxn ang="0">
                      <a:pos x="96" y="3"/>
                    </a:cxn>
                    <a:cxn ang="0">
                      <a:pos x="72" y="10"/>
                    </a:cxn>
                    <a:cxn ang="0">
                      <a:pos x="52" y="23"/>
                    </a:cxn>
                    <a:cxn ang="0">
                      <a:pos x="33" y="38"/>
                    </a:cxn>
                    <a:cxn ang="0">
                      <a:pos x="18" y="57"/>
                    </a:cxn>
                    <a:cxn ang="0">
                      <a:pos x="7" y="79"/>
                    </a:cxn>
                  </a:cxnLst>
                  <a:rect l="0" t="0" r="r" b="b"/>
                  <a:pathLst>
                    <a:path w="253" h="241">
                      <a:moveTo>
                        <a:pt x="7" y="79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1" y="172"/>
                      </a:lnTo>
                      <a:lnTo>
                        <a:pt x="23" y="191"/>
                      </a:lnTo>
                      <a:lnTo>
                        <a:pt x="40" y="209"/>
                      </a:lnTo>
                      <a:lnTo>
                        <a:pt x="59" y="223"/>
                      </a:lnTo>
                      <a:lnTo>
                        <a:pt x="82" y="234"/>
                      </a:lnTo>
                      <a:lnTo>
                        <a:pt x="107" y="240"/>
                      </a:lnTo>
                      <a:lnTo>
                        <a:pt x="132" y="241"/>
                      </a:lnTo>
                      <a:lnTo>
                        <a:pt x="156" y="238"/>
                      </a:lnTo>
                      <a:lnTo>
                        <a:pt x="180" y="230"/>
                      </a:lnTo>
                      <a:lnTo>
                        <a:pt x="201" y="218"/>
                      </a:lnTo>
                      <a:lnTo>
                        <a:pt x="219" y="203"/>
                      </a:lnTo>
                      <a:lnTo>
                        <a:pt x="234" y="183"/>
                      </a:lnTo>
                      <a:lnTo>
                        <a:pt x="245" y="161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49" y="91"/>
                      </a:lnTo>
                      <a:lnTo>
                        <a:pt x="241" y="69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3" y="18"/>
                      </a:lnTo>
                      <a:lnTo>
                        <a:pt x="170" y="7"/>
                      </a:lnTo>
                      <a:lnTo>
                        <a:pt x="145" y="1"/>
                      </a:lnTo>
                      <a:lnTo>
                        <a:pt x="120" y="0"/>
                      </a:lnTo>
                      <a:lnTo>
                        <a:pt x="96" y="3"/>
                      </a:lnTo>
                      <a:lnTo>
                        <a:pt x="72" y="10"/>
                      </a:lnTo>
                      <a:lnTo>
                        <a:pt x="52" y="23"/>
                      </a:lnTo>
                      <a:lnTo>
                        <a:pt x="33" y="38"/>
                      </a:lnTo>
                      <a:lnTo>
                        <a:pt x="18" y="57"/>
                      </a:lnTo>
                      <a:lnTo>
                        <a:pt x="7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29" name="Freeform 21"/>
                <p:cNvSpPr>
                  <a:spLocks/>
                </p:cNvSpPr>
                <p:nvPr/>
              </p:nvSpPr>
              <p:spPr bwMode="auto">
                <a:xfrm>
                  <a:off x="2860" y="1873"/>
                  <a:ext cx="84" cy="94"/>
                </a:xfrm>
                <a:custGeom>
                  <a:avLst/>
                  <a:gdLst/>
                  <a:ahLst/>
                  <a:cxnLst>
                    <a:cxn ang="0">
                      <a:pos x="8" y="79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2" y="172"/>
                    </a:cxn>
                    <a:cxn ang="0">
                      <a:pos x="24" y="191"/>
                    </a:cxn>
                    <a:cxn ang="0">
                      <a:pos x="40" y="209"/>
                    </a:cxn>
                    <a:cxn ang="0">
                      <a:pos x="61" y="223"/>
                    </a:cxn>
                    <a:cxn ang="0">
                      <a:pos x="84" y="234"/>
                    </a:cxn>
                    <a:cxn ang="0">
                      <a:pos x="109" y="240"/>
                    </a:cxn>
                    <a:cxn ang="0">
                      <a:pos x="134" y="241"/>
                    </a:cxn>
                    <a:cxn ang="0">
                      <a:pos x="158" y="238"/>
                    </a:cxn>
                    <a:cxn ang="0">
                      <a:pos x="180" y="230"/>
                    </a:cxn>
                    <a:cxn ang="0">
                      <a:pos x="201" y="218"/>
                    </a:cxn>
                    <a:cxn ang="0">
                      <a:pos x="220" y="203"/>
                    </a:cxn>
                    <a:cxn ang="0">
                      <a:pos x="235" y="183"/>
                    </a:cxn>
                    <a:cxn ang="0">
                      <a:pos x="246" y="161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50" y="91"/>
                    </a:cxn>
                    <a:cxn ang="0">
                      <a:pos x="242" y="69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3" y="18"/>
                    </a:cxn>
                    <a:cxn ang="0">
                      <a:pos x="171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0"/>
                    </a:cxn>
                    <a:cxn ang="0">
                      <a:pos x="52" y="23"/>
                    </a:cxn>
                    <a:cxn ang="0">
                      <a:pos x="34" y="38"/>
                    </a:cxn>
                    <a:cxn ang="0">
                      <a:pos x="19" y="57"/>
                    </a:cxn>
                    <a:cxn ang="0">
                      <a:pos x="8" y="79"/>
                    </a:cxn>
                  </a:cxnLst>
                  <a:rect l="0" t="0" r="r" b="b"/>
                  <a:pathLst>
                    <a:path w="253" h="241">
                      <a:moveTo>
                        <a:pt x="8" y="79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2" y="172"/>
                      </a:lnTo>
                      <a:lnTo>
                        <a:pt x="24" y="191"/>
                      </a:lnTo>
                      <a:lnTo>
                        <a:pt x="40" y="209"/>
                      </a:lnTo>
                      <a:lnTo>
                        <a:pt x="61" y="223"/>
                      </a:lnTo>
                      <a:lnTo>
                        <a:pt x="84" y="234"/>
                      </a:lnTo>
                      <a:lnTo>
                        <a:pt x="109" y="240"/>
                      </a:lnTo>
                      <a:lnTo>
                        <a:pt x="134" y="241"/>
                      </a:lnTo>
                      <a:lnTo>
                        <a:pt x="158" y="238"/>
                      </a:lnTo>
                      <a:lnTo>
                        <a:pt x="180" y="230"/>
                      </a:lnTo>
                      <a:lnTo>
                        <a:pt x="201" y="218"/>
                      </a:lnTo>
                      <a:lnTo>
                        <a:pt x="220" y="203"/>
                      </a:lnTo>
                      <a:lnTo>
                        <a:pt x="235" y="183"/>
                      </a:lnTo>
                      <a:lnTo>
                        <a:pt x="246" y="161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50" y="91"/>
                      </a:lnTo>
                      <a:lnTo>
                        <a:pt x="242" y="69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3" y="18"/>
                      </a:lnTo>
                      <a:lnTo>
                        <a:pt x="171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0"/>
                      </a:lnTo>
                      <a:lnTo>
                        <a:pt x="52" y="23"/>
                      </a:lnTo>
                      <a:lnTo>
                        <a:pt x="34" y="38"/>
                      </a:lnTo>
                      <a:lnTo>
                        <a:pt x="19" y="57"/>
                      </a:lnTo>
                      <a:lnTo>
                        <a:pt x="8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30" name="Freeform 22"/>
                <p:cNvSpPr>
                  <a:spLocks/>
                </p:cNvSpPr>
                <p:nvPr/>
              </p:nvSpPr>
              <p:spPr bwMode="auto">
                <a:xfrm>
                  <a:off x="3016" y="1873"/>
                  <a:ext cx="86" cy="94"/>
                </a:xfrm>
                <a:custGeom>
                  <a:avLst/>
                  <a:gdLst/>
                  <a:ahLst/>
                  <a:cxnLst>
                    <a:cxn ang="0">
                      <a:pos x="7" y="79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2" y="172"/>
                    </a:cxn>
                    <a:cxn ang="0">
                      <a:pos x="23" y="191"/>
                    </a:cxn>
                    <a:cxn ang="0">
                      <a:pos x="40" y="209"/>
                    </a:cxn>
                    <a:cxn ang="0">
                      <a:pos x="60" y="223"/>
                    </a:cxn>
                    <a:cxn ang="0">
                      <a:pos x="83" y="234"/>
                    </a:cxn>
                    <a:cxn ang="0">
                      <a:pos x="108" y="240"/>
                    </a:cxn>
                    <a:cxn ang="0">
                      <a:pos x="133" y="241"/>
                    </a:cxn>
                    <a:cxn ang="0">
                      <a:pos x="157" y="238"/>
                    </a:cxn>
                    <a:cxn ang="0">
                      <a:pos x="180" y="230"/>
                    </a:cxn>
                    <a:cxn ang="0">
                      <a:pos x="202" y="218"/>
                    </a:cxn>
                    <a:cxn ang="0">
                      <a:pos x="220" y="203"/>
                    </a:cxn>
                    <a:cxn ang="0">
                      <a:pos x="235" y="183"/>
                    </a:cxn>
                    <a:cxn ang="0">
                      <a:pos x="246" y="161"/>
                    </a:cxn>
                    <a:cxn ang="0">
                      <a:pos x="253" y="138"/>
                    </a:cxn>
                    <a:cxn ang="0">
                      <a:pos x="254" y="115"/>
                    </a:cxn>
                    <a:cxn ang="0">
                      <a:pos x="251" y="91"/>
                    </a:cxn>
                    <a:cxn ang="0">
                      <a:pos x="242" y="69"/>
                    </a:cxn>
                    <a:cxn ang="0">
                      <a:pos x="230" y="50"/>
                    </a:cxn>
                    <a:cxn ang="0">
                      <a:pos x="214" y="32"/>
                    </a:cxn>
                    <a:cxn ang="0">
                      <a:pos x="193" y="18"/>
                    </a:cxn>
                    <a:cxn ang="0">
                      <a:pos x="170" y="7"/>
                    </a:cxn>
                    <a:cxn ang="0">
                      <a:pos x="145" y="1"/>
                    </a:cxn>
                    <a:cxn ang="0">
                      <a:pos x="120" y="0"/>
                    </a:cxn>
                    <a:cxn ang="0">
                      <a:pos x="96" y="3"/>
                    </a:cxn>
                    <a:cxn ang="0">
                      <a:pos x="73" y="10"/>
                    </a:cxn>
                    <a:cxn ang="0">
                      <a:pos x="53" y="23"/>
                    </a:cxn>
                    <a:cxn ang="0">
                      <a:pos x="34" y="38"/>
                    </a:cxn>
                    <a:cxn ang="0">
                      <a:pos x="19" y="57"/>
                    </a:cxn>
                    <a:cxn ang="0">
                      <a:pos x="7" y="79"/>
                    </a:cxn>
                  </a:cxnLst>
                  <a:rect l="0" t="0" r="r" b="b"/>
                  <a:pathLst>
                    <a:path w="254" h="241">
                      <a:moveTo>
                        <a:pt x="7" y="79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2" y="172"/>
                      </a:lnTo>
                      <a:lnTo>
                        <a:pt x="23" y="191"/>
                      </a:lnTo>
                      <a:lnTo>
                        <a:pt x="40" y="209"/>
                      </a:lnTo>
                      <a:lnTo>
                        <a:pt x="60" y="223"/>
                      </a:lnTo>
                      <a:lnTo>
                        <a:pt x="83" y="234"/>
                      </a:lnTo>
                      <a:lnTo>
                        <a:pt x="108" y="240"/>
                      </a:lnTo>
                      <a:lnTo>
                        <a:pt x="133" y="241"/>
                      </a:lnTo>
                      <a:lnTo>
                        <a:pt x="157" y="238"/>
                      </a:lnTo>
                      <a:lnTo>
                        <a:pt x="180" y="230"/>
                      </a:lnTo>
                      <a:lnTo>
                        <a:pt x="202" y="218"/>
                      </a:lnTo>
                      <a:lnTo>
                        <a:pt x="220" y="203"/>
                      </a:lnTo>
                      <a:lnTo>
                        <a:pt x="235" y="183"/>
                      </a:lnTo>
                      <a:lnTo>
                        <a:pt x="246" y="161"/>
                      </a:lnTo>
                      <a:lnTo>
                        <a:pt x="253" y="138"/>
                      </a:lnTo>
                      <a:lnTo>
                        <a:pt x="254" y="115"/>
                      </a:lnTo>
                      <a:lnTo>
                        <a:pt x="251" y="91"/>
                      </a:lnTo>
                      <a:lnTo>
                        <a:pt x="242" y="69"/>
                      </a:lnTo>
                      <a:lnTo>
                        <a:pt x="230" y="50"/>
                      </a:lnTo>
                      <a:lnTo>
                        <a:pt x="214" y="32"/>
                      </a:lnTo>
                      <a:lnTo>
                        <a:pt x="193" y="18"/>
                      </a:lnTo>
                      <a:lnTo>
                        <a:pt x="170" y="7"/>
                      </a:lnTo>
                      <a:lnTo>
                        <a:pt x="145" y="1"/>
                      </a:lnTo>
                      <a:lnTo>
                        <a:pt x="120" y="0"/>
                      </a:lnTo>
                      <a:lnTo>
                        <a:pt x="96" y="3"/>
                      </a:lnTo>
                      <a:lnTo>
                        <a:pt x="73" y="10"/>
                      </a:lnTo>
                      <a:lnTo>
                        <a:pt x="53" y="23"/>
                      </a:lnTo>
                      <a:lnTo>
                        <a:pt x="34" y="38"/>
                      </a:lnTo>
                      <a:lnTo>
                        <a:pt x="19" y="57"/>
                      </a:lnTo>
                      <a:lnTo>
                        <a:pt x="7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45089" name="Rectangle 25"/>
                <p:cNvSpPr>
                  <a:spLocks noChangeArrowheads="1"/>
                </p:cNvSpPr>
                <p:nvPr/>
              </p:nvSpPr>
              <p:spPr bwMode="auto">
                <a:xfrm>
                  <a:off x="629" y="2752"/>
                  <a:ext cx="248" cy="15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1422400" eaLnBrk="0" hangingPunct="0"/>
                  <a:r>
                    <a:rPr lang="cs-CZ" sz="2000">
                      <a:latin typeface="Calibri" pitchFamily="34" charset="0"/>
                      <a:cs typeface="Arial" pitchFamily="34" charset="0"/>
                    </a:rPr>
                    <a:t>Nízká</a:t>
                  </a:r>
                  <a:endParaRPr lang="en-US" sz="2000">
                    <a:latin typeface="Calibri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5090" name="Rectangle 26"/>
                <p:cNvSpPr>
                  <a:spLocks noChangeArrowheads="1"/>
                </p:cNvSpPr>
                <p:nvPr/>
              </p:nvSpPr>
              <p:spPr bwMode="auto">
                <a:xfrm>
                  <a:off x="1900" y="2752"/>
                  <a:ext cx="330" cy="15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1422400" eaLnBrk="0" hangingPunct="0"/>
                  <a:r>
                    <a:rPr lang="cs-CZ" sz="2000">
                      <a:latin typeface="Calibri" pitchFamily="34" charset="0"/>
                      <a:cs typeface="Arial" pitchFamily="34" charset="0"/>
                    </a:rPr>
                    <a:t>Střední</a:t>
                  </a:r>
                  <a:endParaRPr lang="en-US" sz="2000">
                    <a:latin typeface="Calibri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5091" name="Rectangle 28"/>
                <p:cNvSpPr>
                  <a:spLocks noChangeArrowheads="1"/>
                </p:cNvSpPr>
                <p:nvPr/>
              </p:nvSpPr>
              <p:spPr bwMode="auto">
                <a:xfrm>
                  <a:off x="1028" y="2317"/>
                  <a:ext cx="563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defTabSz="1422400" eaLnBrk="0" hangingPunct="0"/>
                  <a:r>
                    <a:rPr lang="cs-CZ" sz="2000">
                      <a:latin typeface="Calibri" pitchFamily="34" charset="0"/>
                      <a:cs typeface="Arial" pitchFamily="34" charset="0"/>
                    </a:rPr>
                    <a:t>Obrábění</a:t>
                  </a:r>
                  <a:endParaRPr lang="en-US" sz="2000">
                    <a:latin typeface="Calibri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996" name="Rectangle 33"/>
                <p:cNvSpPr>
                  <a:spLocks noChangeArrowheads="1"/>
                </p:cNvSpPr>
                <p:nvPr/>
              </p:nvSpPr>
              <p:spPr bwMode="auto">
                <a:xfrm>
                  <a:off x="1751" y="1504"/>
                  <a:ext cx="409" cy="15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 defTabSz="1422400" eaLnBrk="0" hangingPunct="0">
                    <a:defRPr/>
                  </a:pPr>
                  <a:r>
                    <a:rPr lang="cs-CZ" sz="2000" dirty="0">
                      <a:latin typeface="+mj-lt"/>
                      <a:cs typeface="Arial" pitchFamily="34" charset="0"/>
                    </a:rPr>
                    <a:t>Odlévání</a:t>
                  </a:r>
                  <a:endParaRPr lang="en-US" sz="2000" dirty="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42022" name="Rectangle 36"/>
                <p:cNvSpPr>
                  <a:spLocks noChangeArrowheads="1"/>
                </p:cNvSpPr>
                <p:nvPr/>
              </p:nvSpPr>
              <p:spPr bwMode="auto">
                <a:xfrm>
                  <a:off x="411" y="1396"/>
                  <a:ext cx="115" cy="15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1422400" eaLnBrk="0" hangingPunct="0">
                    <a:defRPr/>
                  </a:pPr>
                  <a:r>
                    <a:rPr lang="en-US" sz="2000" dirty="0">
                      <a:latin typeface="+mj-lt"/>
                      <a:cs typeface="Arial" pitchFamily="34" charset="0"/>
                    </a:rPr>
                    <a:t>10</a:t>
                  </a:r>
                </a:p>
              </p:txBody>
            </p:sp>
            <p:sp>
              <p:nvSpPr>
                <p:cNvPr id="42023" name="Rectangle 37"/>
                <p:cNvSpPr>
                  <a:spLocks noChangeArrowheads="1"/>
                </p:cNvSpPr>
                <p:nvPr/>
              </p:nvSpPr>
              <p:spPr bwMode="auto">
                <a:xfrm>
                  <a:off x="428" y="2046"/>
                  <a:ext cx="115" cy="15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1422400" eaLnBrk="0" hangingPunct="0">
                    <a:defRPr/>
                  </a:pPr>
                  <a:r>
                    <a:rPr lang="en-US" sz="2000" dirty="0">
                      <a:latin typeface="+mj-lt"/>
                      <a:cs typeface="Arial" pitchFamily="34" charset="0"/>
                    </a:rPr>
                    <a:t>10</a:t>
                  </a:r>
                </a:p>
              </p:txBody>
            </p:sp>
            <p:sp>
              <p:nvSpPr>
                <p:cNvPr id="45095" name="Rectangle 38"/>
                <p:cNvSpPr>
                  <a:spLocks noChangeArrowheads="1"/>
                </p:cNvSpPr>
                <p:nvPr/>
              </p:nvSpPr>
              <p:spPr bwMode="auto">
                <a:xfrm>
                  <a:off x="528" y="2677"/>
                  <a:ext cx="61" cy="1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defTabSz="1422400" eaLnBrk="0" hangingPunct="0"/>
                  <a:r>
                    <a:rPr lang="en-US" sz="1300">
                      <a:solidFill>
                        <a:schemeClr val="tx2"/>
                      </a:solidFill>
                      <a:cs typeface="Arial" pitchFamily="34" charset="0"/>
                    </a:rPr>
                    <a:t>3 </a:t>
                  </a:r>
                </a:p>
              </p:txBody>
            </p:sp>
            <p:sp>
              <p:nvSpPr>
                <p:cNvPr id="273447" name="Freeform 39"/>
                <p:cNvSpPr>
                  <a:spLocks/>
                </p:cNvSpPr>
                <p:nvPr/>
              </p:nvSpPr>
              <p:spPr bwMode="auto">
                <a:xfrm>
                  <a:off x="811" y="1950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8" y="78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4" y="149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1" y="209"/>
                    </a:cxn>
                    <a:cxn ang="0">
                      <a:pos x="60" y="223"/>
                    </a:cxn>
                    <a:cxn ang="0">
                      <a:pos x="83" y="233"/>
                    </a:cxn>
                    <a:cxn ang="0">
                      <a:pos x="108" y="240"/>
                    </a:cxn>
                    <a:cxn ang="0">
                      <a:pos x="133" y="241"/>
                    </a:cxn>
                    <a:cxn ang="0">
                      <a:pos x="157" y="238"/>
                    </a:cxn>
                    <a:cxn ang="0">
                      <a:pos x="181" y="229"/>
                    </a:cxn>
                    <a:cxn ang="0">
                      <a:pos x="201" y="218"/>
                    </a:cxn>
                    <a:cxn ang="0">
                      <a:pos x="220" y="202"/>
                    </a:cxn>
                    <a:cxn ang="0">
                      <a:pos x="235" y="184"/>
                    </a:cxn>
                    <a:cxn ang="0">
                      <a:pos x="246" y="162"/>
                    </a:cxn>
                    <a:cxn ang="0">
                      <a:pos x="252" y="138"/>
                    </a:cxn>
                    <a:cxn ang="0">
                      <a:pos x="254" y="115"/>
                    </a:cxn>
                    <a:cxn ang="0">
                      <a:pos x="250" y="92"/>
                    </a:cxn>
                    <a:cxn ang="0">
                      <a:pos x="242" y="69"/>
                    </a:cxn>
                    <a:cxn ang="0">
                      <a:pos x="230" y="49"/>
                    </a:cxn>
                    <a:cxn ang="0">
                      <a:pos x="213" y="32"/>
                    </a:cxn>
                    <a:cxn ang="0">
                      <a:pos x="193" y="17"/>
                    </a:cxn>
                    <a:cxn ang="0">
                      <a:pos x="170" y="7"/>
                    </a:cxn>
                    <a:cxn ang="0">
                      <a:pos x="145" y="1"/>
                    </a:cxn>
                    <a:cxn ang="0">
                      <a:pos x="121" y="0"/>
                    </a:cxn>
                    <a:cxn ang="0">
                      <a:pos x="96" y="3"/>
                    </a:cxn>
                    <a:cxn ang="0">
                      <a:pos x="73" y="11"/>
                    </a:cxn>
                    <a:cxn ang="0">
                      <a:pos x="53" y="23"/>
                    </a:cxn>
                    <a:cxn ang="0">
                      <a:pos x="34" y="38"/>
                    </a:cxn>
                    <a:cxn ang="0">
                      <a:pos x="19" y="57"/>
                    </a:cxn>
                    <a:cxn ang="0">
                      <a:pos x="8" y="78"/>
                    </a:cxn>
                  </a:cxnLst>
                  <a:rect l="0" t="0" r="r" b="b"/>
                  <a:pathLst>
                    <a:path w="254" h="241">
                      <a:moveTo>
                        <a:pt x="8" y="78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4" y="149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1" y="209"/>
                      </a:lnTo>
                      <a:lnTo>
                        <a:pt x="60" y="223"/>
                      </a:lnTo>
                      <a:lnTo>
                        <a:pt x="83" y="233"/>
                      </a:lnTo>
                      <a:lnTo>
                        <a:pt x="108" y="240"/>
                      </a:lnTo>
                      <a:lnTo>
                        <a:pt x="133" y="241"/>
                      </a:lnTo>
                      <a:lnTo>
                        <a:pt x="157" y="238"/>
                      </a:lnTo>
                      <a:lnTo>
                        <a:pt x="181" y="229"/>
                      </a:lnTo>
                      <a:lnTo>
                        <a:pt x="201" y="218"/>
                      </a:lnTo>
                      <a:lnTo>
                        <a:pt x="220" y="202"/>
                      </a:lnTo>
                      <a:lnTo>
                        <a:pt x="235" y="184"/>
                      </a:lnTo>
                      <a:lnTo>
                        <a:pt x="246" y="162"/>
                      </a:lnTo>
                      <a:lnTo>
                        <a:pt x="252" y="138"/>
                      </a:lnTo>
                      <a:lnTo>
                        <a:pt x="254" y="115"/>
                      </a:lnTo>
                      <a:lnTo>
                        <a:pt x="250" y="92"/>
                      </a:lnTo>
                      <a:lnTo>
                        <a:pt x="242" y="69"/>
                      </a:lnTo>
                      <a:lnTo>
                        <a:pt x="230" y="49"/>
                      </a:lnTo>
                      <a:lnTo>
                        <a:pt x="213" y="32"/>
                      </a:lnTo>
                      <a:lnTo>
                        <a:pt x="193" y="17"/>
                      </a:lnTo>
                      <a:lnTo>
                        <a:pt x="170" y="7"/>
                      </a:lnTo>
                      <a:lnTo>
                        <a:pt x="145" y="1"/>
                      </a:lnTo>
                      <a:lnTo>
                        <a:pt x="121" y="0"/>
                      </a:lnTo>
                      <a:lnTo>
                        <a:pt x="96" y="3"/>
                      </a:lnTo>
                      <a:lnTo>
                        <a:pt x="73" y="11"/>
                      </a:lnTo>
                      <a:lnTo>
                        <a:pt x="53" y="23"/>
                      </a:lnTo>
                      <a:lnTo>
                        <a:pt x="34" y="38"/>
                      </a:lnTo>
                      <a:lnTo>
                        <a:pt x="19" y="57"/>
                      </a:lnTo>
                      <a:lnTo>
                        <a:pt x="8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48" name="Freeform 40"/>
                <p:cNvSpPr>
                  <a:spLocks/>
                </p:cNvSpPr>
                <p:nvPr/>
              </p:nvSpPr>
              <p:spPr bwMode="auto">
                <a:xfrm>
                  <a:off x="952" y="1974"/>
                  <a:ext cx="86" cy="96"/>
                </a:xfrm>
                <a:custGeom>
                  <a:avLst/>
                  <a:gdLst/>
                  <a:ahLst/>
                  <a:cxnLst>
                    <a:cxn ang="0">
                      <a:pos x="7" y="79"/>
                    </a:cxn>
                    <a:cxn ang="0">
                      <a:pos x="1" y="103"/>
                    </a:cxn>
                    <a:cxn ang="0">
                      <a:pos x="0" y="127"/>
                    </a:cxn>
                    <a:cxn ang="0">
                      <a:pos x="3" y="150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0" y="209"/>
                    </a:cxn>
                    <a:cxn ang="0">
                      <a:pos x="61" y="223"/>
                    </a:cxn>
                    <a:cxn ang="0">
                      <a:pos x="84" y="233"/>
                    </a:cxn>
                    <a:cxn ang="0">
                      <a:pos x="109" y="240"/>
                    </a:cxn>
                    <a:cxn ang="0">
                      <a:pos x="134" y="241"/>
                    </a:cxn>
                    <a:cxn ang="0">
                      <a:pos x="157" y="237"/>
                    </a:cxn>
                    <a:cxn ang="0">
                      <a:pos x="180" y="230"/>
                    </a:cxn>
                    <a:cxn ang="0">
                      <a:pos x="201" y="218"/>
                    </a:cxn>
                    <a:cxn ang="0">
                      <a:pos x="219" y="202"/>
                    </a:cxn>
                    <a:cxn ang="0">
                      <a:pos x="235" y="184"/>
                    </a:cxn>
                    <a:cxn ang="0">
                      <a:pos x="245" y="162"/>
                    </a:cxn>
                    <a:cxn ang="0">
                      <a:pos x="252" y="138"/>
                    </a:cxn>
                    <a:cxn ang="0">
                      <a:pos x="253" y="114"/>
                    </a:cxn>
                    <a:cxn ang="0">
                      <a:pos x="250" y="92"/>
                    </a:cxn>
                    <a:cxn ang="0">
                      <a:pos x="241" y="69"/>
                    </a:cxn>
                    <a:cxn ang="0">
                      <a:pos x="229" y="49"/>
                    </a:cxn>
                    <a:cxn ang="0">
                      <a:pos x="213" y="32"/>
                    </a:cxn>
                    <a:cxn ang="0">
                      <a:pos x="193" y="17"/>
                    </a:cxn>
                    <a:cxn ang="0">
                      <a:pos x="170" y="7"/>
                    </a:cxn>
                    <a:cxn ang="0">
                      <a:pos x="145" y="1"/>
                    </a:cxn>
                    <a:cxn ang="0">
                      <a:pos x="120" y="0"/>
                    </a:cxn>
                    <a:cxn ang="0">
                      <a:pos x="97" y="3"/>
                    </a:cxn>
                    <a:cxn ang="0">
                      <a:pos x="73" y="11"/>
                    </a:cxn>
                    <a:cxn ang="0">
                      <a:pos x="52" y="23"/>
                    </a:cxn>
                    <a:cxn ang="0">
                      <a:pos x="34" y="38"/>
                    </a:cxn>
                    <a:cxn ang="0">
                      <a:pos x="18" y="58"/>
                    </a:cxn>
                    <a:cxn ang="0">
                      <a:pos x="7" y="79"/>
                    </a:cxn>
                  </a:cxnLst>
                  <a:rect l="0" t="0" r="r" b="b"/>
                  <a:pathLst>
                    <a:path w="253" h="241">
                      <a:moveTo>
                        <a:pt x="7" y="79"/>
                      </a:moveTo>
                      <a:lnTo>
                        <a:pt x="1" y="103"/>
                      </a:lnTo>
                      <a:lnTo>
                        <a:pt x="0" y="127"/>
                      </a:lnTo>
                      <a:lnTo>
                        <a:pt x="3" y="150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0" y="209"/>
                      </a:lnTo>
                      <a:lnTo>
                        <a:pt x="61" y="223"/>
                      </a:lnTo>
                      <a:lnTo>
                        <a:pt x="84" y="233"/>
                      </a:lnTo>
                      <a:lnTo>
                        <a:pt x="109" y="240"/>
                      </a:lnTo>
                      <a:lnTo>
                        <a:pt x="134" y="241"/>
                      </a:lnTo>
                      <a:lnTo>
                        <a:pt x="157" y="237"/>
                      </a:lnTo>
                      <a:lnTo>
                        <a:pt x="180" y="230"/>
                      </a:lnTo>
                      <a:lnTo>
                        <a:pt x="201" y="218"/>
                      </a:lnTo>
                      <a:lnTo>
                        <a:pt x="219" y="202"/>
                      </a:lnTo>
                      <a:lnTo>
                        <a:pt x="235" y="184"/>
                      </a:lnTo>
                      <a:lnTo>
                        <a:pt x="245" y="162"/>
                      </a:lnTo>
                      <a:lnTo>
                        <a:pt x="252" y="138"/>
                      </a:lnTo>
                      <a:lnTo>
                        <a:pt x="253" y="114"/>
                      </a:lnTo>
                      <a:lnTo>
                        <a:pt x="250" y="92"/>
                      </a:lnTo>
                      <a:lnTo>
                        <a:pt x="241" y="69"/>
                      </a:lnTo>
                      <a:lnTo>
                        <a:pt x="229" y="49"/>
                      </a:lnTo>
                      <a:lnTo>
                        <a:pt x="213" y="32"/>
                      </a:lnTo>
                      <a:lnTo>
                        <a:pt x="193" y="17"/>
                      </a:lnTo>
                      <a:lnTo>
                        <a:pt x="170" y="7"/>
                      </a:lnTo>
                      <a:lnTo>
                        <a:pt x="145" y="1"/>
                      </a:lnTo>
                      <a:lnTo>
                        <a:pt x="120" y="0"/>
                      </a:lnTo>
                      <a:lnTo>
                        <a:pt x="97" y="3"/>
                      </a:lnTo>
                      <a:lnTo>
                        <a:pt x="73" y="11"/>
                      </a:lnTo>
                      <a:lnTo>
                        <a:pt x="52" y="23"/>
                      </a:lnTo>
                      <a:lnTo>
                        <a:pt x="34" y="38"/>
                      </a:lnTo>
                      <a:lnTo>
                        <a:pt x="18" y="58"/>
                      </a:lnTo>
                      <a:lnTo>
                        <a:pt x="7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49" name="Freeform 41"/>
                <p:cNvSpPr>
                  <a:spLocks/>
                </p:cNvSpPr>
                <p:nvPr/>
              </p:nvSpPr>
              <p:spPr bwMode="auto">
                <a:xfrm>
                  <a:off x="1098" y="1998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8" y="78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4" y="149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1" y="209"/>
                    </a:cxn>
                    <a:cxn ang="0">
                      <a:pos x="61" y="223"/>
                    </a:cxn>
                    <a:cxn ang="0">
                      <a:pos x="84" y="233"/>
                    </a:cxn>
                    <a:cxn ang="0">
                      <a:pos x="109" y="240"/>
                    </a:cxn>
                    <a:cxn ang="0">
                      <a:pos x="134" y="241"/>
                    </a:cxn>
                    <a:cxn ang="0">
                      <a:pos x="158" y="237"/>
                    </a:cxn>
                    <a:cxn ang="0">
                      <a:pos x="181" y="229"/>
                    </a:cxn>
                    <a:cxn ang="0">
                      <a:pos x="201" y="218"/>
                    </a:cxn>
                    <a:cxn ang="0">
                      <a:pos x="220" y="202"/>
                    </a:cxn>
                    <a:cxn ang="0">
                      <a:pos x="235" y="183"/>
                    </a:cxn>
                    <a:cxn ang="0">
                      <a:pos x="247" y="161"/>
                    </a:cxn>
                    <a:cxn ang="0">
                      <a:pos x="254" y="137"/>
                    </a:cxn>
                    <a:cxn ang="0">
                      <a:pos x="255" y="114"/>
                    </a:cxn>
                    <a:cxn ang="0">
                      <a:pos x="251" y="91"/>
                    </a:cxn>
                    <a:cxn ang="0">
                      <a:pos x="243" y="69"/>
                    </a:cxn>
                    <a:cxn ang="0">
                      <a:pos x="231" y="49"/>
                    </a:cxn>
                    <a:cxn ang="0">
                      <a:pos x="214" y="32"/>
                    </a:cxn>
                    <a:cxn ang="0">
                      <a:pos x="194" y="17"/>
                    </a:cxn>
                    <a:cxn ang="0">
                      <a:pos x="171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4" y="10"/>
                    </a:cxn>
                    <a:cxn ang="0">
                      <a:pos x="54" y="22"/>
                    </a:cxn>
                    <a:cxn ang="0">
                      <a:pos x="35" y="38"/>
                    </a:cxn>
                    <a:cxn ang="0">
                      <a:pos x="20" y="57"/>
                    </a:cxn>
                    <a:cxn ang="0">
                      <a:pos x="8" y="78"/>
                    </a:cxn>
                  </a:cxnLst>
                  <a:rect l="0" t="0" r="r" b="b"/>
                  <a:pathLst>
                    <a:path w="255" h="241">
                      <a:moveTo>
                        <a:pt x="8" y="78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4" y="149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1" y="209"/>
                      </a:lnTo>
                      <a:lnTo>
                        <a:pt x="61" y="223"/>
                      </a:lnTo>
                      <a:lnTo>
                        <a:pt x="84" y="233"/>
                      </a:lnTo>
                      <a:lnTo>
                        <a:pt x="109" y="240"/>
                      </a:lnTo>
                      <a:lnTo>
                        <a:pt x="134" y="241"/>
                      </a:lnTo>
                      <a:lnTo>
                        <a:pt x="158" y="237"/>
                      </a:lnTo>
                      <a:lnTo>
                        <a:pt x="181" y="229"/>
                      </a:lnTo>
                      <a:lnTo>
                        <a:pt x="201" y="218"/>
                      </a:lnTo>
                      <a:lnTo>
                        <a:pt x="220" y="202"/>
                      </a:lnTo>
                      <a:lnTo>
                        <a:pt x="235" y="183"/>
                      </a:lnTo>
                      <a:lnTo>
                        <a:pt x="247" y="161"/>
                      </a:lnTo>
                      <a:lnTo>
                        <a:pt x="254" y="137"/>
                      </a:lnTo>
                      <a:lnTo>
                        <a:pt x="255" y="114"/>
                      </a:lnTo>
                      <a:lnTo>
                        <a:pt x="251" y="91"/>
                      </a:lnTo>
                      <a:lnTo>
                        <a:pt x="243" y="69"/>
                      </a:lnTo>
                      <a:lnTo>
                        <a:pt x="231" y="49"/>
                      </a:lnTo>
                      <a:lnTo>
                        <a:pt x="214" y="32"/>
                      </a:lnTo>
                      <a:lnTo>
                        <a:pt x="194" y="17"/>
                      </a:lnTo>
                      <a:lnTo>
                        <a:pt x="171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4" y="10"/>
                      </a:lnTo>
                      <a:lnTo>
                        <a:pt x="54" y="22"/>
                      </a:lnTo>
                      <a:lnTo>
                        <a:pt x="35" y="38"/>
                      </a:lnTo>
                      <a:lnTo>
                        <a:pt x="20" y="57"/>
                      </a:lnTo>
                      <a:lnTo>
                        <a:pt x="8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50" name="Freeform 42"/>
                <p:cNvSpPr>
                  <a:spLocks/>
                </p:cNvSpPr>
                <p:nvPr/>
              </p:nvSpPr>
              <p:spPr bwMode="auto">
                <a:xfrm>
                  <a:off x="1242" y="2022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8" y="78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0" y="208"/>
                    </a:cxn>
                    <a:cxn ang="0">
                      <a:pos x="60" y="223"/>
                    </a:cxn>
                    <a:cxn ang="0">
                      <a:pos x="83" y="233"/>
                    </a:cxn>
                    <a:cxn ang="0">
                      <a:pos x="108" y="239"/>
                    </a:cxn>
                    <a:cxn ang="0">
                      <a:pos x="132" y="240"/>
                    </a:cxn>
                    <a:cxn ang="0">
                      <a:pos x="156" y="237"/>
                    </a:cxn>
                    <a:cxn ang="0">
                      <a:pos x="180" y="229"/>
                    </a:cxn>
                    <a:cxn ang="0">
                      <a:pos x="201" y="218"/>
                    </a:cxn>
                    <a:cxn ang="0">
                      <a:pos x="219" y="202"/>
                    </a:cxn>
                    <a:cxn ang="0">
                      <a:pos x="235" y="184"/>
                    </a:cxn>
                    <a:cxn ang="0">
                      <a:pos x="246" y="162"/>
                    </a:cxn>
                    <a:cxn ang="0">
                      <a:pos x="252" y="138"/>
                    </a:cxn>
                    <a:cxn ang="0">
                      <a:pos x="253" y="114"/>
                    </a:cxn>
                    <a:cxn ang="0">
                      <a:pos x="250" y="92"/>
                    </a:cxn>
                    <a:cxn ang="0">
                      <a:pos x="241" y="69"/>
                    </a:cxn>
                    <a:cxn ang="0">
                      <a:pos x="229" y="49"/>
                    </a:cxn>
                    <a:cxn ang="0">
                      <a:pos x="213" y="32"/>
                    </a:cxn>
                    <a:cxn ang="0">
                      <a:pos x="192" y="17"/>
                    </a:cxn>
                    <a:cxn ang="0">
                      <a:pos x="169" y="7"/>
                    </a:cxn>
                    <a:cxn ang="0">
                      <a:pos x="144" y="1"/>
                    </a:cxn>
                    <a:cxn ang="0">
                      <a:pos x="121" y="0"/>
                    </a:cxn>
                    <a:cxn ang="0">
                      <a:pos x="96" y="3"/>
                    </a:cxn>
                    <a:cxn ang="0">
                      <a:pos x="73" y="11"/>
                    </a:cxn>
                    <a:cxn ang="0">
                      <a:pos x="52" y="22"/>
                    </a:cxn>
                    <a:cxn ang="0">
                      <a:pos x="34" y="38"/>
                    </a:cxn>
                    <a:cxn ang="0">
                      <a:pos x="18" y="57"/>
                    </a:cxn>
                    <a:cxn ang="0">
                      <a:pos x="8" y="78"/>
                    </a:cxn>
                  </a:cxnLst>
                  <a:rect l="0" t="0" r="r" b="b"/>
                  <a:pathLst>
                    <a:path w="253" h="240">
                      <a:moveTo>
                        <a:pt x="8" y="78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0" y="208"/>
                      </a:lnTo>
                      <a:lnTo>
                        <a:pt x="60" y="223"/>
                      </a:lnTo>
                      <a:lnTo>
                        <a:pt x="83" y="233"/>
                      </a:lnTo>
                      <a:lnTo>
                        <a:pt x="108" y="239"/>
                      </a:lnTo>
                      <a:lnTo>
                        <a:pt x="132" y="240"/>
                      </a:lnTo>
                      <a:lnTo>
                        <a:pt x="156" y="237"/>
                      </a:lnTo>
                      <a:lnTo>
                        <a:pt x="180" y="229"/>
                      </a:lnTo>
                      <a:lnTo>
                        <a:pt x="201" y="218"/>
                      </a:lnTo>
                      <a:lnTo>
                        <a:pt x="219" y="202"/>
                      </a:lnTo>
                      <a:lnTo>
                        <a:pt x="235" y="184"/>
                      </a:lnTo>
                      <a:lnTo>
                        <a:pt x="246" y="162"/>
                      </a:lnTo>
                      <a:lnTo>
                        <a:pt x="252" y="138"/>
                      </a:lnTo>
                      <a:lnTo>
                        <a:pt x="253" y="114"/>
                      </a:lnTo>
                      <a:lnTo>
                        <a:pt x="250" y="92"/>
                      </a:lnTo>
                      <a:lnTo>
                        <a:pt x="241" y="69"/>
                      </a:lnTo>
                      <a:lnTo>
                        <a:pt x="229" y="49"/>
                      </a:lnTo>
                      <a:lnTo>
                        <a:pt x="213" y="32"/>
                      </a:lnTo>
                      <a:lnTo>
                        <a:pt x="192" y="17"/>
                      </a:lnTo>
                      <a:lnTo>
                        <a:pt x="169" y="7"/>
                      </a:lnTo>
                      <a:lnTo>
                        <a:pt x="144" y="1"/>
                      </a:lnTo>
                      <a:lnTo>
                        <a:pt x="121" y="0"/>
                      </a:lnTo>
                      <a:lnTo>
                        <a:pt x="96" y="3"/>
                      </a:lnTo>
                      <a:lnTo>
                        <a:pt x="73" y="11"/>
                      </a:lnTo>
                      <a:lnTo>
                        <a:pt x="52" y="22"/>
                      </a:lnTo>
                      <a:lnTo>
                        <a:pt x="34" y="38"/>
                      </a:lnTo>
                      <a:lnTo>
                        <a:pt x="18" y="57"/>
                      </a:lnTo>
                      <a:lnTo>
                        <a:pt x="8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51" name="Freeform 43"/>
                <p:cNvSpPr>
                  <a:spLocks/>
                </p:cNvSpPr>
                <p:nvPr/>
              </p:nvSpPr>
              <p:spPr bwMode="auto">
                <a:xfrm>
                  <a:off x="1385" y="2046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8" y="79"/>
                    </a:cxn>
                    <a:cxn ang="0">
                      <a:pos x="1" y="103"/>
                    </a:cxn>
                    <a:cxn ang="0">
                      <a:pos x="0" y="127"/>
                    </a:cxn>
                    <a:cxn ang="0">
                      <a:pos x="4" y="149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1" y="208"/>
                    </a:cxn>
                    <a:cxn ang="0">
                      <a:pos x="60" y="223"/>
                    </a:cxn>
                    <a:cxn ang="0">
                      <a:pos x="83" y="233"/>
                    </a:cxn>
                    <a:cxn ang="0">
                      <a:pos x="108" y="239"/>
                    </a:cxn>
                    <a:cxn ang="0">
                      <a:pos x="133" y="241"/>
                    </a:cxn>
                    <a:cxn ang="0">
                      <a:pos x="157" y="237"/>
                    </a:cxn>
                    <a:cxn ang="0">
                      <a:pos x="181" y="230"/>
                    </a:cxn>
                    <a:cxn ang="0">
                      <a:pos x="201" y="219"/>
                    </a:cxn>
                    <a:cxn ang="0">
                      <a:pos x="220" y="203"/>
                    </a:cxn>
                    <a:cxn ang="0">
                      <a:pos x="235" y="184"/>
                    </a:cxn>
                    <a:cxn ang="0">
                      <a:pos x="246" y="162"/>
                    </a:cxn>
                    <a:cxn ang="0">
                      <a:pos x="253" y="138"/>
                    </a:cxn>
                    <a:cxn ang="0">
                      <a:pos x="254" y="114"/>
                    </a:cxn>
                    <a:cxn ang="0">
                      <a:pos x="250" y="92"/>
                    </a:cxn>
                    <a:cxn ang="0">
                      <a:pos x="242" y="69"/>
                    </a:cxn>
                    <a:cxn ang="0">
                      <a:pos x="230" y="49"/>
                    </a:cxn>
                    <a:cxn ang="0">
                      <a:pos x="213" y="32"/>
                    </a:cxn>
                    <a:cxn ang="0">
                      <a:pos x="194" y="17"/>
                    </a:cxn>
                    <a:cxn ang="0">
                      <a:pos x="171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1"/>
                    </a:cxn>
                    <a:cxn ang="0">
                      <a:pos x="53" y="22"/>
                    </a:cxn>
                    <a:cxn ang="0">
                      <a:pos x="34" y="38"/>
                    </a:cxn>
                    <a:cxn ang="0">
                      <a:pos x="19" y="58"/>
                    </a:cxn>
                    <a:cxn ang="0">
                      <a:pos x="8" y="79"/>
                    </a:cxn>
                  </a:cxnLst>
                  <a:rect l="0" t="0" r="r" b="b"/>
                  <a:pathLst>
                    <a:path w="254" h="241">
                      <a:moveTo>
                        <a:pt x="8" y="79"/>
                      </a:moveTo>
                      <a:lnTo>
                        <a:pt x="1" y="103"/>
                      </a:lnTo>
                      <a:lnTo>
                        <a:pt x="0" y="127"/>
                      </a:lnTo>
                      <a:lnTo>
                        <a:pt x="4" y="149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1" y="208"/>
                      </a:lnTo>
                      <a:lnTo>
                        <a:pt x="60" y="223"/>
                      </a:lnTo>
                      <a:lnTo>
                        <a:pt x="83" y="233"/>
                      </a:lnTo>
                      <a:lnTo>
                        <a:pt x="108" y="239"/>
                      </a:lnTo>
                      <a:lnTo>
                        <a:pt x="133" y="241"/>
                      </a:lnTo>
                      <a:lnTo>
                        <a:pt x="157" y="237"/>
                      </a:lnTo>
                      <a:lnTo>
                        <a:pt x="181" y="230"/>
                      </a:lnTo>
                      <a:lnTo>
                        <a:pt x="201" y="219"/>
                      </a:lnTo>
                      <a:lnTo>
                        <a:pt x="220" y="203"/>
                      </a:lnTo>
                      <a:lnTo>
                        <a:pt x="235" y="184"/>
                      </a:lnTo>
                      <a:lnTo>
                        <a:pt x="246" y="162"/>
                      </a:lnTo>
                      <a:lnTo>
                        <a:pt x="253" y="138"/>
                      </a:lnTo>
                      <a:lnTo>
                        <a:pt x="254" y="114"/>
                      </a:lnTo>
                      <a:lnTo>
                        <a:pt x="250" y="92"/>
                      </a:lnTo>
                      <a:lnTo>
                        <a:pt x="242" y="69"/>
                      </a:lnTo>
                      <a:lnTo>
                        <a:pt x="230" y="49"/>
                      </a:lnTo>
                      <a:lnTo>
                        <a:pt x="213" y="32"/>
                      </a:lnTo>
                      <a:lnTo>
                        <a:pt x="194" y="17"/>
                      </a:lnTo>
                      <a:lnTo>
                        <a:pt x="171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1"/>
                      </a:lnTo>
                      <a:lnTo>
                        <a:pt x="53" y="22"/>
                      </a:lnTo>
                      <a:lnTo>
                        <a:pt x="34" y="38"/>
                      </a:lnTo>
                      <a:lnTo>
                        <a:pt x="19" y="58"/>
                      </a:lnTo>
                      <a:lnTo>
                        <a:pt x="8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52" name="Freeform 44"/>
                <p:cNvSpPr>
                  <a:spLocks/>
                </p:cNvSpPr>
                <p:nvPr/>
              </p:nvSpPr>
              <p:spPr bwMode="auto">
                <a:xfrm>
                  <a:off x="1529" y="2070"/>
                  <a:ext cx="86" cy="96"/>
                </a:xfrm>
                <a:custGeom>
                  <a:avLst/>
                  <a:gdLst/>
                  <a:ahLst/>
                  <a:cxnLst>
                    <a:cxn ang="0">
                      <a:pos x="7" y="78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8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0" y="208"/>
                    </a:cxn>
                    <a:cxn ang="0">
                      <a:pos x="61" y="223"/>
                    </a:cxn>
                    <a:cxn ang="0">
                      <a:pos x="84" y="233"/>
                    </a:cxn>
                    <a:cxn ang="0">
                      <a:pos x="109" y="239"/>
                    </a:cxn>
                    <a:cxn ang="0">
                      <a:pos x="134" y="240"/>
                    </a:cxn>
                    <a:cxn ang="0">
                      <a:pos x="157" y="237"/>
                    </a:cxn>
                    <a:cxn ang="0">
                      <a:pos x="180" y="229"/>
                    </a:cxn>
                    <a:cxn ang="0">
                      <a:pos x="201" y="218"/>
                    </a:cxn>
                    <a:cxn ang="0">
                      <a:pos x="219" y="202"/>
                    </a:cxn>
                    <a:cxn ang="0">
                      <a:pos x="235" y="183"/>
                    </a:cxn>
                    <a:cxn ang="0">
                      <a:pos x="247" y="161"/>
                    </a:cxn>
                    <a:cxn ang="0">
                      <a:pos x="253" y="137"/>
                    </a:cxn>
                    <a:cxn ang="0">
                      <a:pos x="254" y="114"/>
                    </a:cxn>
                    <a:cxn ang="0">
                      <a:pos x="251" y="91"/>
                    </a:cxn>
                    <a:cxn ang="0">
                      <a:pos x="242" y="69"/>
                    </a:cxn>
                    <a:cxn ang="0">
                      <a:pos x="230" y="49"/>
                    </a:cxn>
                    <a:cxn ang="0">
                      <a:pos x="214" y="32"/>
                    </a:cxn>
                    <a:cxn ang="0">
                      <a:pos x="193" y="17"/>
                    </a:cxn>
                    <a:cxn ang="0">
                      <a:pos x="170" y="7"/>
                    </a:cxn>
                    <a:cxn ang="0">
                      <a:pos x="145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0"/>
                    </a:cxn>
                    <a:cxn ang="0">
                      <a:pos x="52" y="22"/>
                    </a:cxn>
                    <a:cxn ang="0">
                      <a:pos x="34" y="38"/>
                    </a:cxn>
                    <a:cxn ang="0">
                      <a:pos x="18" y="56"/>
                    </a:cxn>
                    <a:cxn ang="0">
                      <a:pos x="7" y="78"/>
                    </a:cxn>
                  </a:cxnLst>
                  <a:rect l="0" t="0" r="r" b="b"/>
                  <a:pathLst>
                    <a:path w="254" h="240">
                      <a:moveTo>
                        <a:pt x="7" y="78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8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0" y="208"/>
                      </a:lnTo>
                      <a:lnTo>
                        <a:pt x="61" y="223"/>
                      </a:lnTo>
                      <a:lnTo>
                        <a:pt x="84" y="233"/>
                      </a:lnTo>
                      <a:lnTo>
                        <a:pt x="109" y="239"/>
                      </a:lnTo>
                      <a:lnTo>
                        <a:pt x="134" y="240"/>
                      </a:lnTo>
                      <a:lnTo>
                        <a:pt x="157" y="237"/>
                      </a:lnTo>
                      <a:lnTo>
                        <a:pt x="180" y="229"/>
                      </a:lnTo>
                      <a:lnTo>
                        <a:pt x="201" y="218"/>
                      </a:lnTo>
                      <a:lnTo>
                        <a:pt x="219" y="202"/>
                      </a:lnTo>
                      <a:lnTo>
                        <a:pt x="235" y="183"/>
                      </a:lnTo>
                      <a:lnTo>
                        <a:pt x="247" y="161"/>
                      </a:lnTo>
                      <a:lnTo>
                        <a:pt x="253" y="137"/>
                      </a:lnTo>
                      <a:lnTo>
                        <a:pt x="254" y="114"/>
                      </a:lnTo>
                      <a:lnTo>
                        <a:pt x="251" y="91"/>
                      </a:lnTo>
                      <a:lnTo>
                        <a:pt x="242" y="69"/>
                      </a:lnTo>
                      <a:lnTo>
                        <a:pt x="230" y="49"/>
                      </a:lnTo>
                      <a:lnTo>
                        <a:pt x="214" y="32"/>
                      </a:lnTo>
                      <a:lnTo>
                        <a:pt x="193" y="17"/>
                      </a:lnTo>
                      <a:lnTo>
                        <a:pt x="170" y="7"/>
                      </a:lnTo>
                      <a:lnTo>
                        <a:pt x="145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0"/>
                      </a:lnTo>
                      <a:lnTo>
                        <a:pt x="52" y="22"/>
                      </a:lnTo>
                      <a:lnTo>
                        <a:pt x="34" y="38"/>
                      </a:lnTo>
                      <a:lnTo>
                        <a:pt x="18" y="56"/>
                      </a:lnTo>
                      <a:lnTo>
                        <a:pt x="7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53" name="Freeform 45"/>
                <p:cNvSpPr>
                  <a:spLocks/>
                </p:cNvSpPr>
                <p:nvPr/>
              </p:nvSpPr>
              <p:spPr bwMode="auto">
                <a:xfrm>
                  <a:off x="1676" y="2094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8" y="78"/>
                    </a:cxn>
                    <a:cxn ang="0">
                      <a:pos x="2" y="102"/>
                    </a:cxn>
                    <a:cxn ang="0">
                      <a:pos x="0" y="126"/>
                    </a:cxn>
                    <a:cxn ang="0">
                      <a:pos x="4" y="148"/>
                    </a:cxn>
                    <a:cxn ang="0">
                      <a:pos x="11" y="171"/>
                    </a:cxn>
                    <a:cxn ang="0">
                      <a:pos x="24" y="191"/>
                    </a:cxn>
                    <a:cxn ang="0">
                      <a:pos x="41" y="208"/>
                    </a:cxn>
                    <a:cxn ang="0">
                      <a:pos x="60" y="223"/>
                    </a:cxn>
                    <a:cxn ang="0">
                      <a:pos x="83" y="233"/>
                    </a:cxn>
                    <a:cxn ang="0">
                      <a:pos x="108" y="239"/>
                    </a:cxn>
                    <a:cxn ang="0">
                      <a:pos x="133" y="240"/>
                    </a:cxn>
                    <a:cxn ang="0">
                      <a:pos x="157" y="237"/>
                    </a:cxn>
                    <a:cxn ang="0">
                      <a:pos x="181" y="229"/>
                    </a:cxn>
                    <a:cxn ang="0">
                      <a:pos x="201" y="218"/>
                    </a:cxn>
                    <a:cxn ang="0">
                      <a:pos x="220" y="202"/>
                    </a:cxn>
                    <a:cxn ang="0">
                      <a:pos x="235" y="184"/>
                    </a:cxn>
                    <a:cxn ang="0">
                      <a:pos x="246" y="162"/>
                    </a:cxn>
                    <a:cxn ang="0">
                      <a:pos x="253" y="138"/>
                    </a:cxn>
                    <a:cxn ang="0">
                      <a:pos x="254" y="114"/>
                    </a:cxn>
                    <a:cxn ang="0">
                      <a:pos x="250" y="92"/>
                    </a:cxn>
                    <a:cxn ang="0">
                      <a:pos x="242" y="69"/>
                    </a:cxn>
                    <a:cxn ang="0">
                      <a:pos x="230" y="49"/>
                    </a:cxn>
                    <a:cxn ang="0">
                      <a:pos x="213" y="32"/>
                    </a:cxn>
                    <a:cxn ang="0">
                      <a:pos x="193" y="17"/>
                    </a:cxn>
                    <a:cxn ang="0">
                      <a:pos x="170" y="7"/>
                    </a:cxn>
                    <a:cxn ang="0">
                      <a:pos x="145" y="1"/>
                    </a:cxn>
                    <a:cxn ang="0">
                      <a:pos x="121" y="0"/>
                    </a:cxn>
                    <a:cxn ang="0">
                      <a:pos x="96" y="3"/>
                    </a:cxn>
                    <a:cxn ang="0">
                      <a:pos x="73" y="11"/>
                    </a:cxn>
                    <a:cxn ang="0">
                      <a:pos x="53" y="22"/>
                    </a:cxn>
                    <a:cxn ang="0">
                      <a:pos x="34" y="38"/>
                    </a:cxn>
                    <a:cxn ang="0">
                      <a:pos x="19" y="56"/>
                    </a:cxn>
                    <a:cxn ang="0">
                      <a:pos x="8" y="78"/>
                    </a:cxn>
                  </a:cxnLst>
                  <a:rect l="0" t="0" r="r" b="b"/>
                  <a:pathLst>
                    <a:path w="254" h="240">
                      <a:moveTo>
                        <a:pt x="8" y="78"/>
                      </a:moveTo>
                      <a:lnTo>
                        <a:pt x="2" y="102"/>
                      </a:lnTo>
                      <a:lnTo>
                        <a:pt x="0" y="126"/>
                      </a:lnTo>
                      <a:lnTo>
                        <a:pt x="4" y="148"/>
                      </a:lnTo>
                      <a:lnTo>
                        <a:pt x="11" y="171"/>
                      </a:lnTo>
                      <a:lnTo>
                        <a:pt x="24" y="191"/>
                      </a:lnTo>
                      <a:lnTo>
                        <a:pt x="41" y="208"/>
                      </a:lnTo>
                      <a:lnTo>
                        <a:pt x="60" y="223"/>
                      </a:lnTo>
                      <a:lnTo>
                        <a:pt x="83" y="233"/>
                      </a:lnTo>
                      <a:lnTo>
                        <a:pt x="108" y="239"/>
                      </a:lnTo>
                      <a:lnTo>
                        <a:pt x="133" y="240"/>
                      </a:lnTo>
                      <a:lnTo>
                        <a:pt x="157" y="237"/>
                      </a:lnTo>
                      <a:lnTo>
                        <a:pt x="181" y="229"/>
                      </a:lnTo>
                      <a:lnTo>
                        <a:pt x="201" y="218"/>
                      </a:lnTo>
                      <a:lnTo>
                        <a:pt x="220" y="202"/>
                      </a:lnTo>
                      <a:lnTo>
                        <a:pt x="235" y="184"/>
                      </a:lnTo>
                      <a:lnTo>
                        <a:pt x="246" y="162"/>
                      </a:lnTo>
                      <a:lnTo>
                        <a:pt x="253" y="138"/>
                      </a:lnTo>
                      <a:lnTo>
                        <a:pt x="254" y="114"/>
                      </a:lnTo>
                      <a:lnTo>
                        <a:pt x="250" y="92"/>
                      </a:lnTo>
                      <a:lnTo>
                        <a:pt x="242" y="69"/>
                      </a:lnTo>
                      <a:lnTo>
                        <a:pt x="230" y="49"/>
                      </a:lnTo>
                      <a:lnTo>
                        <a:pt x="213" y="32"/>
                      </a:lnTo>
                      <a:lnTo>
                        <a:pt x="193" y="17"/>
                      </a:lnTo>
                      <a:lnTo>
                        <a:pt x="170" y="7"/>
                      </a:lnTo>
                      <a:lnTo>
                        <a:pt x="145" y="1"/>
                      </a:lnTo>
                      <a:lnTo>
                        <a:pt x="121" y="0"/>
                      </a:lnTo>
                      <a:lnTo>
                        <a:pt x="96" y="3"/>
                      </a:lnTo>
                      <a:lnTo>
                        <a:pt x="73" y="11"/>
                      </a:lnTo>
                      <a:lnTo>
                        <a:pt x="53" y="22"/>
                      </a:lnTo>
                      <a:lnTo>
                        <a:pt x="34" y="38"/>
                      </a:lnTo>
                      <a:lnTo>
                        <a:pt x="19" y="56"/>
                      </a:lnTo>
                      <a:lnTo>
                        <a:pt x="8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54" name="Freeform 46"/>
                <p:cNvSpPr>
                  <a:spLocks/>
                </p:cNvSpPr>
                <p:nvPr/>
              </p:nvSpPr>
              <p:spPr bwMode="auto">
                <a:xfrm>
                  <a:off x="1819" y="2118"/>
                  <a:ext cx="84" cy="98"/>
                </a:xfrm>
                <a:custGeom>
                  <a:avLst/>
                  <a:gdLst/>
                  <a:ahLst/>
                  <a:cxnLst>
                    <a:cxn ang="0">
                      <a:pos x="8" y="80"/>
                    </a:cxn>
                    <a:cxn ang="0">
                      <a:pos x="1" y="104"/>
                    </a:cxn>
                    <a:cxn ang="0">
                      <a:pos x="0" y="128"/>
                    </a:cxn>
                    <a:cxn ang="0">
                      <a:pos x="3" y="150"/>
                    </a:cxn>
                    <a:cxn ang="0">
                      <a:pos x="12" y="172"/>
                    </a:cxn>
                    <a:cxn ang="0">
                      <a:pos x="24" y="192"/>
                    </a:cxn>
                    <a:cxn ang="0">
                      <a:pos x="40" y="209"/>
                    </a:cxn>
                    <a:cxn ang="0">
                      <a:pos x="60" y="224"/>
                    </a:cxn>
                    <a:cxn ang="0">
                      <a:pos x="83" y="235"/>
                    </a:cxn>
                    <a:cxn ang="0">
                      <a:pos x="108" y="241"/>
                    </a:cxn>
                    <a:cxn ang="0">
                      <a:pos x="133" y="242"/>
                    </a:cxn>
                    <a:cxn ang="0">
                      <a:pos x="156" y="239"/>
                    </a:cxn>
                    <a:cxn ang="0">
                      <a:pos x="180" y="231"/>
                    </a:cxn>
                    <a:cxn ang="0">
                      <a:pos x="201" y="220"/>
                    </a:cxn>
                    <a:cxn ang="0">
                      <a:pos x="219" y="204"/>
                    </a:cxn>
                    <a:cxn ang="0">
                      <a:pos x="235" y="184"/>
                    </a:cxn>
                    <a:cxn ang="0">
                      <a:pos x="246" y="163"/>
                    </a:cxn>
                    <a:cxn ang="0">
                      <a:pos x="252" y="139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70"/>
                    </a:cxn>
                    <a:cxn ang="0">
                      <a:pos x="229" y="50"/>
                    </a:cxn>
                    <a:cxn ang="0">
                      <a:pos x="213" y="33"/>
                    </a:cxn>
                    <a:cxn ang="0">
                      <a:pos x="193" y="18"/>
                    </a:cxn>
                    <a:cxn ang="0">
                      <a:pos x="171" y="8"/>
                    </a:cxn>
                    <a:cxn ang="0">
                      <a:pos x="146" y="2"/>
                    </a:cxn>
                    <a:cxn ang="0">
                      <a:pos x="121" y="0"/>
                    </a:cxn>
                    <a:cxn ang="0">
                      <a:pos x="97" y="4"/>
                    </a:cxn>
                    <a:cxn ang="0">
                      <a:pos x="73" y="12"/>
                    </a:cxn>
                    <a:cxn ang="0">
                      <a:pos x="52" y="23"/>
                    </a:cxn>
                    <a:cxn ang="0">
                      <a:pos x="34" y="39"/>
                    </a:cxn>
                    <a:cxn ang="0">
                      <a:pos x="18" y="58"/>
                    </a:cxn>
                    <a:cxn ang="0">
                      <a:pos x="8" y="80"/>
                    </a:cxn>
                  </a:cxnLst>
                  <a:rect l="0" t="0" r="r" b="b"/>
                  <a:pathLst>
                    <a:path w="253" h="242">
                      <a:moveTo>
                        <a:pt x="8" y="80"/>
                      </a:moveTo>
                      <a:lnTo>
                        <a:pt x="1" y="104"/>
                      </a:lnTo>
                      <a:lnTo>
                        <a:pt x="0" y="128"/>
                      </a:lnTo>
                      <a:lnTo>
                        <a:pt x="3" y="150"/>
                      </a:lnTo>
                      <a:lnTo>
                        <a:pt x="12" y="172"/>
                      </a:lnTo>
                      <a:lnTo>
                        <a:pt x="24" y="192"/>
                      </a:lnTo>
                      <a:lnTo>
                        <a:pt x="40" y="209"/>
                      </a:lnTo>
                      <a:lnTo>
                        <a:pt x="60" y="224"/>
                      </a:lnTo>
                      <a:lnTo>
                        <a:pt x="83" y="235"/>
                      </a:lnTo>
                      <a:lnTo>
                        <a:pt x="108" y="241"/>
                      </a:lnTo>
                      <a:lnTo>
                        <a:pt x="133" y="242"/>
                      </a:lnTo>
                      <a:lnTo>
                        <a:pt x="156" y="239"/>
                      </a:lnTo>
                      <a:lnTo>
                        <a:pt x="180" y="231"/>
                      </a:lnTo>
                      <a:lnTo>
                        <a:pt x="201" y="220"/>
                      </a:lnTo>
                      <a:lnTo>
                        <a:pt x="219" y="204"/>
                      </a:lnTo>
                      <a:lnTo>
                        <a:pt x="235" y="184"/>
                      </a:lnTo>
                      <a:lnTo>
                        <a:pt x="246" y="163"/>
                      </a:lnTo>
                      <a:lnTo>
                        <a:pt x="252" y="139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70"/>
                      </a:lnTo>
                      <a:lnTo>
                        <a:pt x="229" y="50"/>
                      </a:lnTo>
                      <a:lnTo>
                        <a:pt x="213" y="33"/>
                      </a:lnTo>
                      <a:lnTo>
                        <a:pt x="193" y="18"/>
                      </a:lnTo>
                      <a:lnTo>
                        <a:pt x="171" y="8"/>
                      </a:lnTo>
                      <a:lnTo>
                        <a:pt x="146" y="2"/>
                      </a:lnTo>
                      <a:lnTo>
                        <a:pt x="121" y="0"/>
                      </a:lnTo>
                      <a:lnTo>
                        <a:pt x="97" y="4"/>
                      </a:lnTo>
                      <a:lnTo>
                        <a:pt x="73" y="12"/>
                      </a:lnTo>
                      <a:lnTo>
                        <a:pt x="52" y="23"/>
                      </a:lnTo>
                      <a:lnTo>
                        <a:pt x="34" y="39"/>
                      </a:lnTo>
                      <a:lnTo>
                        <a:pt x="18" y="58"/>
                      </a:lnTo>
                      <a:lnTo>
                        <a:pt x="8" y="8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55" name="Freeform 47"/>
                <p:cNvSpPr>
                  <a:spLocks/>
                </p:cNvSpPr>
                <p:nvPr/>
              </p:nvSpPr>
              <p:spPr bwMode="auto">
                <a:xfrm>
                  <a:off x="1830" y="2288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8" y="79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2" y="172"/>
                    </a:cxn>
                    <a:cxn ang="0">
                      <a:pos x="24" y="191"/>
                    </a:cxn>
                    <a:cxn ang="0">
                      <a:pos x="40" y="209"/>
                    </a:cxn>
                    <a:cxn ang="0">
                      <a:pos x="60" y="223"/>
                    </a:cxn>
                    <a:cxn ang="0">
                      <a:pos x="83" y="234"/>
                    </a:cxn>
                    <a:cxn ang="0">
                      <a:pos x="108" y="240"/>
                    </a:cxn>
                    <a:cxn ang="0">
                      <a:pos x="133" y="241"/>
                    </a:cxn>
                    <a:cxn ang="0">
                      <a:pos x="156" y="238"/>
                    </a:cxn>
                    <a:cxn ang="0">
                      <a:pos x="180" y="230"/>
                    </a:cxn>
                    <a:cxn ang="0">
                      <a:pos x="201" y="218"/>
                    </a:cxn>
                    <a:cxn ang="0">
                      <a:pos x="219" y="203"/>
                    </a:cxn>
                    <a:cxn ang="0">
                      <a:pos x="235" y="183"/>
                    </a:cxn>
                    <a:cxn ang="0">
                      <a:pos x="246" y="161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50" y="91"/>
                    </a:cxn>
                    <a:cxn ang="0">
                      <a:pos x="241" y="69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3" y="18"/>
                    </a:cxn>
                    <a:cxn ang="0">
                      <a:pos x="171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1"/>
                    </a:cxn>
                    <a:cxn ang="0">
                      <a:pos x="52" y="23"/>
                    </a:cxn>
                    <a:cxn ang="0">
                      <a:pos x="34" y="38"/>
                    </a:cxn>
                    <a:cxn ang="0">
                      <a:pos x="18" y="57"/>
                    </a:cxn>
                    <a:cxn ang="0">
                      <a:pos x="8" y="79"/>
                    </a:cxn>
                  </a:cxnLst>
                  <a:rect l="0" t="0" r="r" b="b"/>
                  <a:pathLst>
                    <a:path w="253" h="241">
                      <a:moveTo>
                        <a:pt x="8" y="79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2" y="172"/>
                      </a:lnTo>
                      <a:lnTo>
                        <a:pt x="24" y="191"/>
                      </a:lnTo>
                      <a:lnTo>
                        <a:pt x="40" y="209"/>
                      </a:lnTo>
                      <a:lnTo>
                        <a:pt x="60" y="223"/>
                      </a:lnTo>
                      <a:lnTo>
                        <a:pt x="83" y="234"/>
                      </a:lnTo>
                      <a:lnTo>
                        <a:pt x="108" y="240"/>
                      </a:lnTo>
                      <a:lnTo>
                        <a:pt x="133" y="241"/>
                      </a:lnTo>
                      <a:lnTo>
                        <a:pt x="156" y="238"/>
                      </a:lnTo>
                      <a:lnTo>
                        <a:pt x="180" y="230"/>
                      </a:lnTo>
                      <a:lnTo>
                        <a:pt x="201" y="218"/>
                      </a:lnTo>
                      <a:lnTo>
                        <a:pt x="219" y="203"/>
                      </a:lnTo>
                      <a:lnTo>
                        <a:pt x="235" y="183"/>
                      </a:lnTo>
                      <a:lnTo>
                        <a:pt x="246" y="161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50" y="91"/>
                      </a:lnTo>
                      <a:lnTo>
                        <a:pt x="241" y="69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3" y="18"/>
                      </a:lnTo>
                      <a:lnTo>
                        <a:pt x="171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1"/>
                      </a:lnTo>
                      <a:lnTo>
                        <a:pt x="52" y="23"/>
                      </a:lnTo>
                      <a:lnTo>
                        <a:pt x="34" y="38"/>
                      </a:lnTo>
                      <a:lnTo>
                        <a:pt x="18" y="57"/>
                      </a:lnTo>
                      <a:lnTo>
                        <a:pt x="8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56" name="Freeform 48"/>
                <p:cNvSpPr>
                  <a:spLocks/>
                </p:cNvSpPr>
                <p:nvPr/>
              </p:nvSpPr>
              <p:spPr bwMode="auto">
                <a:xfrm>
                  <a:off x="1830" y="2458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8" y="78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0" y="209"/>
                    </a:cxn>
                    <a:cxn ang="0">
                      <a:pos x="60" y="223"/>
                    </a:cxn>
                    <a:cxn ang="0">
                      <a:pos x="83" y="233"/>
                    </a:cxn>
                    <a:cxn ang="0">
                      <a:pos x="108" y="240"/>
                    </a:cxn>
                    <a:cxn ang="0">
                      <a:pos x="133" y="241"/>
                    </a:cxn>
                    <a:cxn ang="0">
                      <a:pos x="156" y="238"/>
                    </a:cxn>
                    <a:cxn ang="0">
                      <a:pos x="180" y="229"/>
                    </a:cxn>
                    <a:cxn ang="0">
                      <a:pos x="201" y="218"/>
                    </a:cxn>
                    <a:cxn ang="0">
                      <a:pos x="219" y="202"/>
                    </a:cxn>
                    <a:cxn ang="0">
                      <a:pos x="235" y="184"/>
                    </a:cxn>
                    <a:cxn ang="0">
                      <a:pos x="246" y="162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69"/>
                    </a:cxn>
                    <a:cxn ang="0">
                      <a:pos x="229" y="49"/>
                    </a:cxn>
                    <a:cxn ang="0">
                      <a:pos x="213" y="32"/>
                    </a:cxn>
                    <a:cxn ang="0">
                      <a:pos x="193" y="17"/>
                    </a:cxn>
                    <a:cxn ang="0">
                      <a:pos x="171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1"/>
                    </a:cxn>
                    <a:cxn ang="0">
                      <a:pos x="52" y="23"/>
                    </a:cxn>
                    <a:cxn ang="0">
                      <a:pos x="34" y="38"/>
                    </a:cxn>
                    <a:cxn ang="0">
                      <a:pos x="18" y="57"/>
                    </a:cxn>
                    <a:cxn ang="0">
                      <a:pos x="8" y="78"/>
                    </a:cxn>
                  </a:cxnLst>
                  <a:rect l="0" t="0" r="r" b="b"/>
                  <a:pathLst>
                    <a:path w="253" h="241">
                      <a:moveTo>
                        <a:pt x="8" y="78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0" y="209"/>
                      </a:lnTo>
                      <a:lnTo>
                        <a:pt x="60" y="223"/>
                      </a:lnTo>
                      <a:lnTo>
                        <a:pt x="83" y="233"/>
                      </a:lnTo>
                      <a:lnTo>
                        <a:pt x="108" y="240"/>
                      </a:lnTo>
                      <a:lnTo>
                        <a:pt x="133" y="241"/>
                      </a:lnTo>
                      <a:lnTo>
                        <a:pt x="156" y="238"/>
                      </a:lnTo>
                      <a:lnTo>
                        <a:pt x="180" y="229"/>
                      </a:lnTo>
                      <a:lnTo>
                        <a:pt x="201" y="218"/>
                      </a:lnTo>
                      <a:lnTo>
                        <a:pt x="219" y="202"/>
                      </a:lnTo>
                      <a:lnTo>
                        <a:pt x="235" y="184"/>
                      </a:lnTo>
                      <a:lnTo>
                        <a:pt x="246" y="162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69"/>
                      </a:lnTo>
                      <a:lnTo>
                        <a:pt x="229" y="49"/>
                      </a:lnTo>
                      <a:lnTo>
                        <a:pt x="213" y="32"/>
                      </a:lnTo>
                      <a:lnTo>
                        <a:pt x="193" y="17"/>
                      </a:lnTo>
                      <a:lnTo>
                        <a:pt x="171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1"/>
                      </a:lnTo>
                      <a:lnTo>
                        <a:pt x="52" y="23"/>
                      </a:lnTo>
                      <a:lnTo>
                        <a:pt x="34" y="38"/>
                      </a:lnTo>
                      <a:lnTo>
                        <a:pt x="18" y="57"/>
                      </a:lnTo>
                      <a:lnTo>
                        <a:pt x="8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57" name="Freeform 49"/>
                <p:cNvSpPr>
                  <a:spLocks/>
                </p:cNvSpPr>
                <p:nvPr/>
              </p:nvSpPr>
              <p:spPr bwMode="auto">
                <a:xfrm>
                  <a:off x="1830" y="2626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8" y="80"/>
                    </a:cxn>
                    <a:cxn ang="0">
                      <a:pos x="1" y="104"/>
                    </a:cxn>
                    <a:cxn ang="0">
                      <a:pos x="0" y="128"/>
                    </a:cxn>
                    <a:cxn ang="0">
                      <a:pos x="3" y="150"/>
                    </a:cxn>
                    <a:cxn ang="0">
                      <a:pos x="12" y="172"/>
                    </a:cxn>
                    <a:cxn ang="0">
                      <a:pos x="24" y="192"/>
                    </a:cxn>
                    <a:cxn ang="0">
                      <a:pos x="40" y="209"/>
                    </a:cxn>
                    <a:cxn ang="0">
                      <a:pos x="60" y="224"/>
                    </a:cxn>
                    <a:cxn ang="0">
                      <a:pos x="83" y="234"/>
                    </a:cxn>
                    <a:cxn ang="0">
                      <a:pos x="108" y="240"/>
                    </a:cxn>
                    <a:cxn ang="0">
                      <a:pos x="133" y="241"/>
                    </a:cxn>
                    <a:cxn ang="0">
                      <a:pos x="156" y="238"/>
                    </a:cxn>
                    <a:cxn ang="0">
                      <a:pos x="180" y="231"/>
                    </a:cxn>
                    <a:cxn ang="0">
                      <a:pos x="201" y="219"/>
                    </a:cxn>
                    <a:cxn ang="0">
                      <a:pos x="219" y="203"/>
                    </a:cxn>
                    <a:cxn ang="0">
                      <a:pos x="235" y="184"/>
                    </a:cxn>
                    <a:cxn ang="0">
                      <a:pos x="246" y="163"/>
                    </a:cxn>
                    <a:cxn ang="0">
                      <a:pos x="252" y="139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70"/>
                    </a:cxn>
                    <a:cxn ang="0">
                      <a:pos x="229" y="50"/>
                    </a:cxn>
                    <a:cxn ang="0">
                      <a:pos x="213" y="33"/>
                    </a:cxn>
                    <a:cxn ang="0">
                      <a:pos x="193" y="18"/>
                    </a:cxn>
                    <a:cxn ang="0">
                      <a:pos x="171" y="8"/>
                    </a:cxn>
                    <a:cxn ang="0">
                      <a:pos x="146" y="2"/>
                    </a:cxn>
                    <a:cxn ang="0">
                      <a:pos x="121" y="0"/>
                    </a:cxn>
                    <a:cxn ang="0">
                      <a:pos x="97" y="4"/>
                    </a:cxn>
                    <a:cxn ang="0">
                      <a:pos x="73" y="12"/>
                    </a:cxn>
                    <a:cxn ang="0">
                      <a:pos x="52" y="23"/>
                    </a:cxn>
                    <a:cxn ang="0">
                      <a:pos x="34" y="39"/>
                    </a:cxn>
                    <a:cxn ang="0">
                      <a:pos x="18" y="58"/>
                    </a:cxn>
                    <a:cxn ang="0">
                      <a:pos x="8" y="80"/>
                    </a:cxn>
                  </a:cxnLst>
                  <a:rect l="0" t="0" r="r" b="b"/>
                  <a:pathLst>
                    <a:path w="253" h="241">
                      <a:moveTo>
                        <a:pt x="8" y="80"/>
                      </a:moveTo>
                      <a:lnTo>
                        <a:pt x="1" y="104"/>
                      </a:lnTo>
                      <a:lnTo>
                        <a:pt x="0" y="128"/>
                      </a:lnTo>
                      <a:lnTo>
                        <a:pt x="3" y="150"/>
                      </a:lnTo>
                      <a:lnTo>
                        <a:pt x="12" y="172"/>
                      </a:lnTo>
                      <a:lnTo>
                        <a:pt x="24" y="192"/>
                      </a:lnTo>
                      <a:lnTo>
                        <a:pt x="40" y="209"/>
                      </a:lnTo>
                      <a:lnTo>
                        <a:pt x="60" y="224"/>
                      </a:lnTo>
                      <a:lnTo>
                        <a:pt x="83" y="234"/>
                      </a:lnTo>
                      <a:lnTo>
                        <a:pt x="108" y="240"/>
                      </a:lnTo>
                      <a:lnTo>
                        <a:pt x="133" y="241"/>
                      </a:lnTo>
                      <a:lnTo>
                        <a:pt x="156" y="238"/>
                      </a:lnTo>
                      <a:lnTo>
                        <a:pt x="180" y="231"/>
                      </a:lnTo>
                      <a:lnTo>
                        <a:pt x="201" y="219"/>
                      </a:lnTo>
                      <a:lnTo>
                        <a:pt x="219" y="203"/>
                      </a:lnTo>
                      <a:lnTo>
                        <a:pt x="235" y="184"/>
                      </a:lnTo>
                      <a:lnTo>
                        <a:pt x="246" y="163"/>
                      </a:lnTo>
                      <a:lnTo>
                        <a:pt x="252" y="139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70"/>
                      </a:lnTo>
                      <a:lnTo>
                        <a:pt x="229" y="50"/>
                      </a:lnTo>
                      <a:lnTo>
                        <a:pt x="213" y="33"/>
                      </a:lnTo>
                      <a:lnTo>
                        <a:pt x="193" y="18"/>
                      </a:lnTo>
                      <a:lnTo>
                        <a:pt x="171" y="8"/>
                      </a:lnTo>
                      <a:lnTo>
                        <a:pt x="146" y="2"/>
                      </a:lnTo>
                      <a:lnTo>
                        <a:pt x="121" y="0"/>
                      </a:lnTo>
                      <a:lnTo>
                        <a:pt x="97" y="4"/>
                      </a:lnTo>
                      <a:lnTo>
                        <a:pt x="73" y="12"/>
                      </a:lnTo>
                      <a:lnTo>
                        <a:pt x="52" y="23"/>
                      </a:lnTo>
                      <a:lnTo>
                        <a:pt x="34" y="39"/>
                      </a:lnTo>
                      <a:lnTo>
                        <a:pt x="18" y="58"/>
                      </a:lnTo>
                      <a:lnTo>
                        <a:pt x="8" y="8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58" name="Freeform 50"/>
                <p:cNvSpPr>
                  <a:spLocks/>
                </p:cNvSpPr>
                <p:nvPr/>
              </p:nvSpPr>
              <p:spPr bwMode="auto">
                <a:xfrm>
                  <a:off x="1928" y="2026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8" y="80"/>
                    </a:cxn>
                    <a:cxn ang="0">
                      <a:pos x="1" y="103"/>
                    </a:cxn>
                    <a:cxn ang="0">
                      <a:pos x="0" y="127"/>
                    </a:cxn>
                    <a:cxn ang="0">
                      <a:pos x="3" y="150"/>
                    </a:cxn>
                    <a:cxn ang="0">
                      <a:pos x="12" y="172"/>
                    </a:cxn>
                    <a:cxn ang="0">
                      <a:pos x="24" y="191"/>
                    </a:cxn>
                    <a:cxn ang="0">
                      <a:pos x="40" y="209"/>
                    </a:cxn>
                    <a:cxn ang="0">
                      <a:pos x="60" y="223"/>
                    </a:cxn>
                    <a:cxn ang="0">
                      <a:pos x="83" y="235"/>
                    </a:cxn>
                    <a:cxn ang="0">
                      <a:pos x="108" y="241"/>
                    </a:cxn>
                    <a:cxn ang="0">
                      <a:pos x="132" y="242"/>
                    </a:cxn>
                    <a:cxn ang="0">
                      <a:pos x="156" y="239"/>
                    </a:cxn>
                    <a:cxn ang="0">
                      <a:pos x="180" y="230"/>
                    </a:cxn>
                    <a:cxn ang="0">
                      <a:pos x="201" y="219"/>
                    </a:cxn>
                    <a:cxn ang="0">
                      <a:pos x="219" y="204"/>
                    </a:cxn>
                    <a:cxn ang="0">
                      <a:pos x="235" y="184"/>
                    </a:cxn>
                    <a:cxn ang="0">
                      <a:pos x="246" y="162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69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3" y="18"/>
                    </a:cxn>
                    <a:cxn ang="0">
                      <a:pos x="171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1"/>
                    </a:cxn>
                    <a:cxn ang="0">
                      <a:pos x="52" y="23"/>
                    </a:cxn>
                    <a:cxn ang="0">
                      <a:pos x="34" y="38"/>
                    </a:cxn>
                    <a:cxn ang="0">
                      <a:pos x="18" y="58"/>
                    </a:cxn>
                    <a:cxn ang="0">
                      <a:pos x="8" y="80"/>
                    </a:cxn>
                  </a:cxnLst>
                  <a:rect l="0" t="0" r="r" b="b"/>
                  <a:pathLst>
                    <a:path w="253" h="242">
                      <a:moveTo>
                        <a:pt x="8" y="80"/>
                      </a:moveTo>
                      <a:lnTo>
                        <a:pt x="1" y="103"/>
                      </a:lnTo>
                      <a:lnTo>
                        <a:pt x="0" y="127"/>
                      </a:lnTo>
                      <a:lnTo>
                        <a:pt x="3" y="150"/>
                      </a:lnTo>
                      <a:lnTo>
                        <a:pt x="12" y="172"/>
                      </a:lnTo>
                      <a:lnTo>
                        <a:pt x="24" y="191"/>
                      </a:lnTo>
                      <a:lnTo>
                        <a:pt x="40" y="209"/>
                      </a:lnTo>
                      <a:lnTo>
                        <a:pt x="60" y="223"/>
                      </a:lnTo>
                      <a:lnTo>
                        <a:pt x="83" y="235"/>
                      </a:lnTo>
                      <a:lnTo>
                        <a:pt x="108" y="241"/>
                      </a:lnTo>
                      <a:lnTo>
                        <a:pt x="132" y="242"/>
                      </a:lnTo>
                      <a:lnTo>
                        <a:pt x="156" y="239"/>
                      </a:lnTo>
                      <a:lnTo>
                        <a:pt x="180" y="230"/>
                      </a:lnTo>
                      <a:lnTo>
                        <a:pt x="201" y="219"/>
                      </a:lnTo>
                      <a:lnTo>
                        <a:pt x="219" y="204"/>
                      </a:lnTo>
                      <a:lnTo>
                        <a:pt x="235" y="184"/>
                      </a:lnTo>
                      <a:lnTo>
                        <a:pt x="246" y="162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69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3" y="18"/>
                      </a:lnTo>
                      <a:lnTo>
                        <a:pt x="171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1"/>
                      </a:lnTo>
                      <a:lnTo>
                        <a:pt x="52" y="23"/>
                      </a:lnTo>
                      <a:lnTo>
                        <a:pt x="34" y="38"/>
                      </a:lnTo>
                      <a:lnTo>
                        <a:pt x="18" y="58"/>
                      </a:lnTo>
                      <a:lnTo>
                        <a:pt x="8" y="8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59" name="Freeform 51"/>
                <p:cNvSpPr>
                  <a:spLocks/>
                </p:cNvSpPr>
                <p:nvPr/>
              </p:nvSpPr>
              <p:spPr bwMode="auto">
                <a:xfrm>
                  <a:off x="2145" y="1841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8" y="79"/>
                    </a:cxn>
                    <a:cxn ang="0">
                      <a:pos x="1" y="103"/>
                    </a:cxn>
                    <a:cxn ang="0">
                      <a:pos x="0" y="127"/>
                    </a:cxn>
                    <a:cxn ang="0">
                      <a:pos x="3" y="150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0" y="209"/>
                    </a:cxn>
                    <a:cxn ang="0">
                      <a:pos x="60" y="223"/>
                    </a:cxn>
                    <a:cxn ang="0">
                      <a:pos x="82" y="235"/>
                    </a:cxn>
                    <a:cxn ang="0">
                      <a:pos x="107" y="241"/>
                    </a:cxn>
                    <a:cxn ang="0">
                      <a:pos x="132" y="242"/>
                    </a:cxn>
                    <a:cxn ang="0">
                      <a:pos x="156" y="239"/>
                    </a:cxn>
                    <a:cxn ang="0">
                      <a:pos x="180" y="230"/>
                    </a:cxn>
                    <a:cxn ang="0">
                      <a:pos x="201" y="219"/>
                    </a:cxn>
                    <a:cxn ang="0">
                      <a:pos x="219" y="203"/>
                    </a:cxn>
                    <a:cxn ang="0">
                      <a:pos x="235" y="184"/>
                    </a:cxn>
                    <a:cxn ang="0">
                      <a:pos x="245" y="162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69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3" y="17"/>
                    </a:cxn>
                    <a:cxn ang="0">
                      <a:pos x="171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1"/>
                    </a:cxn>
                    <a:cxn ang="0">
                      <a:pos x="52" y="23"/>
                    </a:cxn>
                    <a:cxn ang="0">
                      <a:pos x="34" y="38"/>
                    </a:cxn>
                    <a:cxn ang="0">
                      <a:pos x="18" y="58"/>
                    </a:cxn>
                    <a:cxn ang="0">
                      <a:pos x="8" y="79"/>
                    </a:cxn>
                  </a:cxnLst>
                  <a:rect l="0" t="0" r="r" b="b"/>
                  <a:pathLst>
                    <a:path w="253" h="242">
                      <a:moveTo>
                        <a:pt x="8" y="79"/>
                      </a:moveTo>
                      <a:lnTo>
                        <a:pt x="1" y="103"/>
                      </a:lnTo>
                      <a:lnTo>
                        <a:pt x="0" y="127"/>
                      </a:lnTo>
                      <a:lnTo>
                        <a:pt x="3" y="150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0" y="209"/>
                      </a:lnTo>
                      <a:lnTo>
                        <a:pt x="60" y="223"/>
                      </a:lnTo>
                      <a:lnTo>
                        <a:pt x="82" y="235"/>
                      </a:lnTo>
                      <a:lnTo>
                        <a:pt x="107" y="241"/>
                      </a:lnTo>
                      <a:lnTo>
                        <a:pt x="132" y="242"/>
                      </a:lnTo>
                      <a:lnTo>
                        <a:pt x="156" y="239"/>
                      </a:lnTo>
                      <a:lnTo>
                        <a:pt x="180" y="230"/>
                      </a:lnTo>
                      <a:lnTo>
                        <a:pt x="201" y="219"/>
                      </a:lnTo>
                      <a:lnTo>
                        <a:pt x="219" y="203"/>
                      </a:lnTo>
                      <a:lnTo>
                        <a:pt x="235" y="184"/>
                      </a:lnTo>
                      <a:lnTo>
                        <a:pt x="245" y="162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69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3" y="17"/>
                      </a:lnTo>
                      <a:lnTo>
                        <a:pt x="171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1"/>
                      </a:lnTo>
                      <a:lnTo>
                        <a:pt x="52" y="23"/>
                      </a:lnTo>
                      <a:lnTo>
                        <a:pt x="34" y="38"/>
                      </a:lnTo>
                      <a:lnTo>
                        <a:pt x="18" y="58"/>
                      </a:lnTo>
                      <a:lnTo>
                        <a:pt x="8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60" name="Freeform 52"/>
                <p:cNvSpPr>
                  <a:spLocks/>
                </p:cNvSpPr>
                <p:nvPr/>
              </p:nvSpPr>
              <p:spPr bwMode="auto">
                <a:xfrm>
                  <a:off x="2253" y="1746"/>
                  <a:ext cx="84" cy="98"/>
                </a:xfrm>
                <a:custGeom>
                  <a:avLst/>
                  <a:gdLst/>
                  <a:ahLst/>
                  <a:cxnLst>
                    <a:cxn ang="0">
                      <a:pos x="8" y="80"/>
                    </a:cxn>
                    <a:cxn ang="0">
                      <a:pos x="1" y="104"/>
                    </a:cxn>
                    <a:cxn ang="0">
                      <a:pos x="0" y="127"/>
                    </a:cxn>
                    <a:cxn ang="0">
                      <a:pos x="3" y="150"/>
                    </a:cxn>
                    <a:cxn ang="0">
                      <a:pos x="12" y="172"/>
                    </a:cxn>
                    <a:cxn ang="0">
                      <a:pos x="24" y="192"/>
                    </a:cxn>
                    <a:cxn ang="0">
                      <a:pos x="40" y="209"/>
                    </a:cxn>
                    <a:cxn ang="0">
                      <a:pos x="60" y="224"/>
                    </a:cxn>
                    <a:cxn ang="0">
                      <a:pos x="82" y="235"/>
                    </a:cxn>
                    <a:cxn ang="0">
                      <a:pos x="107" y="241"/>
                    </a:cxn>
                    <a:cxn ang="0">
                      <a:pos x="132" y="242"/>
                    </a:cxn>
                    <a:cxn ang="0">
                      <a:pos x="156" y="239"/>
                    </a:cxn>
                    <a:cxn ang="0">
                      <a:pos x="180" y="231"/>
                    </a:cxn>
                    <a:cxn ang="0">
                      <a:pos x="201" y="219"/>
                    </a:cxn>
                    <a:cxn ang="0">
                      <a:pos x="219" y="204"/>
                    </a:cxn>
                    <a:cxn ang="0">
                      <a:pos x="235" y="184"/>
                    </a:cxn>
                    <a:cxn ang="0">
                      <a:pos x="245" y="163"/>
                    </a:cxn>
                    <a:cxn ang="0">
                      <a:pos x="252" y="139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70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3" y="18"/>
                    </a:cxn>
                    <a:cxn ang="0">
                      <a:pos x="171" y="8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2"/>
                    </a:cxn>
                    <a:cxn ang="0">
                      <a:pos x="52" y="23"/>
                    </a:cxn>
                    <a:cxn ang="0">
                      <a:pos x="34" y="39"/>
                    </a:cxn>
                    <a:cxn ang="0">
                      <a:pos x="18" y="58"/>
                    </a:cxn>
                    <a:cxn ang="0">
                      <a:pos x="8" y="80"/>
                    </a:cxn>
                  </a:cxnLst>
                  <a:rect l="0" t="0" r="r" b="b"/>
                  <a:pathLst>
                    <a:path w="253" h="242">
                      <a:moveTo>
                        <a:pt x="8" y="80"/>
                      </a:moveTo>
                      <a:lnTo>
                        <a:pt x="1" y="104"/>
                      </a:lnTo>
                      <a:lnTo>
                        <a:pt x="0" y="127"/>
                      </a:lnTo>
                      <a:lnTo>
                        <a:pt x="3" y="150"/>
                      </a:lnTo>
                      <a:lnTo>
                        <a:pt x="12" y="172"/>
                      </a:lnTo>
                      <a:lnTo>
                        <a:pt x="24" y="192"/>
                      </a:lnTo>
                      <a:lnTo>
                        <a:pt x="40" y="209"/>
                      </a:lnTo>
                      <a:lnTo>
                        <a:pt x="60" y="224"/>
                      </a:lnTo>
                      <a:lnTo>
                        <a:pt x="82" y="235"/>
                      </a:lnTo>
                      <a:lnTo>
                        <a:pt x="107" y="241"/>
                      </a:lnTo>
                      <a:lnTo>
                        <a:pt x="132" y="242"/>
                      </a:lnTo>
                      <a:lnTo>
                        <a:pt x="156" y="239"/>
                      </a:lnTo>
                      <a:lnTo>
                        <a:pt x="180" y="231"/>
                      </a:lnTo>
                      <a:lnTo>
                        <a:pt x="201" y="219"/>
                      </a:lnTo>
                      <a:lnTo>
                        <a:pt x="219" y="204"/>
                      </a:lnTo>
                      <a:lnTo>
                        <a:pt x="235" y="184"/>
                      </a:lnTo>
                      <a:lnTo>
                        <a:pt x="245" y="163"/>
                      </a:lnTo>
                      <a:lnTo>
                        <a:pt x="252" y="139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70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3" y="18"/>
                      </a:lnTo>
                      <a:lnTo>
                        <a:pt x="171" y="8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2"/>
                      </a:lnTo>
                      <a:lnTo>
                        <a:pt x="52" y="23"/>
                      </a:lnTo>
                      <a:lnTo>
                        <a:pt x="34" y="39"/>
                      </a:lnTo>
                      <a:lnTo>
                        <a:pt x="18" y="58"/>
                      </a:lnTo>
                      <a:lnTo>
                        <a:pt x="8" y="8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61" name="Freeform 53"/>
                <p:cNvSpPr>
                  <a:spLocks/>
                </p:cNvSpPr>
                <p:nvPr/>
              </p:nvSpPr>
              <p:spPr bwMode="auto">
                <a:xfrm>
                  <a:off x="2362" y="1654"/>
                  <a:ext cx="86" cy="96"/>
                </a:xfrm>
                <a:custGeom>
                  <a:avLst/>
                  <a:gdLst/>
                  <a:ahLst/>
                  <a:cxnLst>
                    <a:cxn ang="0">
                      <a:pos x="7" y="79"/>
                    </a:cxn>
                    <a:cxn ang="0">
                      <a:pos x="1" y="103"/>
                    </a:cxn>
                    <a:cxn ang="0">
                      <a:pos x="0" y="127"/>
                    </a:cxn>
                    <a:cxn ang="0">
                      <a:pos x="3" y="150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0" y="209"/>
                    </a:cxn>
                    <a:cxn ang="0">
                      <a:pos x="60" y="223"/>
                    </a:cxn>
                    <a:cxn ang="0">
                      <a:pos x="82" y="234"/>
                    </a:cxn>
                    <a:cxn ang="0">
                      <a:pos x="107" y="241"/>
                    </a:cxn>
                    <a:cxn ang="0">
                      <a:pos x="132" y="242"/>
                    </a:cxn>
                    <a:cxn ang="0">
                      <a:pos x="156" y="239"/>
                    </a:cxn>
                    <a:cxn ang="0">
                      <a:pos x="180" y="230"/>
                    </a:cxn>
                    <a:cxn ang="0">
                      <a:pos x="201" y="219"/>
                    </a:cxn>
                    <a:cxn ang="0">
                      <a:pos x="219" y="203"/>
                    </a:cxn>
                    <a:cxn ang="0">
                      <a:pos x="235" y="184"/>
                    </a:cxn>
                    <a:cxn ang="0">
                      <a:pos x="245" y="162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50" y="92"/>
                    </a:cxn>
                    <a:cxn ang="0">
                      <a:pos x="241" y="69"/>
                    </a:cxn>
                    <a:cxn ang="0">
                      <a:pos x="229" y="49"/>
                    </a:cxn>
                    <a:cxn ang="0">
                      <a:pos x="213" y="32"/>
                    </a:cxn>
                    <a:cxn ang="0">
                      <a:pos x="193" y="17"/>
                    </a:cxn>
                    <a:cxn ang="0">
                      <a:pos x="170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1"/>
                    </a:cxn>
                    <a:cxn ang="0">
                      <a:pos x="52" y="23"/>
                    </a:cxn>
                    <a:cxn ang="0">
                      <a:pos x="34" y="38"/>
                    </a:cxn>
                    <a:cxn ang="0">
                      <a:pos x="18" y="58"/>
                    </a:cxn>
                    <a:cxn ang="0">
                      <a:pos x="7" y="79"/>
                    </a:cxn>
                  </a:cxnLst>
                  <a:rect l="0" t="0" r="r" b="b"/>
                  <a:pathLst>
                    <a:path w="253" h="242">
                      <a:moveTo>
                        <a:pt x="7" y="79"/>
                      </a:moveTo>
                      <a:lnTo>
                        <a:pt x="1" y="103"/>
                      </a:lnTo>
                      <a:lnTo>
                        <a:pt x="0" y="127"/>
                      </a:lnTo>
                      <a:lnTo>
                        <a:pt x="3" y="150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0" y="209"/>
                      </a:lnTo>
                      <a:lnTo>
                        <a:pt x="60" y="223"/>
                      </a:lnTo>
                      <a:lnTo>
                        <a:pt x="82" y="234"/>
                      </a:lnTo>
                      <a:lnTo>
                        <a:pt x="107" y="241"/>
                      </a:lnTo>
                      <a:lnTo>
                        <a:pt x="132" y="242"/>
                      </a:lnTo>
                      <a:lnTo>
                        <a:pt x="156" y="239"/>
                      </a:lnTo>
                      <a:lnTo>
                        <a:pt x="180" y="230"/>
                      </a:lnTo>
                      <a:lnTo>
                        <a:pt x="201" y="219"/>
                      </a:lnTo>
                      <a:lnTo>
                        <a:pt x="219" y="203"/>
                      </a:lnTo>
                      <a:lnTo>
                        <a:pt x="235" y="184"/>
                      </a:lnTo>
                      <a:lnTo>
                        <a:pt x="245" y="162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50" y="92"/>
                      </a:lnTo>
                      <a:lnTo>
                        <a:pt x="241" y="69"/>
                      </a:lnTo>
                      <a:lnTo>
                        <a:pt x="229" y="49"/>
                      </a:lnTo>
                      <a:lnTo>
                        <a:pt x="213" y="32"/>
                      </a:lnTo>
                      <a:lnTo>
                        <a:pt x="193" y="17"/>
                      </a:lnTo>
                      <a:lnTo>
                        <a:pt x="170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1"/>
                      </a:lnTo>
                      <a:lnTo>
                        <a:pt x="52" y="23"/>
                      </a:lnTo>
                      <a:lnTo>
                        <a:pt x="34" y="38"/>
                      </a:lnTo>
                      <a:lnTo>
                        <a:pt x="18" y="58"/>
                      </a:lnTo>
                      <a:lnTo>
                        <a:pt x="7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62" name="Freeform 54"/>
                <p:cNvSpPr>
                  <a:spLocks/>
                </p:cNvSpPr>
                <p:nvPr/>
              </p:nvSpPr>
              <p:spPr bwMode="auto">
                <a:xfrm>
                  <a:off x="1565" y="1916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7" y="79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2" y="172"/>
                    </a:cxn>
                    <a:cxn ang="0">
                      <a:pos x="24" y="191"/>
                    </a:cxn>
                    <a:cxn ang="0">
                      <a:pos x="40" y="209"/>
                    </a:cxn>
                    <a:cxn ang="0">
                      <a:pos x="59" y="223"/>
                    </a:cxn>
                    <a:cxn ang="0">
                      <a:pos x="82" y="234"/>
                    </a:cxn>
                    <a:cxn ang="0">
                      <a:pos x="107" y="240"/>
                    </a:cxn>
                    <a:cxn ang="0">
                      <a:pos x="132" y="241"/>
                    </a:cxn>
                    <a:cxn ang="0">
                      <a:pos x="156" y="238"/>
                    </a:cxn>
                    <a:cxn ang="0">
                      <a:pos x="180" y="229"/>
                    </a:cxn>
                    <a:cxn ang="0">
                      <a:pos x="201" y="218"/>
                    </a:cxn>
                    <a:cxn ang="0">
                      <a:pos x="219" y="203"/>
                    </a:cxn>
                    <a:cxn ang="0">
                      <a:pos x="234" y="183"/>
                    </a:cxn>
                    <a:cxn ang="0">
                      <a:pos x="245" y="161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50" y="91"/>
                    </a:cxn>
                    <a:cxn ang="0">
                      <a:pos x="241" y="69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3" y="18"/>
                    </a:cxn>
                    <a:cxn ang="0">
                      <a:pos x="170" y="7"/>
                    </a:cxn>
                    <a:cxn ang="0">
                      <a:pos x="145" y="1"/>
                    </a:cxn>
                    <a:cxn ang="0">
                      <a:pos x="120" y="0"/>
                    </a:cxn>
                    <a:cxn ang="0">
                      <a:pos x="96" y="3"/>
                    </a:cxn>
                    <a:cxn ang="0">
                      <a:pos x="72" y="10"/>
                    </a:cxn>
                    <a:cxn ang="0">
                      <a:pos x="52" y="23"/>
                    </a:cxn>
                    <a:cxn ang="0">
                      <a:pos x="33" y="38"/>
                    </a:cxn>
                    <a:cxn ang="0">
                      <a:pos x="18" y="57"/>
                    </a:cxn>
                    <a:cxn ang="0">
                      <a:pos x="7" y="79"/>
                    </a:cxn>
                  </a:cxnLst>
                  <a:rect l="0" t="0" r="r" b="b"/>
                  <a:pathLst>
                    <a:path w="253" h="241">
                      <a:moveTo>
                        <a:pt x="7" y="79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2" y="172"/>
                      </a:lnTo>
                      <a:lnTo>
                        <a:pt x="24" y="191"/>
                      </a:lnTo>
                      <a:lnTo>
                        <a:pt x="40" y="209"/>
                      </a:lnTo>
                      <a:lnTo>
                        <a:pt x="59" y="223"/>
                      </a:lnTo>
                      <a:lnTo>
                        <a:pt x="82" y="234"/>
                      </a:lnTo>
                      <a:lnTo>
                        <a:pt x="107" y="240"/>
                      </a:lnTo>
                      <a:lnTo>
                        <a:pt x="132" y="241"/>
                      </a:lnTo>
                      <a:lnTo>
                        <a:pt x="156" y="238"/>
                      </a:lnTo>
                      <a:lnTo>
                        <a:pt x="180" y="229"/>
                      </a:lnTo>
                      <a:lnTo>
                        <a:pt x="201" y="218"/>
                      </a:lnTo>
                      <a:lnTo>
                        <a:pt x="219" y="203"/>
                      </a:lnTo>
                      <a:lnTo>
                        <a:pt x="234" y="183"/>
                      </a:lnTo>
                      <a:lnTo>
                        <a:pt x="245" y="161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50" y="91"/>
                      </a:lnTo>
                      <a:lnTo>
                        <a:pt x="241" y="69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3" y="18"/>
                      </a:lnTo>
                      <a:lnTo>
                        <a:pt x="170" y="7"/>
                      </a:lnTo>
                      <a:lnTo>
                        <a:pt x="145" y="1"/>
                      </a:lnTo>
                      <a:lnTo>
                        <a:pt x="120" y="0"/>
                      </a:lnTo>
                      <a:lnTo>
                        <a:pt x="96" y="3"/>
                      </a:lnTo>
                      <a:lnTo>
                        <a:pt x="72" y="10"/>
                      </a:lnTo>
                      <a:lnTo>
                        <a:pt x="52" y="23"/>
                      </a:lnTo>
                      <a:lnTo>
                        <a:pt x="33" y="38"/>
                      </a:lnTo>
                      <a:lnTo>
                        <a:pt x="18" y="57"/>
                      </a:lnTo>
                      <a:lnTo>
                        <a:pt x="7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63" name="Freeform 55"/>
                <p:cNvSpPr>
                  <a:spLocks/>
                </p:cNvSpPr>
                <p:nvPr/>
              </p:nvSpPr>
              <p:spPr bwMode="auto">
                <a:xfrm>
                  <a:off x="1591" y="1762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8" y="78"/>
                    </a:cxn>
                    <a:cxn ang="0">
                      <a:pos x="2" y="102"/>
                    </a:cxn>
                    <a:cxn ang="0">
                      <a:pos x="0" y="126"/>
                    </a:cxn>
                    <a:cxn ang="0">
                      <a:pos x="4" y="148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1" y="208"/>
                    </a:cxn>
                    <a:cxn ang="0">
                      <a:pos x="60" y="223"/>
                    </a:cxn>
                    <a:cxn ang="0">
                      <a:pos x="83" y="233"/>
                    </a:cxn>
                    <a:cxn ang="0">
                      <a:pos x="108" y="239"/>
                    </a:cxn>
                    <a:cxn ang="0">
                      <a:pos x="133" y="240"/>
                    </a:cxn>
                    <a:cxn ang="0">
                      <a:pos x="157" y="237"/>
                    </a:cxn>
                    <a:cxn ang="0">
                      <a:pos x="181" y="229"/>
                    </a:cxn>
                    <a:cxn ang="0">
                      <a:pos x="202" y="218"/>
                    </a:cxn>
                    <a:cxn ang="0">
                      <a:pos x="220" y="202"/>
                    </a:cxn>
                    <a:cxn ang="0">
                      <a:pos x="235" y="182"/>
                    </a:cxn>
                    <a:cxn ang="0">
                      <a:pos x="246" y="161"/>
                    </a:cxn>
                    <a:cxn ang="0">
                      <a:pos x="253" y="137"/>
                    </a:cxn>
                    <a:cxn ang="0">
                      <a:pos x="254" y="114"/>
                    </a:cxn>
                    <a:cxn ang="0">
                      <a:pos x="250" y="90"/>
                    </a:cxn>
                    <a:cxn ang="0">
                      <a:pos x="242" y="69"/>
                    </a:cxn>
                    <a:cxn ang="0">
                      <a:pos x="230" y="49"/>
                    </a:cxn>
                    <a:cxn ang="0">
                      <a:pos x="213" y="32"/>
                    </a:cxn>
                    <a:cxn ang="0">
                      <a:pos x="193" y="17"/>
                    </a:cxn>
                    <a:cxn ang="0">
                      <a:pos x="170" y="7"/>
                    </a:cxn>
                    <a:cxn ang="0">
                      <a:pos x="145" y="1"/>
                    </a:cxn>
                    <a:cxn ang="0">
                      <a:pos x="121" y="0"/>
                    </a:cxn>
                    <a:cxn ang="0">
                      <a:pos x="96" y="3"/>
                    </a:cxn>
                    <a:cxn ang="0">
                      <a:pos x="73" y="10"/>
                    </a:cxn>
                    <a:cxn ang="0">
                      <a:pos x="53" y="22"/>
                    </a:cxn>
                    <a:cxn ang="0">
                      <a:pos x="34" y="38"/>
                    </a:cxn>
                    <a:cxn ang="0">
                      <a:pos x="19" y="56"/>
                    </a:cxn>
                    <a:cxn ang="0">
                      <a:pos x="8" y="78"/>
                    </a:cxn>
                  </a:cxnLst>
                  <a:rect l="0" t="0" r="r" b="b"/>
                  <a:pathLst>
                    <a:path w="254" h="240">
                      <a:moveTo>
                        <a:pt x="8" y="78"/>
                      </a:moveTo>
                      <a:lnTo>
                        <a:pt x="2" y="102"/>
                      </a:lnTo>
                      <a:lnTo>
                        <a:pt x="0" y="126"/>
                      </a:lnTo>
                      <a:lnTo>
                        <a:pt x="4" y="148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1" y="208"/>
                      </a:lnTo>
                      <a:lnTo>
                        <a:pt x="60" y="223"/>
                      </a:lnTo>
                      <a:lnTo>
                        <a:pt x="83" y="233"/>
                      </a:lnTo>
                      <a:lnTo>
                        <a:pt x="108" y="239"/>
                      </a:lnTo>
                      <a:lnTo>
                        <a:pt x="133" y="240"/>
                      </a:lnTo>
                      <a:lnTo>
                        <a:pt x="157" y="237"/>
                      </a:lnTo>
                      <a:lnTo>
                        <a:pt x="181" y="229"/>
                      </a:lnTo>
                      <a:lnTo>
                        <a:pt x="202" y="218"/>
                      </a:lnTo>
                      <a:lnTo>
                        <a:pt x="220" y="202"/>
                      </a:lnTo>
                      <a:lnTo>
                        <a:pt x="235" y="182"/>
                      </a:lnTo>
                      <a:lnTo>
                        <a:pt x="246" y="161"/>
                      </a:lnTo>
                      <a:lnTo>
                        <a:pt x="253" y="137"/>
                      </a:lnTo>
                      <a:lnTo>
                        <a:pt x="254" y="114"/>
                      </a:lnTo>
                      <a:lnTo>
                        <a:pt x="250" y="90"/>
                      </a:lnTo>
                      <a:lnTo>
                        <a:pt x="242" y="69"/>
                      </a:lnTo>
                      <a:lnTo>
                        <a:pt x="230" y="49"/>
                      </a:lnTo>
                      <a:lnTo>
                        <a:pt x="213" y="32"/>
                      </a:lnTo>
                      <a:lnTo>
                        <a:pt x="193" y="17"/>
                      </a:lnTo>
                      <a:lnTo>
                        <a:pt x="170" y="7"/>
                      </a:lnTo>
                      <a:lnTo>
                        <a:pt x="145" y="1"/>
                      </a:lnTo>
                      <a:lnTo>
                        <a:pt x="121" y="0"/>
                      </a:lnTo>
                      <a:lnTo>
                        <a:pt x="96" y="3"/>
                      </a:lnTo>
                      <a:lnTo>
                        <a:pt x="73" y="10"/>
                      </a:lnTo>
                      <a:lnTo>
                        <a:pt x="53" y="22"/>
                      </a:lnTo>
                      <a:lnTo>
                        <a:pt x="34" y="38"/>
                      </a:lnTo>
                      <a:lnTo>
                        <a:pt x="19" y="56"/>
                      </a:lnTo>
                      <a:lnTo>
                        <a:pt x="8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64" name="Freeform 56"/>
                <p:cNvSpPr>
                  <a:spLocks/>
                </p:cNvSpPr>
                <p:nvPr/>
              </p:nvSpPr>
              <p:spPr bwMode="auto">
                <a:xfrm>
                  <a:off x="1614" y="1606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8" y="79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2" y="172"/>
                    </a:cxn>
                    <a:cxn ang="0">
                      <a:pos x="24" y="191"/>
                    </a:cxn>
                    <a:cxn ang="0">
                      <a:pos x="40" y="209"/>
                    </a:cxn>
                    <a:cxn ang="0">
                      <a:pos x="61" y="223"/>
                    </a:cxn>
                    <a:cxn ang="0">
                      <a:pos x="84" y="234"/>
                    </a:cxn>
                    <a:cxn ang="0">
                      <a:pos x="109" y="240"/>
                    </a:cxn>
                    <a:cxn ang="0">
                      <a:pos x="134" y="241"/>
                    </a:cxn>
                    <a:cxn ang="0">
                      <a:pos x="158" y="238"/>
                    </a:cxn>
                    <a:cxn ang="0">
                      <a:pos x="181" y="229"/>
                    </a:cxn>
                    <a:cxn ang="0">
                      <a:pos x="201" y="218"/>
                    </a:cxn>
                    <a:cxn ang="0">
                      <a:pos x="220" y="203"/>
                    </a:cxn>
                    <a:cxn ang="0">
                      <a:pos x="235" y="183"/>
                    </a:cxn>
                    <a:cxn ang="0">
                      <a:pos x="247" y="161"/>
                    </a:cxn>
                    <a:cxn ang="0">
                      <a:pos x="253" y="137"/>
                    </a:cxn>
                    <a:cxn ang="0">
                      <a:pos x="254" y="115"/>
                    </a:cxn>
                    <a:cxn ang="0">
                      <a:pos x="251" y="91"/>
                    </a:cxn>
                    <a:cxn ang="0">
                      <a:pos x="243" y="69"/>
                    </a:cxn>
                    <a:cxn ang="0">
                      <a:pos x="231" y="50"/>
                    </a:cxn>
                    <a:cxn ang="0">
                      <a:pos x="214" y="32"/>
                    </a:cxn>
                    <a:cxn ang="0">
                      <a:pos x="194" y="18"/>
                    </a:cxn>
                    <a:cxn ang="0">
                      <a:pos x="171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4" y="10"/>
                    </a:cxn>
                    <a:cxn ang="0">
                      <a:pos x="53" y="23"/>
                    </a:cxn>
                    <a:cxn ang="0">
                      <a:pos x="35" y="38"/>
                    </a:cxn>
                    <a:cxn ang="0">
                      <a:pos x="20" y="57"/>
                    </a:cxn>
                    <a:cxn ang="0">
                      <a:pos x="8" y="79"/>
                    </a:cxn>
                  </a:cxnLst>
                  <a:rect l="0" t="0" r="r" b="b"/>
                  <a:pathLst>
                    <a:path w="254" h="241">
                      <a:moveTo>
                        <a:pt x="8" y="79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2" y="172"/>
                      </a:lnTo>
                      <a:lnTo>
                        <a:pt x="24" y="191"/>
                      </a:lnTo>
                      <a:lnTo>
                        <a:pt x="40" y="209"/>
                      </a:lnTo>
                      <a:lnTo>
                        <a:pt x="61" y="223"/>
                      </a:lnTo>
                      <a:lnTo>
                        <a:pt x="84" y="234"/>
                      </a:lnTo>
                      <a:lnTo>
                        <a:pt x="109" y="240"/>
                      </a:lnTo>
                      <a:lnTo>
                        <a:pt x="134" y="241"/>
                      </a:lnTo>
                      <a:lnTo>
                        <a:pt x="158" y="238"/>
                      </a:lnTo>
                      <a:lnTo>
                        <a:pt x="181" y="229"/>
                      </a:lnTo>
                      <a:lnTo>
                        <a:pt x="201" y="218"/>
                      </a:lnTo>
                      <a:lnTo>
                        <a:pt x="220" y="203"/>
                      </a:lnTo>
                      <a:lnTo>
                        <a:pt x="235" y="183"/>
                      </a:lnTo>
                      <a:lnTo>
                        <a:pt x="247" y="161"/>
                      </a:lnTo>
                      <a:lnTo>
                        <a:pt x="253" y="137"/>
                      </a:lnTo>
                      <a:lnTo>
                        <a:pt x="254" y="115"/>
                      </a:lnTo>
                      <a:lnTo>
                        <a:pt x="251" y="91"/>
                      </a:lnTo>
                      <a:lnTo>
                        <a:pt x="243" y="69"/>
                      </a:lnTo>
                      <a:lnTo>
                        <a:pt x="231" y="50"/>
                      </a:lnTo>
                      <a:lnTo>
                        <a:pt x="214" y="32"/>
                      </a:lnTo>
                      <a:lnTo>
                        <a:pt x="194" y="18"/>
                      </a:lnTo>
                      <a:lnTo>
                        <a:pt x="171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4" y="10"/>
                      </a:lnTo>
                      <a:lnTo>
                        <a:pt x="53" y="23"/>
                      </a:lnTo>
                      <a:lnTo>
                        <a:pt x="35" y="38"/>
                      </a:lnTo>
                      <a:lnTo>
                        <a:pt x="20" y="57"/>
                      </a:lnTo>
                      <a:lnTo>
                        <a:pt x="8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65" name="Freeform 57"/>
                <p:cNvSpPr>
                  <a:spLocks/>
                </p:cNvSpPr>
                <p:nvPr/>
              </p:nvSpPr>
              <p:spPr bwMode="auto">
                <a:xfrm>
                  <a:off x="1638" y="1472"/>
                  <a:ext cx="85" cy="98"/>
                </a:xfrm>
                <a:custGeom>
                  <a:avLst/>
                  <a:gdLst/>
                  <a:ahLst/>
                  <a:cxnLst>
                    <a:cxn ang="0">
                      <a:pos x="8" y="79"/>
                    </a:cxn>
                    <a:cxn ang="0">
                      <a:pos x="1" y="103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2" y="172"/>
                    </a:cxn>
                    <a:cxn ang="0">
                      <a:pos x="24" y="192"/>
                    </a:cxn>
                    <a:cxn ang="0">
                      <a:pos x="40" y="209"/>
                    </a:cxn>
                    <a:cxn ang="0">
                      <a:pos x="61" y="224"/>
                    </a:cxn>
                    <a:cxn ang="0">
                      <a:pos x="84" y="234"/>
                    </a:cxn>
                    <a:cxn ang="0">
                      <a:pos x="109" y="240"/>
                    </a:cxn>
                    <a:cxn ang="0">
                      <a:pos x="134" y="241"/>
                    </a:cxn>
                    <a:cxn ang="0">
                      <a:pos x="158" y="238"/>
                    </a:cxn>
                    <a:cxn ang="0">
                      <a:pos x="180" y="230"/>
                    </a:cxn>
                    <a:cxn ang="0">
                      <a:pos x="201" y="218"/>
                    </a:cxn>
                    <a:cxn ang="0">
                      <a:pos x="220" y="203"/>
                    </a:cxn>
                    <a:cxn ang="0">
                      <a:pos x="235" y="183"/>
                    </a:cxn>
                    <a:cxn ang="0">
                      <a:pos x="246" y="162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50" y="91"/>
                    </a:cxn>
                    <a:cxn ang="0">
                      <a:pos x="241" y="70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3" y="18"/>
                    </a:cxn>
                    <a:cxn ang="0">
                      <a:pos x="171" y="8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4"/>
                    </a:cxn>
                    <a:cxn ang="0">
                      <a:pos x="73" y="11"/>
                    </a:cxn>
                    <a:cxn ang="0">
                      <a:pos x="52" y="23"/>
                    </a:cxn>
                    <a:cxn ang="0">
                      <a:pos x="34" y="39"/>
                    </a:cxn>
                    <a:cxn ang="0">
                      <a:pos x="18" y="57"/>
                    </a:cxn>
                    <a:cxn ang="0">
                      <a:pos x="8" y="79"/>
                    </a:cxn>
                  </a:cxnLst>
                  <a:rect l="0" t="0" r="r" b="b"/>
                  <a:pathLst>
                    <a:path w="253" h="241">
                      <a:moveTo>
                        <a:pt x="8" y="79"/>
                      </a:moveTo>
                      <a:lnTo>
                        <a:pt x="1" y="103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2" y="172"/>
                      </a:lnTo>
                      <a:lnTo>
                        <a:pt x="24" y="192"/>
                      </a:lnTo>
                      <a:lnTo>
                        <a:pt x="40" y="209"/>
                      </a:lnTo>
                      <a:lnTo>
                        <a:pt x="61" y="224"/>
                      </a:lnTo>
                      <a:lnTo>
                        <a:pt x="84" y="234"/>
                      </a:lnTo>
                      <a:lnTo>
                        <a:pt x="109" y="240"/>
                      </a:lnTo>
                      <a:lnTo>
                        <a:pt x="134" y="241"/>
                      </a:lnTo>
                      <a:lnTo>
                        <a:pt x="158" y="238"/>
                      </a:lnTo>
                      <a:lnTo>
                        <a:pt x="180" y="230"/>
                      </a:lnTo>
                      <a:lnTo>
                        <a:pt x="201" y="218"/>
                      </a:lnTo>
                      <a:lnTo>
                        <a:pt x="220" y="203"/>
                      </a:lnTo>
                      <a:lnTo>
                        <a:pt x="235" y="183"/>
                      </a:lnTo>
                      <a:lnTo>
                        <a:pt x="246" y="162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50" y="91"/>
                      </a:lnTo>
                      <a:lnTo>
                        <a:pt x="241" y="70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3" y="18"/>
                      </a:lnTo>
                      <a:lnTo>
                        <a:pt x="171" y="8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4"/>
                      </a:lnTo>
                      <a:lnTo>
                        <a:pt x="73" y="11"/>
                      </a:lnTo>
                      <a:lnTo>
                        <a:pt x="52" y="23"/>
                      </a:lnTo>
                      <a:lnTo>
                        <a:pt x="34" y="39"/>
                      </a:lnTo>
                      <a:lnTo>
                        <a:pt x="18" y="57"/>
                      </a:lnTo>
                      <a:lnTo>
                        <a:pt x="8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66" name="Freeform 58"/>
                <p:cNvSpPr>
                  <a:spLocks/>
                </p:cNvSpPr>
                <p:nvPr/>
              </p:nvSpPr>
              <p:spPr bwMode="auto">
                <a:xfrm>
                  <a:off x="1662" y="1294"/>
                  <a:ext cx="84" cy="99"/>
                </a:xfrm>
                <a:custGeom>
                  <a:avLst/>
                  <a:gdLst/>
                  <a:ahLst/>
                  <a:cxnLst>
                    <a:cxn ang="0">
                      <a:pos x="7" y="78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0" y="209"/>
                    </a:cxn>
                    <a:cxn ang="0">
                      <a:pos x="60" y="223"/>
                    </a:cxn>
                    <a:cxn ang="0">
                      <a:pos x="82" y="233"/>
                    </a:cxn>
                    <a:cxn ang="0">
                      <a:pos x="107" y="240"/>
                    </a:cxn>
                    <a:cxn ang="0">
                      <a:pos x="132" y="241"/>
                    </a:cxn>
                    <a:cxn ang="0">
                      <a:pos x="156" y="238"/>
                    </a:cxn>
                    <a:cxn ang="0">
                      <a:pos x="180" y="229"/>
                    </a:cxn>
                    <a:cxn ang="0">
                      <a:pos x="201" y="218"/>
                    </a:cxn>
                    <a:cxn ang="0">
                      <a:pos x="219" y="202"/>
                    </a:cxn>
                    <a:cxn ang="0">
                      <a:pos x="235" y="183"/>
                    </a:cxn>
                    <a:cxn ang="0">
                      <a:pos x="245" y="161"/>
                    </a:cxn>
                    <a:cxn ang="0">
                      <a:pos x="252" y="137"/>
                    </a:cxn>
                    <a:cxn ang="0">
                      <a:pos x="253" y="115"/>
                    </a:cxn>
                    <a:cxn ang="0">
                      <a:pos x="250" y="91"/>
                    </a:cxn>
                    <a:cxn ang="0">
                      <a:pos x="241" y="69"/>
                    </a:cxn>
                    <a:cxn ang="0">
                      <a:pos x="229" y="49"/>
                    </a:cxn>
                    <a:cxn ang="0">
                      <a:pos x="213" y="32"/>
                    </a:cxn>
                    <a:cxn ang="0">
                      <a:pos x="192" y="17"/>
                    </a:cxn>
                    <a:cxn ang="0">
                      <a:pos x="169" y="7"/>
                    </a:cxn>
                    <a:cxn ang="0">
                      <a:pos x="144" y="1"/>
                    </a:cxn>
                    <a:cxn ang="0">
                      <a:pos x="120" y="0"/>
                    </a:cxn>
                    <a:cxn ang="0">
                      <a:pos x="95" y="3"/>
                    </a:cxn>
                    <a:cxn ang="0">
                      <a:pos x="73" y="10"/>
                    </a:cxn>
                    <a:cxn ang="0">
                      <a:pos x="52" y="23"/>
                    </a:cxn>
                    <a:cxn ang="0">
                      <a:pos x="34" y="38"/>
                    </a:cxn>
                    <a:cxn ang="0">
                      <a:pos x="18" y="57"/>
                    </a:cxn>
                    <a:cxn ang="0">
                      <a:pos x="7" y="78"/>
                    </a:cxn>
                  </a:cxnLst>
                  <a:rect l="0" t="0" r="r" b="b"/>
                  <a:pathLst>
                    <a:path w="253" h="241">
                      <a:moveTo>
                        <a:pt x="7" y="78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0" y="209"/>
                      </a:lnTo>
                      <a:lnTo>
                        <a:pt x="60" y="223"/>
                      </a:lnTo>
                      <a:lnTo>
                        <a:pt x="82" y="233"/>
                      </a:lnTo>
                      <a:lnTo>
                        <a:pt x="107" y="240"/>
                      </a:lnTo>
                      <a:lnTo>
                        <a:pt x="132" y="241"/>
                      </a:lnTo>
                      <a:lnTo>
                        <a:pt x="156" y="238"/>
                      </a:lnTo>
                      <a:lnTo>
                        <a:pt x="180" y="229"/>
                      </a:lnTo>
                      <a:lnTo>
                        <a:pt x="201" y="218"/>
                      </a:lnTo>
                      <a:lnTo>
                        <a:pt x="219" y="202"/>
                      </a:lnTo>
                      <a:lnTo>
                        <a:pt x="235" y="183"/>
                      </a:lnTo>
                      <a:lnTo>
                        <a:pt x="245" y="161"/>
                      </a:lnTo>
                      <a:lnTo>
                        <a:pt x="252" y="137"/>
                      </a:lnTo>
                      <a:lnTo>
                        <a:pt x="253" y="115"/>
                      </a:lnTo>
                      <a:lnTo>
                        <a:pt x="250" y="91"/>
                      </a:lnTo>
                      <a:lnTo>
                        <a:pt x="241" y="69"/>
                      </a:lnTo>
                      <a:lnTo>
                        <a:pt x="229" y="49"/>
                      </a:lnTo>
                      <a:lnTo>
                        <a:pt x="213" y="32"/>
                      </a:lnTo>
                      <a:lnTo>
                        <a:pt x="192" y="17"/>
                      </a:lnTo>
                      <a:lnTo>
                        <a:pt x="169" y="7"/>
                      </a:lnTo>
                      <a:lnTo>
                        <a:pt x="144" y="1"/>
                      </a:lnTo>
                      <a:lnTo>
                        <a:pt x="120" y="0"/>
                      </a:lnTo>
                      <a:lnTo>
                        <a:pt x="95" y="3"/>
                      </a:lnTo>
                      <a:lnTo>
                        <a:pt x="73" y="10"/>
                      </a:lnTo>
                      <a:lnTo>
                        <a:pt x="52" y="23"/>
                      </a:lnTo>
                      <a:lnTo>
                        <a:pt x="34" y="38"/>
                      </a:lnTo>
                      <a:lnTo>
                        <a:pt x="18" y="57"/>
                      </a:lnTo>
                      <a:lnTo>
                        <a:pt x="7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67" name="Freeform 59"/>
                <p:cNvSpPr>
                  <a:spLocks/>
                </p:cNvSpPr>
                <p:nvPr/>
              </p:nvSpPr>
              <p:spPr bwMode="auto">
                <a:xfrm>
                  <a:off x="1688" y="1141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7" y="79"/>
                    </a:cxn>
                    <a:cxn ang="0">
                      <a:pos x="1" y="103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1" y="172"/>
                    </a:cxn>
                    <a:cxn ang="0">
                      <a:pos x="23" y="192"/>
                    </a:cxn>
                    <a:cxn ang="0">
                      <a:pos x="40" y="209"/>
                    </a:cxn>
                    <a:cxn ang="0">
                      <a:pos x="60" y="224"/>
                    </a:cxn>
                    <a:cxn ang="0">
                      <a:pos x="83" y="234"/>
                    </a:cxn>
                    <a:cxn ang="0">
                      <a:pos x="108" y="240"/>
                    </a:cxn>
                    <a:cxn ang="0">
                      <a:pos x="133" y="241"/>
                    </a:cxn>
                    <a:cxn ang="0">
                      <a:pos x="157" y="238"/>
                    </a:cxn>
                    <a:cxn ang="0">
                      <a:pos x="180" y="230"/>
                    </a:cxn>
                    <a:cxn ang="0">
                      <a:pos x="202" y="218"/>
                    </a:cxn>
                    <a:cxn ang="0">
                      <a:pos x="220" y="203"/>
                    </a:cxn>
                    <a:cxn ang="0">
                      <a:pos x="235" y="183"/>
                    </a:cxn>
                    <a:cxn ang="0">
                      <a:pos x="246" y="162"/>
                    </a:cxn>
                    <a:cxn ang="0">
                      <a:pos x="253" y="138"/>
                    </a:cxn>
                    <a:cxn ang="0">
                      <a:pos x="254" y="115"/>
                    </a:cxn>
                    <a:cxn ang="0">
                      <a:pos x="251" y="91"/>
                    </a:cxn>
                    <a:cxn ang="0">
                      <a:pos x="242" y="70"/>
                    </a:cxn>
                    <a:cxn ang="0">
                      <a:pos x="230" y="50"/>
                    </a:cxn>
                    <a:cxn ang="0">
                      <a:pos x="214" y="32"/>
                    </a:cxn>
                    <a:cxn ang="0">
                      <a:pos x="193" y="18"/>
                    </a:cxn>
                    <a:cxn ang="0">
                      <a:pos x="170" y="8"/>
                    </a:cxn>
                    <a:cxn ang="0">
                      <a:pos x="145" y="1"/>
                    </a:cxn>
                    <a:cxn ang="0">
                      <a:pos x="120" y="0"/>
                    </a:cxn>
                    <a:cxn ang="0">
                      <a:pos x="96" y="3"/>
                    </a:cxn>
                    <a:cxn ang="0">
                      <a:pos x="73" y="11"/>
                    </a:cxn>
                    <a:cxn ang="0">
                      <a:pos x="53" y="23"/>
                    </a:cxn>
                    <a:cxn ang="0">
                      <a:pos x="34" y="39"/>
                    </a:cxn>
                    <a:cxn ang="0">
                      <a:pos x="19" y="57"/>
                    </a:cxn>
                    <a:cxn ang="0">
                      <a:pos x="7" y="79"/>
                    </a:cxn>
                  </a:cxnLst>
                  <a:rect l="0" t="0" r="r" b="b"/>
                  <a:pathLst>
                    <a:path w="254" h="241">
                      <a:moveTo>
                        <a:pt x="7" y="79"/>
                      </a:moveTo>
                      <a:lnTo>
                        <a:pt x="1" y="103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1" y="172"/>
                      </a:lnTo>
                      <a:lnTo>
                        <a:pt x="23" y="192"/>
                      </a:lnTo>
                      <a:lnTo>
                        <a:pt x="40" y="209"/>
                      </a:lnTo>
                      <a:lnTo>
                        <a:pt x="60" y="224"/>
                      </a:lnTo>
                      <a:lnTo>
                        <a:pt x="83" y="234"/>
                      </a:lnTo>
                      <a:lnTo>
                        <a:pt x="108" y="240"/>
                      </a:lnTo>
                      <a:lnTo>
                        <a:pt x="133" y="241"/>
                      </a:lnTo>
                      <a:lnTo>
                        <a:pt x="157" y="238"/>
                      </a:lnTo>
                      <a:lnTo>
                        <a:pt x="180" y="230"/>
                      </a:lnTo>
                      <a:lnTo>
                        <a:pt x="202" y="218"/>
                      </a:lnTo>
                      <a:lnTo>
                        <a:pt x="220" y="203"/>
                      </a:lnTo>
                      <a:lnTo>
                        <a:pt x="235" y="183"/>
                      </a:lnTo>
                      <a:lnTo>
                        <a:pt x="246" y="162"/>
                      </a:lnTo>
                      <a:lnTo>
                        <a:pt x="253" y="138"/>
                      </a:lnTo>
                      <a:lnTo>
                        <a:pt x="254" y="115"/>
                      </a:lnTo>
                      <a:lnTo>
                        <a:pt x="251" y="91"/>
                      </a:lnTo>
                      <a:lnTo>
                        <a:pt x="242" y="70"/>
                      </a:lnTo>
                      <a:lnTo>
                        <a:pt x="230" y="50"/>
                      </a:lnTo>
                      <a:lnTo>
                        <a:pt x="214" y="32"/>
                      </a:lnTo>
                      <a:lnTo>
                        <a:pt x="193" y="18"/>
                      </a:lnTo>
                      <a:lnTo>
                        <a:pt x="170" y="8"/>
                      </a:lnTo>
                      <a:lnTo>
                        <a:pt x="145" y="1"/>
                      </a:lnTo>
                      <a:lnTo>
                        <a:pt x="120" y="0"/>
                      </a:lnTo>
                      <a:lnTo>
                        <a:pt x="96" y="3"/>
                      </a:lnTo>
                      <a:lnTo>
                        <a:pt x="73" y="11"/>
                      </a:lnTo>
                      <a:lnTo>
                        <a:pt x="53" y="23"/>
                      </a:lnTo>
                      <a:lnTo>
                        <a:pt x="34" y="39"/>
                      </a:lnTo>
                      <a:lnTo>
                        <a:pt x="19" y="57"/>
                      </a:lnTo>
                      <a:lnTo>
                        <a:pt x="7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68" name="Freeform 60"/>
                <p:cNvSpPr>
                  <a:spLocks/>
                </p:cNvSpPr>
                <p:nvPr/>
              </p:nvSpPr>
              <p:spPr bwMode="auto">
                <a:xfrm>
                  <a:off x="1710" y="986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8" y="78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4" y="149"/>
                    </a:cxn>
                    <a:cxn ang="0">
                      <a:pos x="12" y="171"/>
                    </a:cxn>
                    <a:cxn ang="0">
                      <a:pos x="24" y="191"/>
                    </a:cxn>
                    <a:cxn ang="0">
                      <a:pos x="41" y="209"/>
                    </a:cxn>
                    <a:cxn ang="0">
                      <a:pos x="61" y="223"/>
                    </a:cxn>
                    <a:cxn ang="0">
                      <a:pos x="84" y="233"/>
                    </a:cxn>
                    <a:cxn ang="0">
                      <a:pos x="109" y="240"/>
                    </a:cxn>
                    <a:cxn ang="0">
                      <a:pos x="134" y="241"/>
                    </a:cxn>
                    <a:cxn ang="0">
                      <a:pos x="158" y="237"/>
                    </a:cxn>
                    <a:cxn ang="0">
                      <a:pos x="181" y="229"/>
                    </a:cxn>
                    <a:cxn ang="0">
                      <a:pos x="201" y="218"/>
                    </a:cxn>
                    <a:cxn ang="0">
                      <a:pos x="220" y="202"/>
                    </a:cxn>
                    <a:cxn ang="0">
                      <a:pos x="235" y="183"/>
                    </a:cxn>
                    <a:cxn ang="0">
                      <a:pos x="246" y="161"/>
                    </a:cxn>
                    <a:cxn ang="0">
                      <a:pos x="252" y="137"/>
                    </a:cxn>
                    <a:cxn ang="0">
                      <a:pos x="254" y="114"/>
                    </a:cxn>
                    <a:cxn ang="0">
                      <a:pos x="250" y="91"/>
                    </a:cxn>
                    <a:cxn ang="0">
                      <a:pos x="243" y="69"/>
                    </a:cxn>
                    <a:cxn ang="0">
                      <a:pos x="230" y="49"/>
                    </a:cxn>
                    <a:cxn ang="0">
                      <a:pos x="213" y="32"/>
                    </a:cxn>
                    <a:cxn ang="0">
                      <a:pos x="194" y="17"/>
                    </a:cxn>
                    <a:cxn ang="0">
                      <a:pos x="171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0"/>
                    </a:cxn>
                    <a:cxn ang="0">
                      <a:pos x="53" y="23"/>
                    </a:cxn>
                    <a:cxn ang="0">
                      <a:pos x="34" y="38"/>
                    </a:cxn>
                    <a:cxn ang="0">
                      <a:pos x="19" y="57"/>
                    </a:cxn>
                    <a:cxn ang="0">
                      <a:pos x="8" y="78"/>
                    </a:cxn>
                  </a:cxnLst>
                  <a:rect l="0" t="0" r="r" b="b"/>
                  <a:pathLst>
                    <a:path w="254" h="241">
                      <a:moveTo>
                        <a:pt x="8" y="78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4" y="149"/>
                      </a:lnTo>
                      <a:lnTo>
                        <a:pt x="12" y="171"/>
                      </a:lnTo>
                      <a:lnTo>
                        <a:pt x="24" y="191"/>
                      </a:lnTo>
                      <a:lnTo>
                        <a:pt x="41" y="209"/>
                      </a:lnTo>
                      <a:lnTo>
                        <a:pt x="61" y="223"/>
                      </a:lnTo>
                      <a:lnTo>
                        <a:pt x="84" y="233"/>
                      </a:lnTo>
                      <a:lnTo>
                        <a:pt x="109" y="240"/>
                      </a:lnTo>
                      <a:lnTo>
                        <a:pt x="134" y="241"/>
                      </a:lnTo>
                      <a:lnTo>
                        <a:pt x="158" y="237"/>
                      </a:lnTo>
                      <a:lnTo>
                        <a:pt x="181" y="229"/>
                      </a:lnTo>
                      <a:lnTo>
                        <a:pt x="201" y="218"/>
                      </a:lnTo>
                      <a:lnTo>
                        <a:pt x="220" y="202"/>
                      </a:lnTo>
                      <a:lnTo>
                        <a:pt x="235" y="183"/>
                      </a:lnTo>
                      <a:lnTo>
                        <a:pt x="246" y="161"/>
                      </a:lnTo>
                      <a:lnTo>
                        <a:pt x="252" y="137"/>
                      </a:lnTo>
                      <a:lnTo>
                        <a:pt x="254" y="114"/>
                      </a:lnTo>
                      <a:lnTo>
                        <a:pt x="250" y="91"/>
                      </a:lnTo>
                      <a:lnTo>
                        <a:pt x="243" y="69"/>
                      </a:lnTo>
                      <a:lnTo>
                        <a:pt x="230" y="49"/>
                      </a:lnTo>
                      <a:lnTo>
                        <a:pt x="213" y="32"/>
                      </a:lnTo>
                      <a:lnTo>
                        <a:pt x="194" y="17"/>
                      </a:lnTo>
                      <a:lnTo>
                        <a:pt x="171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0"/>
                      </a:lnTo>
                      <a:lnTo>
                        <a:pt x="53" y="23"/>
                      </a:lnTo>
                      <a:lnTo>
                        <a:pt x="34" y="38"/>
                      </a:lnTo>
                      <a:lnTo>
                        <a:pt x="19" y="57"/>
                      </a:lnTo>
                      <a:lnTo>
                        <a:pt x="8" y="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69" name="Freeform 61"/>
                <p:cNvSpPr>
                  <a:spLocks/>
                </p:cNvSpPr>
                <p:nvPr/>
              </p:nvSpPr>
              <p:spPr bwMode="auto">
                <a:xfrm>
                  <a:off x="1735" y="832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8" y="79"/>
                    </a:cxn>
                    <a:cxn ang="0">
                      <a:pos x="1" y="103"/>
                    </a:cxn>
                    <a:cxn ang="0">
                      <a:pos x="0" y="126"/>
                    </a:cxn>
                    <a:cxn ang="0">
                      <a:pos x="3" y="149"/>
                    </a:cxn>
                    <a:cxn ang="0">
                      <a:pos x="12" y="172"/>
                    </a:cxn>
                    <a:cxn ang="0">
                      <a:pos x="24" y="191"/>
                    </a:cxn>
                    <a:cxn ang="0">
                      <a:pos x="40" y="209"/>
                    </a:cxn>
                    <a:cxn ang="0">
                      <a:pos x="60" y="223"/>
                    </a:cxn>
                    <a:cxn ang="0">
                      <a:pos x="83" y="234"/>
                    </a:cxn>
                    <a:cxn ang="0">
                      <a:pos x="108" y="240"/>
                    </a:cxn>
                    <a:cxn ang="0">
                      <a:pos x="133" y="241"/>
                    </a:cxn>
                    <a:cxn ang="0">
                      <a:pos x="157" y="238"/>
                    </a:cxn>
                    <a:cxn ang="0">
                      <a:pos x="181" y="230"/>
                    </a:cxn>
                    <a:cxn ang="0">
                      <a:pos x="201" y="218"/>
                    </a:cxn>
                    <a:cxn ang="0">
                      <a:pos x="220" y="203"/>
                    </a:cxn>
                    <a:cxn ang="0">
                      <a:pos x="235" y="183"/>
                    </a:cxn>
                    <a:cxn ang="0">
                      <a:pos x="246" y="161"/>
                    </a:cxn>
                    <a:cxn ang="0">
                      <a:pos x="252" y="138"/>
                    </a:cxn>
                    <a:cxn ang="0">
                      <a:pos x="253" y="115"/>
                    </a:cxn>
                    <a:cxn ang="0">
                      <a:pos x="250" y="91"/>
                    </a:cxn>
                    <a:cxn ang="0">
                      <a:pos x="241" y="69"/>
                    </a:cxn>
                    <a:cxn ang="0">
                      <a:pos x="229" y="50"/>
                    </a:cxn>
                    <a:cxn ang="0">
                      <a:pos x="213" y="32"/>
                    </a:cxn>
                    <a:cxn ang="0">
                      <a:pos x="194" y="18"/>
                    </a:cxn>
                    <a:cxn ang="0">
                      <a:pos x="171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1"/>
                    </a:cxn>
                    <a:cxn ang="0">
                      <a:pos x="52" y="23"/>
                    </a:cxn>
                    <a:cxn ang="0">
                      <a:pos x="34" y="38"/>
                    </a:cxn>
                    <a:cxn ang="0">
                      <a:pos x="19" y="57"/>
                    </a:cxn>
                    <a:cxn ang="0">
                      <a:pos x="8" y="79"/>
                    </a:cxn>
                  </a:cxnLst>
                  <a:rect l="0" t="0" r="r" b="b"/>
                  <a:pathLst>
                    <a:path w="253" h="241">
                      <a:moveTo>
                        <a:pt x="8" y="79"/>
                      </a:moveTo>
                      <a:lnTo>
                        <a:pt x="1" y="103"/>
                      </a:lnTo>
                      <a:lnTo>
                        <a:pt x="0" y="126"/>
                      </a:lnTo>
                      <a:lnTo>
                        <a:pt x="3" y="149"/>
                      </a:lnTo>
                      <a:lnTo>
                        <a:pt x="12" y="172"/>
                      </a:lnTo>
                      <a:lnTo>
                        <a:pt x="24" y="191"/>
                      </a:lnTo>
                      <a:lnTo>
                        <a:pt x="40" y="209"/>
                      </a:lnTo>
                      <a:lnTo>
                        <a:pt x="60" y="223"/>
                      </a:lnTo>
                      <a:lnTo>
                        <a:pt x="83" y="234"/>
                      </a:lnTo>
                      <a:lnTo>
                        <a:pt x="108" y="240"/>
                      </a:lnTo>
                      <a:lnTo>
                        <a:pt x="133" y="241"/>
                      </a:lnTo>
                      <a:lnTo>
                        <a:pt x="157" y="238"/>
                      </a:lnTo>
                      <a:lnTo>
                        <a:pt x="181" y="230"/>
                      </a:lnTo>
                      <a:lnTo>
                        <a:pt x="201" y="218"/>
                      </a:lnTo>
                      <a:lnTo>
                        <a:pt x="220" y="203"/>
                      </a:lnTo>
                      <a:lnTo>
                        <a:pt x="235" y="183"/>
                      </a:lnTo>
                      <a:lnTo>
                        <a:pt x="246" y="161"/>
                      </a:lnTo>
                      <a:lnTo>
                        <a:pt x="252" y="138"/>
                      </a:lnTo>
                      <a:lnTo>
                        <a:pt x="253" y="115"/>
                      </a:lnTo>
                      <a:lnTo>
                        <a:pt x="250" y="91"/>
                      </a:lnTo>
                      <a:lnTo>
                        <a:pt x="241" y="69"/>
                      </a:lnTo>
                      <a:lnTo>
                        <a:pt x="229" y="50"/>
                      </a:lnTo>
                      <a:lnTo>
                        <a:pt x="213" y="32"/>
                      </a:lnTo>
                      <a:lnTo>
                        <a:pt x="194" y="18"/>
                      </a:lnTo>
                      <a:lnTo>
                        <a:pt x="171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1"/>
                      </a:lnTo>
                      <a:lnTo>
                        <a:pt x="52" y="23"/>
                      </a:lnTo>
                      <a:lnTo>
                        <a:pt x="34" y="38"/>
                      </a:lnTo>
                      <a:lnTo>
                        <a:pt x="19" y="57"/>
                      </a:lnTo>
                      <a:lnTo>
                        <a:pt x="8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70" name="Freeform 62"/>
                <p:cNvSpPr>
                  <a:spLocks/>
                </p:cNvSpPr>
                <p:nvPr/>
              </p:nvSpPr>
              <p:spPr bwMode="auto">
                <a:xfrm>
                  <a:off x="2519" y="1817"/>
                  <a:ext cx="84" cy="96"/>
                </a:xfrm>
                <a:custGeom>
                  <a:avLst/>
                  <a:gdLst/>
                  <a:ahLst/>
                  <a:cxnLst>
                    <a:cxn ang="0">
                      <a:pos x="8" y="79"/>
                    </a:cxn>
                    <a:cxn ang="0">
                      <a:pos x="1" y="102"/>
                    </a:cxn>
                    <a:cxn ang="0">
                      <a:pos x="0" y="126"/>
                    </a:cxn>
                    <a:cxn ang="0">
                      <a:pos x="4" y="149"/>
                    </a:cxn>
                    <a:cxn ang="0">
                      <a:pos x="12" y="172"/>
                    </a:cxn>
                    <a:cxn ang="0">
                      <a:pos x="24" y="191"/>
                    </a:cxn>
                    <a:cxn ang="0">
                      <a:pos x="41" y="209"/>
                    </a:cxn>
                    <a:cxn ang="0">
                      <a:pos x="61" y="223"/>
                    </a:cxn>
                    <a:cxn ang="0">
                      <a:pos x="84" y="234"/>
                    </a:cxn>
                    <a:cxn ang="0">
                      <a:pos x="109" y="240"/>
                    </a:cxn>
                    <a:cxn ang="0">
                      <a:pos x="134" y="241"/>
                    </a:cxn>
                    <a:cxn ang="0">
                      <a:pos x="158" y="238"/>
                    </a:cxn>
                    <a:cxn ang="0">
                      <a:pos x="181" y="229"/>
                    </a:cxn>
                    <a:cxn ang="0">
                      <a:pos x="201" y="218"/>
                    </a:cxn>
                    <a:cxn ang="0">
                      <a:pos x="220" y="203"/>
                    </a:cxn>
                    <a:cxn ang="0">
                      <a:pos x="235" y="184"/>
                    </a:cxn>
                    <a:cxn ang="0">
                      <a:pos x="246" y="162"/>
                    </a:cxn>
                    <a:cxn ang="0">
                      <a:pos x="253" y="138"/>
                    </a:cxn>
                    <a:cxn ang="0">
                      <a:pos x="254" y="115"/>
                    </a:cxn>
                    <a:cxn ang="0">
                      <a:pos x="250" y="92"/>
                    </a:cxn>
                    <a:cxn ang="0">
                      <a:pos x="243" y="69"/>
                    </a:cxn>
                    <a:cxn ang="0">
                      <a:pos x="230" y="50"/>
                    </a:cxn>
                    <a:cxn ang="0">
                      <a:pos x="213" y="32"/>
                    </a:cxn>
                    <a:cxn ang="0">
                      <a:pos x="194" y="18"/>
                    </a:cxn>
                    <a:cxn ang="0">
                      <a:pos x="171" y="7"/>
                    </a:cxn>
                    <a:cxn ang="0">
                      <a:pos x="146" y="1"/>
                    </a:cxn>
                    <a:cxn ang="0">
                      <a:pos x="121" y="0"/>
                    </a:cxn>
                    <a:cxn ang="0">
                      <a:pos x="97" y="3"/>
                    </a:cxn>
                    <a:cxn ang="0">
                      <a:pos x="73" y="11"/>
                    </a:cxn>
                    <a:cxn ang="0">
                      <a:pos x="53" y="23"/>
                    </a:cxn>
                    <a:cxn ang="0">
                      <a:pos x="34" y="38"/>
                    </a:cxn>
                    <a:cxn ang="0">
                      <a:pos x="19" y="57"/>
                    </a:cxn>
                    <a:cxn ang="0">
                      <a:pos x="8" y="79"/>
                    </a:cxn>
                  </a:cxnLst>
                  <a:rect l="0" t="0" r="r" b="b"/>
                  <a:pathLst>
                    <a:path w="254" h="241">
                      <a:moveTo>
                        <a:pt x="8" y="79"/>
                      </a:moveTo>
                      <a:lnTo>
                        <a:pt x="1" y="102"/>
                      </a:lnTo>
                      <a:lnTo>
                        <a:pt x="0" y="126"/>
                      </a:lnTo>
                      <a:lnTo>
                        <a:pt x="4" y="149"/>
                      </a:lnTo>
                      <a:lnTo>
                        <a:pt x="12" y="172"/>
                      </a:lnTo>
                      <a:lnTo>
                        <a:pt x="24" y="191"/>
                      </a:lnTo>
                      <a:lnTo>
                        <a:pt x="41" y="209"/>
                      </a:lnTo>
                      <a:lnTo>
                        <a:pt x="61" y="223"/>
                      </a:lnTo>
                      <a:lnTo>
                        <a:pt x="84" y="234"/>
                      </a:lnTo>
                      <a:lnTo>
                        <a:pt x="109" y="240"/>
                      </a:lnTo>
                      <a:lnTo>
                        <a:pt x="134" y="241"/>
                      </a:lnTo>
                      <a:lnTo>
                        <a:pt x="158" y="238"/>
                      </a:lnTo>
                      <a:lnTo>
                        <a:pt x="181" y="229"/>
                      </a:lnTo>
                      <a:lnTo>
                        <a:pt x="201" y="218"/>
                      </a:lnTo>
                      <a:lnTo>
                        <a:pt x="220" y="203"/>
                      </a:lnTo>
                      <a:lnTo>
                        <a:pt x="235" y="184"/>
                      </a:lnTo>
                      <a:lnTo>
                        <a:pt x="246" y="162"/>
                      </a:lnTo>
                      <a:lnTo>
                        <a:pt x="253" y="138"/>
                      </a:lnTo>
                      <a:lnTo>
                        <a:pt x="254" y="115"/>
                      </a:lnTo>
                      <a:lnTo>
                        <a:pt x="250" y="92"/>
                      </a:lnTo>
                      <a:lnTo>
                        <a:pt x="243" y="69"/>
                      </a:lnTo>
                      <a:lnTo>
                        <a:pt x="230" y="50"/>
                      </a:lnTo>
                      <a:lnTo>
                        <a:pt x="213" y="32"/>
                      </a:lnTo>
                      <a:lnTo>
                        <a:pt x="194" y="18"/>
                      </a:lnTo>
                      <a:lnTo>
                        <a:pt x="171" y="7"/>
                      </a:lnTo>
                      <a:lnTo>
                        <a:pt x="146" y="1"/>
                      </a:lnTo>
                      <a:lnTo>
                        <a:pt x="121" y="0"/>
                      </a:lnTo>
                      <a:lnTo>
                        <a:pt x="97" y="3"/>
                      </a:lnTo>
                      <a:lnTo>
                        <a:pt x="73" y="11"/>
                      </a:lnTo>
                      <a:lnTo>
                        <a:pt x="53" y="23"/>
                      </a:lnTo>
                      <a:lnTo>
                        <a:pt x="34" y="38"/>
                      </a:lnTo>
                      <a:lnTo>
                        <a:pt x="19" y="57"/>
                      </a:lnTo>
                      <a:lnTo>
                        <a:pt x="8" y="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45120" name="Rectangle 64"/>
                <p:cNvSpPr>
                  <a:spLocks noChangeArrowheads="1"/>
                </p:cNvSpPr>
                <p:nvPr/>
              </p:nvSpPr>
              <p:spPr bwMode="auto">
                <a:xfrm>
                  <a:off x="969" y="1171"/>
                  <a:ext cx="407" cy="4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 defTabSz="1422400" eaLnBrk="0" hangingPunct="0"/>
                  <a:r>
                    <a:rPr lang="cs-CZ" sz="2000">
                      <a:latin typeface="Calibri" pitchFamily="34" charset="0"/>
                      <a:cs typeface="Arial" pitchFamily="34" charset="0"/>
                    </a:rPr>
                    <a:t>Lisování a spékání</a:t>
                  </a:r>
                  <a:endParaRPr lang="en-US" sz="2000">
                    <a:latin typeface="Calibri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73476" name="Line 68"/>
                <p:cNvSpPr>
                  <a:spLocks noChangeShapeType="1"/>
                </p:cNvSpPr>
                <p:nvPr/>
              </p:nvSpPr>
              <p:spPr bwMode="auto">
                <a:xfrm flipV="1">
                  <a:off x="76" y="980"/>
                  <a:ext cx="0" cy="72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 type="triangle" w="med" len="lg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  <p:sp>
              <p:nvSpPr>
                <p:cNvPr id="273477" name="Line 69"/>
                <p:cNvSpPr>
                  <a:spLocks noChangeShapeType="1"/>
                </p:cNvSpPr>
                <p:nvPr/>
              </p:nvSpPr>
              <p:spPr bwMode="auto">
                <a:xfrm>
                  <a:off x="2032" y="3104"/>
                  <a:ext cx="62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 type="triangle" w="med" len="lg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en-US" dirty="0">
                    <a:latin typeface="+mn-lt"/>
                    <a:cs typeface="Arial" charset="0"/>
                  </a:endParaRPr>
                </a:p>
              </p:txBody>
            </p:sp>
          </p:grpSp>
        </p:grpSp>
      </p:grpSp>
      <p:sp>
        <p:nvSpPr>
          <p:cNvPr id="45062" name="Rectangle 25"/>
          <p:cNvSpPr>
            <a:spLocks noChangeArrowheads="1"/>
          </p:cNvSpPr>
          <p:nvPr/>
        </p:nvSpPr>
        <p:spPr bwMode="auto">
          <a:xfrm>
            <a:off x="1465263" y="4454525"/>
            <a:ext cx="3921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422400" eaLnBrk="0" hangingPunct="0"/>
            <a:r>
              <a:rPr lang="en-US" sz="1400">
                <a:latin typeface="Calibri" pitchFamily="34" charset="0"/>
                <a:cs typeface="Arial" pitchFamily="34" charset="0"/>
              </a:rPr>
              <a:t>Nízká</a:t>
            </a:r>
          </a:p>
        </p:txBody>
      </p:sp>
      <p:sp>
        <p:nvSpPr>
          <p:cNvPr id="45063" name="Rectangle 26"/>
          <p:cNvSpPr>
            <a:spLocks noChangeArrowheads="1"/>
          </p:cNvSpPr>
          <p:nvPr/>
        </p:nvSpPr>
        <p:spPr bwMode="auto">
          <a:xfrm>
            <a:off x="1190625" y="3170238"/>
            <a:ext cx="5238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422400" eaLnBrk="0" hangingPunct="0"/>
            <a:r>
              <a:rPr lang="en-US" sz="1400">
                <a:latin typeface="Calibri" pitchFamily="34" charset="0"/>
                <a:cs typeface="Arial" pitchFamily="34" charset="0"/>
              </a:rPr>
              <a:t>Střední</a:t>
            </a:r>
          </a:p>
        </p:txBody>
      </p:sp>
      <p:sp>
        <p:nvSpPr>
          <p:cNvPr id="45064" name="Rectangle 10"/>
          <p:cNvSpPr>
            <a:spLocks noChangeArrowheads="1"/>
          </p:cNvSpPr>
          <p:nvPr/>
        </p:nvSpPr>
        <p:spPr bwMode="auto">
          <a:xfrm>
            <a:off x="1435100" y="1963738"/>
            <a:ext cx="5095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422400" eaLnBrk="0" hangingPunct="0"/>
            <a:r>
              <a:rPr lang="en-US" sz="1400">
                <a:latin typeface="Calibri" pitchFamily="34" charset="0"/>
                <a:cs typeface="Arial" pitchFamily="34" charset="0"/>
              </a:rPr>
              <a:t>Vysoká</a:t>
            </a:r>
          </a:p>
        </p:txBody>
      </p:sp>
      <p:sp>
        <p:nvSpPr>
          <p:cNvPr id="73" name="Freeform 39"/>
          <p:cNvSpPr>
            <a:spLocks/>
          </p:cNvSpPr>
          <p:nvPr/>
        </p:nvSpPr>
        <p:spPr bwMode="auto">
          <a:xfrm>
            <a:off x="2095500" y="3883025"/>
            <a:ext cx="192088" cy="190500"/>
          </a:xfrm>
          <a:custGeom>
            <a:avLst/>
            <a:gdLst/>
            <a:ahLst/>
            <a:cxnLst>
              <a:cxn ang="0">
                <a:pos x="8" y="78"/>
              </a:cxn>
              <a:cxn ang="0">
                <a:pos x="1" y="102"/>
              </a:cxn>
              <a:cxn ang="0">
                <a:pos x="0" y="126"/>
              </a:cxn>
              <a:cxn ang="0">
                <a:pos x="4" y="149"/>
              </a:cxn>
              <a:cxn ang="0">
                <a:pos x="12" y="171"/>
              </a:cxn>
              <a:cxn ang="0">
                <a:pos x="24" y="191"/>
              </a:cxn>
              <a:cxn ang="0">
                <a:pos x="41" y="209"/>
              </a:cxn>
              <a:cxn ang="0">
                <a:pos x="60" y="223"/>
              </a:cxn>
              <a:cxn ang="0">
                <a:pos x="83" y="233"/>
              </a:cxn>
              <a:cxn ang="0">
                <a:pos x="108" y="240"/>
              </a:cxn>
              <a:cxn ang="0">
                <a:pos x="133" y="241"/>
              </a:cxn>
              <a:cxn ang="0">
                <a:pos x="157" y="238"/>
              </a:cxn>
              <a:cxn ang="0">
                <a:pos x="181" y="229"/>
              </a:cxn>
              <a:cxn ang="0">
                <a:pos x="201" y="218"/>
              </a:cxn>
              <a:cxn ang="0">
                <a:pos x="220" y="202"/>
              </a:cxn>
              <a:cxn ang="0">
                <a:pos x="235" y="184"/>
              </a:cxn>
              <a:cxn ang="0">
                <a:pos x="246" y="162"/>
              </a:cxn>
              <a:cxn ang="0">
                <a:pos x="252" y="138"/>
              </a:cxn>
              <a:cxn ang="0">
                <a:pos x="254" y="115"/>
              </a:cxn>
              <a:cxn ang="0">
                <a:pos x="250" y="92"/>
              </a:cxn>
              <a:cxn ang="0">
                <a:pos x="242" y="69"/>
              </a:cxn>
              <a:cxn ang="0">
                <a:pos x="230" y="49"/>
              </a:cxn>
              <a:cxn ang="0">
                <a:pos x="213" y="32"/>
              </a:cxn>
              <a:cxn ang="0">
                <a:pos x="193" y="17"/>
              </a:cxn>
              <a:cxn ang="0">
                <a:pos x="170" y="7"/>
              </a:cxn>
              <a:cxn ang="0">
                <a:pos x="145" y="1"/>
              </a:cxn>
              <a:cxn ang="0">
                <a:pos x="121" y="0"/>
              </a:cxn>
              <a:cxn ang="0">
                <a:pos x="96" y="3"/>
              </a:cxn>
              <a:cxn ang="0">
                <a:pos x="73" y="11"/>
              </a:cxn>
              <a:cxn ang="0">
                <a:pos x="53" y="23"/>
              </a:cxn>
              <a:cxn ang="0">
                <a:pos x="34" y="38"/>
              </a:cxn>
              <a:cxn ang="0">
                <a:pos x="19" y="57"/>
              </a:cxn>
              <a:cxn ang="0">
                <a:pos x="8" y="78"/>
              </a:cxn>
            </a:cxnLst>
            <a:rect l="0" t="0" r="r" b="b"/>
            <a:pathLst>
              <a:path w="254" h="241">
                <a:moveTo>
                  <a:pt x="8" y="78"/>
                </a:moveTo>
                <a:lnTo>
                  <a:pt x="1" y="102"/>
                </a:lnTo>
                <a:lnTo>
                  <a:pt x="0" y="126"/>
                </a:lnTo>
                <a:lnTo>
                  <a:pt x="4" y="149"/>
                </a:lnTo>
                <a:lnTo>
                  <a:pt x="12" y="171"/>
                </a:lnTo>
                <a:lnTo>
                  <a:pt x="24" y="191"/>
                </a:lnTo>
                <a:lnTo>
                  <a:pt x="41" y="209"/>
                </a:lnTo>
                <a:lnTo>
                  <a:pt x="60" y="223"/>
                </a:lnTo>
                <a:lnTo>
                  <a:pt x="83" y="233"/>
                </a:lnTo>
                <a:lnTo>
                  <a:pt x="108" y="240"/>
                </a:lnTo>
                <a:lnTo>
                  <a:pt x="133" y="241"/>
                </a:lnTo>
                <a:lnTo>
                  <a:pt x="157" y="238"/>
                </a:lnTo>
                <a:lnTo>
                  <a:pt x="181" y="229"/>
                </a:lnTo>
                <a:lnTo>
                  <a:pt x="201" y="218"/>
                </a:lnTo>
                <a:lnTo>
                  <a:pt x="220" y="202"/>
                </a:lnTo>
                <a:lnTo>
                  <a:pt x="235" y="184"/>
                </a:lnTo>
                <a:lnTo>
                  <a:pt x="246" y="162"/>
                </a:lnTo>
                <a:lnTo>
                  <a:pt x="252" y="138"/>
                </a:lnTo>
                <a:lnTo>
                  <a:pt x="254" y="115"/>
                </a:lnTo>
                <a:lnTo>
                  <a:pt x="250" y="92"/>
                </a:lnTo>
                <a:lnTo>
                  <a:pt x="242" y="69"/>
                </a:lnTo>
                <a:lnTo>
                  <a:pt x="230" y="49"/>
                </a:lnTo>
                <a:lnTo>
                  <a:pt x="213" y="32"/>
                </a:lnTo>
                <a:lnTo>
                  <a:pt x="193" y="17"/>
                </a:lnTo>
                <a:lnTo>
                  <a:pt x="170" y="7"/>
                </a:lnTo>
                <a:lnTo>
                  <a:pt x="145" y="1"/>
                </a:lnTo>
                <a:lnTo>
                  <a:pt x="121" y="0"/>
                </a:lnTo>
                <a:lnTo>
                  <a:pt x="96" y="3"/>
                </a:lnTo>
                <a:lnTo>
                  <a:pt x="73" y="11"/>
                </a:lnTo>
                <a:lnTo>
                  <a:pt x="53" y="23"/>
                </a:lnTo>
                <a:lnTo>
                  <a:pt x="34" y="38"/>
                </a:lnTo>
                <a:lnTo>
                  <a:pt x="19" y="57"/>
                </a:lnTo>
                <a:lnTo>
                  <a:pt x="8" y="7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Arial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F122F-6BB1-7973-63E7-4FF34B3B9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38EED-BCA8-268D-A2C0-EF12EAFC8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62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AE9D5B-FB82-79E4-22AC-9CD38764F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917575" y="271463"/>
            <a:ext cx="7191375" cy="960437"/>
          </a:xfrm>
        </p:spPr>
        <p:txBody>
          <a:bodyPr lIns="98163" tIns="49083" rIns="98163" bIns="49083">
            <a:normAutofit fontScale="90000"/>
          </a:bodyPr>
          <a:lstStyle/>
          <a:p>
            <a:pPr algn="ctr" defTabSz="455613"/>
            <a:br>
              <a:rPr lang="en-US" b="1">
                <a:solidFill>
                  <a:schemeClr val="tx2"/>
                </a:solidFill>
                <a:ea typeface="Myriad Pro" charset="0"/>
                <a:cs typeface="Myriad Pro" charset="0"/>
              </a:rPr>
            </a:br>
            <a:r>
              <a:rPr lang="cs-CZ" b="1">
                <a:solidFill>
                  <a:schemeClr val="tx1"/>
                </a:solidFill>
                <a:ea typeface="Myriad Pro" charset="0"/>
                <a:cs typeface="Myriad Pro" charset="0"/>
              </a:rPr>
              <a:t>Srovnání s jinými technologiemi</a:t>
            </a:r>
            <a:br>
              <a:rPr lang="en-US" b="1">
                <a:solidFill>
                  <a:schemeClr val="tx2"/>
                </a:solidFill>
                <a:ea typeface="Myriad Pro" charset="0"/>
                <a:cs typeface="Myriad Pro" charset="0"/>
              </a:rPr>
            </a:br>
            <a:endParaRPr lang="en-US" b="1">
              <a:solidFill>
                <a:schemeClr val="tx2"/>
              </a:solidFill>
              <a:ea typeface="Myriad Pro" charset="0"/>
              <a:cs typeface="Myriad Pro" charset="0"/>
            </a:endParaRPr>
          </a:p>
        </p:txBody>
      </p:sp>
      <p:sp>
        <p:nvSpPr>
          <p:cNvPr id="46083" name="Freeform 3"/>
          <p:cNvSpPr>
            <a:spLocks/>
          </p:cNvSpPr>
          <p:nvPr/>
        </p:nvSpPr>
        <p:spPr bwMode="auto">
          <a:xfrm>
            <a:off x="1457325" y="3721100"/>
            <a:ext cx="5995988" cy="755650"/>
          </a:xfrm>
          <a:custGeom>
            <a:avLst/>
            <a:gdLst>
              <a:gd name="T0" fmla="*/ 2147483647 w 7933"/>
              <a:gd name="T1" fmla="*/ 2147483647 h 954"/>
              <a:gd name="T2" fmla="*/ 2147483647 w 7933"/>
              <a:gd name="T3" fmla="*/ 2147483647 h 954"/>
              <a:gd name="T4" fmla="*/ 2147483647 w 7933"/>
              <a:gd name="T5" fmla="*/ 2147483647 h 954"/>
              <a:gd name="T6" fmla="*/ 2147483647 w 7933"/>
              <a:gd name="T7" fmla="*/ 2147483647 h 954"/>
              <a:gd name="T8" fmla="*/ 2147483647 w 7933"/>
              <a:gd name="T9" fmla="*/ 2147483647 h 954"/>
              <a:gd name="T10" fmla="*/ 2147483647 w 7933"/>
              <a:gd name="T11" fmla="*/ 2147483647 h 954"/>
              <a:gd name="T12" fmla="*/ 2147483647 w 7933"/>
              <a:gd name="T13" fmla="*/ 2147483647 h 954"/>
              <a:gd name="T14" fmla="*/ 2147483647 w 7933"/>
              <a:gd name="T15" fmla="*/ 2147483647 h 954"/>
              <a:gd name="T16" fmla="*/ 2147483647 w 7933"/>
              <a:gd name="T17" fmla="*/ 2147483647 h 954"/>
              <a:gd name="T18" fmla="*/ 2147483647 w 7933"/>
              <a:gd name="T19" fmla="*/ 2147483647 h 954"/>
              <a:gd name="T20" fmla="*/ 2147483647 w 7933"/>
              <a:gd name="T21" fmla="*/ 2147483647 h 954"/>
              <a:gd name="T22" fmla="*/ 2147483647 w 7933"/>
              <a:gd name="T23" fmla="*/ 2147483647 h 954"/>
              <a:gd name="T24" fmla="*/ 2147483647 w 7933"/>
              <a:gd name="T25" fmla="*/ 2147483647 h 954"/>
              <a:gd name="T26" fmla="*/ 2147483647 w 7933"/>
              <a:gd name="T27" fmla="*/ 2147483647 h 954"/>
              <a:gd name="T28" fmla="*/ 2147483647 w 7933"/>
              <a:gd name="T29" fmla="*/ 2147483647 h 954"/>
              <a:gd name="T30" fmla="*/ 2147483647 w 7933"/>
              <a:gd name="T31" fmla="*/ 2147483647 h 954"/>
              <a:gd name="T32" fmla="*/ 2147483647 w 7933"/>
              <a:gd name="T33" fmla="*/ 2147483647 h 954"/>
              <a:gd name="T34" fmla="*/ 2147483647 w 7933"/>
              <a:gd name="T35" fmla="*/ 0 h 954"/>
              <a:gd name="T36" fmla="*/ 2147483647 w 7933"/>
              <a:gd name="T37" fmla="*/ 2147483647 h 954"/>
              <a:gd name="T38" fmla="*/ 2147483647 w 7933"/>
              <a:gd name="T39" fmla="*/ 2147483647 h 954"/>
              <a:gd name="T40" fmla="*/ 2147483647 w 7933"/>
              <a:gd name="T41" fmla="*/ 2147483647 h 954"/>
              <a:gd name="T42" fmla="*/ 2147483647 w 7933"/>
              <a:gd name="T43" fmla="*/ 2147483647 h 954"/>
              <a:gd name="T44" fmla="*/ 2147483647 w 7933"/>
              <a:gd name="T45" fmla="*/ 2147483647 h 954"/>
              <a:gd name="T46" fmla="*/ 2147483647 w 7933"/>
              <a:gd name="T47" fmla="*/ 2147483647 h 954"/>
              <a:gd name="T48" fmla="*/ 2147483647 w 7933"/>
              <a:gd name="T49" fmla="*/ 2147483647 h 954"/>
              <a:gd name="T50" fmla="*/ 2147483647 w 7933"/>
              <a:gd name="T51" fmla="*/ 2147483647 h 954"/>
              <a:gd name="T52" fmla="*/ 2147483647 w 7933"/>
              <a:gd name="T53" fmla="*/ 2147483647 h 954"/>
              <a:gd name="T54" fmla="*/ 2147483647 w 7933"/>
              <a:gd name="T55" fmla="*/ 2147483647 h 954"/>
              <a:gd name="T56" fmla="*/ 2147483647 w 7933"/>
              <a:gd name="T57" fmla="*/ 2147483647 h 954"/>
              <a:gd name="T58" fmla="*/ 2147483647 w 7933"/>
              <a:gd name="T59" fmla="*/ 2147483647 h 954"/>
              <a:gd name="T60" fmla="*/ 2147483647 w 7933"/>
              <a:gd name="T61" fmla="*/ 2147483647 h 954"/>
              <a:gd name="T62" fmla="*/ 2147483647 w 7933"/>
              <a:gd name="T63" fmla="*/ 2147483647 h 954"/>
              <a:gd name="T64" fmla="*/ 0 w 7933"/>
              <a:gd name="T65" fmla="*/ 2147483647 h 9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933"/>
              <a:gd name="T100" fmla="*/ 0 h 954"/>
              <a:gd name="T101" fmla="*/ 7933 w 7933"/>
              <a:gd name="T102" fmla="*/ 954 h 9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933" h="954">
                <a:moveTo>
                  <a:pt x="15" y="954"/>
                </a:moveTo>
                <a:lnTo>
                  <a:pt x="214" y="887"/>
                </a:lnTo>
                <a:lnTo>
                  <a:pt x="418" y="823"/>
                </a:lnTo>
                <a:lnTo>
                  <a:pt x="630" y="762"/>
                </a:lnTo>
                <a:lnTo>
                  <a:pt x="846" y="704"/>
                </a:lnTo>
                <a:lnTo>
                  <a:pt x="1065" y="649"/>
                </a:lnTo>
                <a:lnTo>
                  <a:pt x="1291" y="596"/>
                </a:lnTo>
                <a:lnTo>
                  <a:pt x="1521" y="547"/>
                </a:lnTo>
                <a:lnTo>
                  <a:pt x="1756" y="500"/>
                </a:lnTo>
                <a:lnTo>
                  <a:pt x="1994" y="455"/>
                </a:lnTo>
                <a:lnTo>
                  <a:pt x="2236" y="413"/>
                </a:lnTo>
                <a:lnTo>
                  <a:pt x="2481" y="374"/>
                </a:lnTo>
                <a:lnTo>
                  <a:pt x="2730" y="337"/>
                </a:lnTo>
                <a:lnTo>
                  <a:pt x="2981" y="302"/>
                </a:lnTo>
                <a:lnTo>
                  <a:pt x="3235" y="269"/>
                </a:lnTo>
                <a:lnTo>
                  <a:pt x="3491" y="240"/>
                </a:lnTo>
                <a:lnTo>
                  <a:pt x="3750" y="212"/>
                </a:lnTo>
                <a:lnTo>
                  <a:pt x="4009" y="187"/>
                </a:lnTo>
                <a:lnTo>
                  <a:pt x="4271" y="163"/>
                </a:lnTo>
                <a:lnTo>
                  <a:pt x="4534" y="142"/>
                </a:lnTo>
                <a:lnTo>
                  <a:pt x="4797" y="124"/>
                </a:lnTo>
                <a:lnTo>
                  <a:pt x="5062" y="107"/>
                </a:lnTo>
                <a:lnTo>
                  <a:pt x="5325" y="92"/>
                </a:lnTo>
                <a:lnTo>
                  <a:pt x="5590" y="79"/>
                </a:lnTo>
                <a:lnTo>
                  <a:pt x="5855" y="69"/>
                </a:lnTo>
                <a:lnTo>
                  <a:pt x="6119" y="60"/>
                </a:lnTo>
                <a:lnTo>
                  <a:pt x="6383" y="53"/>
                </a:lnTo>
                <a:lnTo>
                  <a:pt x="6645" y="47"/>
                </a:lnTo>
                <a:lnTo>
                  <a:pt x="6905" y="44"/>
                </a:lnTo>
                <a:lnTo>
                  <a:pt x="7166" y="43"/>
                </a:lnTo>
                <a:lnTo>
                  <a:pt x="7423" y="43"/>
                </a:lnTo>
                <a:lnTo>
                  <a:pt x="7679" y="44"/>
                </a:lnTo>
                <a:lnTo>
                  <a:pt x="7933" y="48"/>
                </a:lnTo>
                <a:lnTo>
                  <a:pt x="7933" y="5"/>
                </a:lnTo>
                <a:lnTo>
                  <a:pt x="7679" y="1"/>
                </a:lnTo>
                <a:lnTo>
                  <a:pt x="7423" y="0"/>
                </a:lnTo>
                <a:lnTo>
                  <a:pt x="7166" y="0"/>
                </a:lnTo>
                <a:lnTo>
                  <a:pt x="6905" y="1"/>
                </a:lnTo>
                <a:lnTo>
                  <a:pt x="6645" y="4"/>
                </a:lnTo>
                <a:lnTo>
                  <a:pt x="6381" y="9"/>
                </a:lnTo>
                <a:lnTo>
                  <a:pt x="6117" y="16"/>
                </a:lnTo>
                <a:lnTo>
                  <a:pt x="5853" y="26"/>
                </a:lnTo>
                <a:lnTo>
                  <a:pt x="5588" y="36"/>
                </a:lnTo>
                <a:lnTo>
                  <a:pt x="5323" y="48"/>
                </a:lnTo>
                <a:lnTo>
                  <a:pt x="5059" y="64"/>
                </a:lnTo>
                <a:lnTo>
                  <a:pt x="4794" y="80"/>
                </a:lnTo>
                <a:lnTo>
                  <a:pt x="4529" y="99"/>
                </a:lnTo>
                <a:lnTo>
                  <a:pt x="4267" y="120"/>
                </a:lnTo>
                <a:lnTo>
                  <a:pt x="4005" y="143"/>
                </a:lnTo>
                <a:lnTo>
                  <a:pt x="3745" y="168"/>
                </a:lnTo>
                <a:lnTo>
                  <a:pt x="3487" y="196"/>
                </a:lnTo>
                <a:lnTo>
                  <a:pt x="3228" y="226"/>
                </a:lnTo>
                <a:lnTo>
                  <a:pt x="2974" y="258"/>
                </a:lnTo>
                <a:lnTo>
                  <a:pt x="2723" y="293"/>
                </a:lnTo>
                <a:lnTo>
                  <a:pt x="2475" y="330"/>
                </a:lnTo>
                <a:lnTo>
                  <a:pt x="2227" y="370"/>
                </a:lnTo>
                <a:lnTo>
                  <a:pt x="1985" y="412"/>
                </a:lnTo>
                <a:lnTo>
                  <a:pt x="1747" y="456"/>
                </a:lnTo>
                <a:lnTo>
                  <a:pt x="1513" y="504"/>
                </a:lnTo>
                <a:lnTo>
                  <a:pt x="1280" y="555"/>
                </a:lnTo>
                <a:lnTo>
                  <a:pt x="1054" y="607"/>
                </a:lnTo>
                <a:lnTo>
                  <a:pt x="833" y="663"/>
                </a:lnTo>
                <a:lnTo>
                  <a:pt x="617" y="721"/>
                </a:lnTo>
                <a:lnTo>
                  <a:pt x="405" y="782"/>
                </a:lnTo>
                <a:lnTo>
                  <a:pt x="199" y="846"/>
                </a:lnTo>
                <a:lnTo>
                  <a:pt x="0" y="913"/>
                </a:lnTo>
                <a:lnTo>
                  <a:pt x="15" y="954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0E1410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cs-CZ"/>
          </a:p>
        </p:txBody>
      </p:sp>
      <p:sp>
        <p:nvSpPr>
          <p:cNvPr id="23577" name="Rectangle 4"/>
          <p:cNvSpPr>
            <a:spLocks noChangeArrowheads="1"/>
          </p:cNvSpPr>
          <p:nvPr/>
        </p:nvSpPr>
        <p:spPr bwMode="auto">
          <a:xfrm>
            <a:off x="3805238" y="3903663"/>
            <a:ext cx="8667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422400" eaLnBrk="0" hangingPunct="0">
              <a:defRPr/>
            </a:pPr>
            <a:r>
              <a:rPr lang="cs-CZ" sz="2000" b="1" dirty="0" err="1">
                <a:solidFill>
                  <a:schemeClr val="tx2"/>
                </a:solidFill>
                <a:latin typeface="+mj-lt"/>
              </a:rPr>
              <a:t>Sintrování</a:t>
            </a:r>
            <a:endParaRPr lang="en-US" sz="20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085" name="Freeform 16"/>
          <p:cNvSpPr>
            <a:spLocks/>
          </p:cNvSpPr>
          <p:nvPr/>
        </p:nvSpPr>
        <p:spPr bwMode="auto">
          <a:xfrm>
            <a:off x="2001838" y="2720975"/>
            <a:ext cx="6107112" cy="1779588"/>
          </a:xfrm>
          <a:custGeom>
            <a:avLst/>
            <a:gdLst>
              <a:gd name="T0" fmla="*/ 2147483647 w 8087"/>
              <a:gd name="T1" fmla="*/ 2147483647 h 2242"/>
              <a:gd name="T2" fmla="*/ 2147483647 w 8087"/>
              <a:gd name="T3" fmla="*/ 2147483647 h 2242"/>
              <a:gd name="T4" fmla="*/ 2147483647 w 8087"/>
              <a:gd name="T5" fmla="*/ 2147483647 h 2242"/>
              <a:gd name="T6" fmla="*/ 2147483647 w 8087"/>
              <a:gd name="T7" fmla="*/ 2147483647 h 2242"/>
              <a:gd name="T8" fmla="*/ 2147483647 w 8087"/>
              <a:gd name="T9" fmla="*/ 2147483647 h 2242"/>
              <a:gd name="T10" fmla="*/ 2147483647 w 8087"/>
              <a:gd name="T11" fmla="*/ 2147483647 h 2242"/>
              <a:gd name="T12" fmla="*/ 2147483647 w 8087"/>
              <a:gd name="T13" fmla="*/ 2147483647 h 2242"/>
              <a:gd name="T14" fmla="*/ 2147483647 w 8087"/>
              <a:gd name="T15" fmla="*/ 2147483647 h 2242"/>
              <a:gd name="T16" fmla="*/ 2147483647 w 8087"/>
              <a:gd name="T17" fmla="*/ 2147483647 h 2242"/>
              <a:gd name="T18" fmla="*/ 2147483647 w 8087"/>
              <a:gd name="T19" fmla="*/ 2147483647 h 2242"/>
              <a:gd name="T20" fmla="*/ 2147483647 w 8087"/>
              <a:gd name="T21" fmla="*/ 2147483647 h 2242"/>
              <a:gd name="T22" fmla="*/ 2147483647 w 8087"/>
              <a:gd name="T23" fmla="*/ 2147483647 h 2242"/>
              <a:gd name="T24" fmla="*/ 2147483647 w 8087"/>
              <a:gd name="T25" fmla="*/ 2147483647 h 2242"/>
              <a:gd name="T26" fmla="*/ 2147483647 w 8087"/>
              <a:gd name="T27" fmla="*/ 2147483647 h 2242"/>
              <a:gd name="T28" fmla="*/ 2147483647 w 8087"/>
              <a:gd name="T29" fmla="*/ 2147483647 h 2242"/>
              <a:gd name="T30" fmla="*/ 2147483647 w 8087"/>
              <a:gd name="T31" fmla="*/ 2147483647 h 2242"/>
              <a:gd name="T32" fmla="*/ 2147483647 w 8087"/>
              <a:gd name="T33" fmla="*/ 0 h 2242"/>
              <a:gd name="T34" fmla="*/ 2147483647 w 8087"/>
              <a:gd name="T35" fmla="*/ 2147483647 h 2242"/>
              <a:gd name="T36" fmla="*/ 2147483647 w 8087"/>
              <a:gd name="T37" fmla="*/ 2147483647 h 2242"/>
              <a:gd name="T38" fmla="*/ 2147483647 w 8087"/>
              <a:gd name="T39" fmla="*/ 2147483647 h 2242"/>
              <a:gd name="T40" fmla="*/ 2147483647 w 8087"/>
              <a:gd name="T41" fmla="*/ 2147483647 h 2242"/>
              <a:gd name="T42" fmla="*/ 2147483647 w 8087"/>
              <a:gd name="T43" fmla="*/ 2147483647 h 2242"/>
              <a:gd name="T44" fmla="*/ 2147483647 w 8087"/>
              <a:gd name="T45" fmla="*/ 2147483647 h 2242"/>
              <a:gd name="T46" fmla="*/ 2147483647 w 8087"/>
              <a:gd name="T47" fmla="*/ 2147483647 h 2242"/>
              <a:gd name="T48" fmla="*/ 2147483647 w 8087"/>
              <a:gd name="T49" fmla="*/ 2147483647 h 2242"/>
              <a:gd name="T50" fmla="*/ 2147483647 w 8087"/>
              <a:gd name="T51" fmla="*/ 2147483647 h 2242"/>
              <a:gd name="T52" fmla="*/ 2147483647 w 8087"/>
              <a:gd name="T53" fmla="*/ 2147483647 h 2242"/>
              <a:gd name="T54" fmla="*/ 2147483647 w 8087"/>
              <a:gd name="T55" fmla="*/ 2147483647 h 2242"/>
              <a:gd name="T56" fmla="*/ 2147483647 w 8087"/>
              <a:gd name="T57" fmla="*/ 2147483647 h 2242"/>
              <a:gd name="T58" fmla="*/ 2147483647 w 8087"/>
              <a:gd name="T59" fmla="*/ 2147483647 h 2242"/>
              <a:gd name="T60" fmla="*/ 2147483647 w 8087"/>
              <a:gd name="T61" fmla="*/ 2147483647 h 2242"/>
              <a:gd name="T62" fmla="*/ 2147483647 w 8087"/>
              <a:gd name="T63" fmla="*/ 2147483647 h 2242"/>
              <a:gd name="T64" fmla="*/ 0 w 8087"/>
              <a:gd name="T65" fmla="*/ 2147483647 h 22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087"/>
              <a:gd name="T100" fmla="*/ 0 h 2242"/>
              <a:gd name="T101" fmla="*/ 8087 w 8087"/>
              <a:gd name="T102" fmla="*/ 2242 h 224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087" h="2242">
                <a:moveTo>
                  <a:pt x="22" y="2242"/>
                </a:moveTo>
                <a:lnTo>
                  <a:pt x="274" y="2119"/>
                </a:lnTo>
                <a:lnTo>
                  <a:pt x="527" y="2001"/>
                </a:lnTo>
                <a:lnTo>
                  <a:pt x="779" y="1887"/>
                </a:lnTo>
                <a:lnTo>
                  <a:pt x="1031" y="1775"/>
                </a:lnTo>
                <a:lnTo>
                  <a:pt x="1281" y="1668"/>
                </a:lnTo>
                <a:lnTo>
                  <a:pt x="1531" y="1564"/>
                </a:lnTo>
                <a:lnTo>
                  <a:pt x="1782" y="1463"/>
                </a:lnTo>
                <a:lnTo>
                  <a:pt x="2033" y="1368"/>
                </a:lnTo>
                <a:lnTo>
                  <a:pt x="2283" y="1275"/>
                </a:lnTo>
                <a:lnTo>
                  <a:pt x="2532" y="1185"/>
                </a:lnTo>
                <a:lnTo>
                  <a:pt x="2782" y="1098"/>
                </a:lnTo>
                <a:lnTo>
                  <a:pt x="3032" y="1016"/>
                </a:lnTo>
                <a:lnTo>
                  <a:pt x="3281" y="936"/>
                </a:lnTo>
                <a:lnTo>
                  <a:pt x="3531" y="861"/>
                </a:lnTo>
                <a:lnTo>
                  <a:pt x="3780" y="788"/>
                </a:lnTo>
                <a:lnTo>
                  <a:pt x="4031" y="719"/>
                </a:lnTo>
                <a:lnTo>
                  <a:pt x="4281" y="653"/>
                </a:lnTo>
                <a:lnTo>
                  <a:pt x="4531" y="590"/>
                </a:lnTo>
                <a:lnTo>
                  <a:pt x="4782" y="530"/>
                </a:lnTo>
                <a:lnTo>
                  <a:pt x="5033" y="474"/>
                </a:lnTo>
                <a:lnTo>
                  <a:pt x="5283" y="423"/>
                </a:lnTo>
                <a:lnTo>
                  <a:pt x="5535" y="373"/>
                </a:lnTo>
                <a:lnTo>
                  <a:pt x="5787" y="326"/>
                </a:lnTo>
                <a:lnTo>
                  <a:pt x="6040" y="282"/>
                </a:lnTo>
                <a:lnTo>
                  <a:pt x="6293" y="242"/>
                </a:lnTo>
                <a:lnTo>
                  <a:pt x="6547" y="205"/>
                </a:lnTo>
                <a:lnTo>
                  <a:pt x="6803" y="171"/>
                </a:lnTo>
                <a:lnTo>
                  <a:pt x="7058" y="139"/>
                </a:lnTo>
                <a:lnTo>
                  <a:pt x="7313" y="111"/>
                </a:lnTo>
                <a:lnTo>
                  <a:pt x="7570" y="85"/>
                </a:lnTo>
                <a:lnTo>
                  <a:pt x="7828" y="63"/>
                </a:lnTo>
                <a:lnTo>
                  <a:pt x="8087" y="44"/>
                </a:lnTo>
                <a:lnTo>
                  <a:pt x="8083" y="0"/>
                </a:lnTo>
                <a:lnTo>
                  <a:pt x="7823" y="20"/>
                </a:lnTo>
                <a:lnTo>
                  <a:pt x="7566" y="42"/>
                </a:lnTo>
                <a:lnTo>
                  <a:pt x="7309" y="67"/>
                </a:lnTo>
                <a:lnTo>
                  <a:pt x="7051" y="95"/>
                </a:lnTo>
                <a:lnTo>
                  <a:pt x="6796" y="127"/>
                </a:lnTo>
                <a:lnTo>
                  <a:pt x="6541" y="161"/>
                </a:lnTo>
                <a:lnTo>
                  <a:pt x="6287" y="199"/>
                </a:lnTo>
                <a:lnTo>
                  <a:pt x="6032" y="239"/>
                </a:lnTo>
                <a:lnTo>
                  <a:pt x="5779" y="282"/>
                </a:lnTo>
                <a:lnTo>
                  <a:pt x="5527" y="330"/>
                </a:lnTo>
                <a:lnTo>
                  <a:pt x="5275" y="379"/>
                </a:lnTo>
                <a:lnTo>
                  <a:pt x="5022" y="433"/>
                </a:lnTo>
                <a:lnTo>
                  <a:pt x="4771" y="489"/>
                </a:lnTo>
                <a:lnTo>
                  <a:pt x="4520" y="549"/>
                </a:lnTo>
                <a:lnTo>
                  <a:pt x="4268" y="612"/>
                </a:lnTo>
                <a:lnTo>
                  <a:pt x="4018" y="678"/>
                </a:lnTo>
                <a:lnTo>
                  <a:pt x="3767" y="747"/>
                </a:lnTo>
                <a:lnTo>
                  <a:pt x="3518" y="819"/>
                </a:lnTo>
                <a:lnTo>
                  <a:pt x="3268" y="895"/>
                </a:lnTo>
                <a:lnTo>
                  <a:pt x="3017" y="974"/>
                </a:lnTo>
                <a:lnTo>
                  <a:pt x="2767" y="1057"/>
                </a:lnTo>
                <a:lnTo>
                  <a:pt x="2516" y="1144"/>
                </a:lnTo>
                <a:lnTo>
                  <a:pt x="2266" y="1234"/>
                </a:lnTo>
                <a:lnTo>
                  <a:pt x="2016" y="1327"/>
                </a:lnTo>
                <a:lnTo>
                  <a:pt x="1765" y="1424"/>
                </a:lnTo>
                <a:lnTo>
                  <a:pt x="1514" y="1525"/>
                </a:lnTo>
                <a:lnTo>
                  <a:pt x="1263" y="1628"/>
                </a:lnTo>
                <a:lnTo>
                  <a:pt x="1011" y="1736"/>
                </a:lnTo>
                <a:lnTo>
                  <a:pt x="759" y="1847"/>
                </a:lnTo>
                <a:lnTo>
                  <a:pt x="507" y="1962"/>
                </a:lnTo>
                <a:lnTo>
                  <a:pt x="254" y="2080"/>
                </a:lnTo>
                <a:lnTo>
                  <a:pt x="0" y="2203"/>
                </a:lnTo>
                <a:lnTo>
                  <a:pt x="22" y="224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endParaRPr lang="cs-CZ"/>
          </a:p>
        </p:txBody>
      </p:sp>
      <p:sp>
        <p:nvSpPr>
          <p:cNvPr id="46086" name="Freeform 17"/>
          <p:cNvSpPr>
            <a:spLocks/>
          </p:cNvSpPr>
          <p:nvPr/>
        </p:nvSpPr>
        <p:spPr bwMode="auto">
          <a:xfrm>
            <a:off x="2306638" y="3846513"/>
            <a:ext cx="2365375" cy="398462"/>
          </a:xfrm>
          <a:custGeom>
            <a:avLst/>
            <a:gdLst>
              <a:gd name="T0" fmla="*/ 2147483647 w 3129"/>
              <a:gd name="T1" fmla="*/ 2147483647 h 509"/>
              <a:gd name="T2" fmla="*/ 2147483647 w 3129"/>
              <a:gd name="T3" fmla="*/ 2147483647 h 509"/>
              <a:gd name="T4" fmla="*/ 2147483647 w 3129"/>
              <a:gd name="T5" fmla="*/ 2147483647 h 509"/>
              <a:gd name="T6" fmla="*/ 2147483647 w 3129"/>
              <a:gd name="T7" fmla="*/ 2147483647 h 509"/>
              <a:gd name="T8" fmla="*/ 2147483647 w 3129"/>
              <a:gd name="T9" fmla="*/ 2147483647 h 509"/>
              <a:gd name="T10" fmla="*/ 2147483647 w 3129"/>
              <a:gd name="T11" fmla="*/ 2147483647 h 509"/>
              <a:gd name="T12" fmla="*/ 2147483647 w 3129"/>
              <a:gd name="T13" fmla="*/ 2147483647 h 509"/>
              <a:gd name="T14" fmla="*/ 2147483647 w 3129"/>
              <a:gd name="T15" fmla="*/ 2147483647 h 509"/>
              <a:gd name="T16" fmla="*/ 2147483647 w 3129"/>
              <a:gd name="T17" fmla="*/ 2147483647 h 509"/>
              <a:gd name="T18" fmla="*/ 2147483647 w 3129"/>
              <a:gd name="T19" fmla="*/ 2147483647 h 509"/>
              <a:gd name="T20" fmla="*/ 2147483647 w 3129"/>
              <a:gd name="T21" fmla="*/ 2147483647 h 509"/>
              <a:gd name="T22" fmla="*/ 2147483647 w 3129"/>
              <a:gd name="T23" fmla="*/ 2147483647 h 509"/>
              <a:gd name="T24" fmla="*/ 2147483647 w 3129"/>
              <a:gd name="T25" fmla="*/ 2147483647 h 509"/>
              <a:gd name="T26" fmla="*/ 2147483647 w 3129"/>
              <a:gd name="T27" fmla="*/ 2147483647 h 509"/>
              <a:gd name="T28" fmla="*/ 2147483647 w 3129"/>
              <a:gd name="T29" fmla="*/ 2147483647 h 509"/>
              <a:gd name="T30" fmla="*/ 2147483647 w 3129"/>
              <a:gd name="T31" fmla="*/ 2147483647 h 509"/>
              <a:gd name="T32" fmla="*/ 2147483647 w 3129"/>
              <a:gd name="T33" fmla="*/ 2147483647 h 509"/>
              <a:gd name="T34" fmla="*/ 2147483647 w 3129"/>
              <a:gd name="T35" fmla="*/ 2147483647 h 509"/>
              <a:gd name="T36" fmla="*/ 2147483647 w 3129"/>
              <a:gd name="T37" fmla="*/ 2147483647 h 509"/>
              <a:gd name="T38" fmla="*/ 2147483647 w 3129"/>
              <a:gd name="T39" fmla="*/ 2147483647 h 509"/>
              <a:gd name="T40" fmla="*/ 2147483647 w 3129"/>
              <a:gd name="T41" fmla="*/ 2147483647 h 509"/>
              <a:gd name="T42" fmla="*/ 2147483647 w 3129"/>
              <a:gd name="T43" fmla="*/ 2147483647 h 509"/>
              <a:gd name="T44" fmla="*/ 2147483647 w 3129"/>
              <a:gd name="T45" fmla="*/ 2147483647 h 509"/>
              <a:gd name="T46" fmla="*/ 2147483647 w 3129"/>
              <a:gd name="T47" fmla="*/ 2147483647 h 509"/>
              <a:gd name="T48" fmla="*/ 2147483647 w 3129"/>
              <a:gd name="T49" fmla="*/ 2147483647 h 509"/>
              <a:gd name="T50" fmla="*/ 2147483647 w 3129"/>
              <a:gd name="T51" fmla="*/ 2147483647 h 509"/>
              <a:gd name="T52" fmla="*/ 2147483647 w 3129"/>
              <a:gd name="T53" fmla="*/ 2147483647 h 509"/>
              <a:gd name="T54" fmla="*/ 2147483647 w 3129"/>
              <a:gd name="T55" fmla="*/ 0 h 509"/>
              <a:gd name="T56" fmla="*/ 2147483647 w 3129"/>
              <a:gd name="T57" fmla="*/ 2147483647 h 509"/>
              <a:gd name="T58" fmla="*/ 2147483647 w 3129"/>
              <a:gd name="T59" fmla="*/ 2147483647 h 509"/>
              <a:gd name="T60" fmla="*/ 2147483647 w 3129"/>
              <a:gd name="T61" fmla="*/ 2147483647 h 509"/>
              <a:gd name="T62" fmla="*/ 2147483647 w 3129"/>
              <a:gd name="T63" fmla="*/ 2147483647 h 509"/>
              <a:gd name="T64" fmla="*/ 2147483647 w 3129"/>
              <a:gd name="T65" fmla="*/ 2147483647 h 509"/>
              <a:gd name="T66" fmla="*/ 2147483647 w 3129"/>
              <a:gd name="T67" fmla="*/ 2147483647 h 509"/>
              <a:gd name="T68" fmla="*/ 2147483647 w 3129"/>
              <a:gd name="T69" fmla="*/ 2147483647 h 509"/>
              <a:gd name="T70" fmla="*/ 2147483647 w 3129"/>
              <a:gd name="T71" fmla="*/ 2147483647 h 509"/>
              <a:gd name="T72" fmla="*/ 2147483647 w 3129"/>
              <a:gd name="T73" fmla="*/ 2147483647 h 509"/>
              <a:gd name="T74" fmla="*/ 2147483647 w 3129"/>
              <a:gd name="T75" fmla="*/ 2147483647 h 509"/>
              <a:gd name="T76" fmla="*/ 2147483647 w 3129"/>
              <a:gd name="T77" fmla="*/ 2147483647 h 509"/>
              <a:gd name="T78" fmla="*/ 2147483647 w 3129"/>
              <a:gd name="T79" fmla="*/ 2147483647 h 509"/>
              <a:gd name="T80" fmla="*/ 2147483647 w 3129"/>
              <a:gd name="T81" fmla="*/ 2147483647 h 509"/>
              <a:gd name="T82" fmla="*/ 2147483647 w 3129"/>
              <a:gd name="T83" fmla="*/ 2147483647 h 509"/>
              <a:gd name="T84" fmla="*/ 2147483647 w 3129"/>
              <a:gd name="T85" fmla="*/ 2147483647 h 509"/>
              <a:gd name="T86" fmla="*/ 2147483647 w 3129"/>
              <a:gd name="T87" fmla="*/ 2147483647 h 509"/>
              <a:gd name="T88" fmla="*/ 2147483647 w 3129"/>
              <a:gd name="T89" fmla="*/ 2147483647 h 509"/>
              <a:gd name="T90" fmla="*/ 2147483647 w 3129"/>
              <a:gd name="T91" fmla="*/ 2147483647 h 509"/>
              <a:gd name="T92" fmla="*/ 2147483647 w 3129"/>
              <a:gd name="T93" fmla="*/ 2147483647 h 509"/>
              <a:gd name="T94" fmla="*/ 2147483647 w 3129"/>
              <a:gd name="T95" fmla="*/ 2147483647 h 509"/>
              <a:gd name="T96" fmla="*/ 2147483647 w 3129"/>
              <a:gd name="T97" fmla="*/ 2147483647 h 509"/>
              <a:gd name="T98" fmla="*/ 2147483647 w 3129"/>
              <a:gd name="T99" fmla="*/ 2147483647 h 509"/>
              <a:gd name="T100" fmla="*/ 2147483647 w 3129"/>
              <a:gd name="T101" fmla="*/ 2147483647 h 509"/>
              <a:gd name="T102" fmla="*/ 2147483647 w 3129"/>
              <a:gd name="T103" fmla="*/ 2147483647 h 509"/>
              <a:gd name="T104" fmla="*/ 2147483647 w 3129"/>
              <a:gd name="T105" fmla="*/ 2147483647 h 509"/>
              <a:gd name="T106" fmla="*/ 0 w 3129"/>
              <a:gd name="T107" fmla="*/ 2147483647 h 509"/>
              <a:gd name="T108" fmla="*/ 2147483647 w 3129"/>
              <a:gd name="T109" fmla="*/ 2147483647 h 50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129"/>
              <a:gd name="T166" fmla="*/ 0 h 509"/>
              <a:gd name="T167" fmla="*/ 3129 w 3129"/>
              <a:gd name="T168" fmla="*/ 509 h 50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129" h="509">
                <a:moveTo>
                  <a:pt x="9" y="509"/>
                </a:moveTo>
                <a:lnTo>
                  <a:pt x="107" y="491"/>
                </a:lnTo>
                <a:lnTo>
                  <a:pt x="206" y="472"/>
                </a:lnTo>
                <a:lnTo>
                  <a:pt x="401" y="435"/>
                </a:lnTo>
                <a:lnTo>
                  <a:pt x="500" y="416"/>
                </a:lnTo>
                <a:lnTo>
                  <a:pt x="598" y="397"/>
                </a:lnTo>
                <a:lnTo>
                  <a:pt x="793" y="359"/>
                </a:lnTo>
                <a:lnTo>
                  <a:pt x="890" y="340"/>
                </a:lnTo>
                <a:lnTo>
                  <a:pt x="1085" y="303"/>
                </a:lnTo>
                <a:lnTo>
                  <a:pt x="1183" y="285"/>
                </a:lnTo>
                <a:lnTo>
                  <a:pt x="1280" y="266"/>
                </a:lnTo>
                <a:lnTo>
                  <a:pt x="1377" y="249"/>
                </a:lnTo>
                <a:lnTo>
                  <a:pt x="1474" y="232"/>
                </a:lnTo>
                <a:lnTo>
                  <a:pt x="1572" y="215"/>
                </a:lnTo>
                <a:lnTo>
                  <a:pt x="1668" y="199"/>
                </a:lnTo>
                <a:lnTo>
                  <a:pt x="1766" y="183"/>
                </a:lnTo>
                <a:lnTo>
                  <a:pt x="1863" y="167"/>
                </a:lnTo>
                <a:lnTo>
                  <a:pt x="1959" y="153"/>
                </a:lnTo>
                <a:lnTo>
                  <a:pt x="2057" y="139"/>
                </a:lnTo>
                <a:lnTo>
                  <a:pt x="2154" y="126"/>
                </a:lnTo>
                <a:lnTo>
                  <a:pt x="2252" y="113"/>
                </a:lnTo>
                <a:lnTo>
                  <a:pt x="2445" y="91"/>
                </a:lnTo>
                <a:lnTo>
                  <a:pt x="2543" y="80"/>
                </a:lnTo>
                <a:lnTo>
                  <a:pt x="2738" y="64"/>
                </a:lnTo>
                <a:lnTo>
                  <a:pt x="2835" y="57"/>
                </a:lnTo>
                <a:lnTo>
                  <a:pt x="3030" y="46"/>
                </a:lnTo>
                <a:lnTo>
                  <a:pt x="3129" y="43"/>
                </a:lnTo>
                <a:lnTo>
                  <a:pt x="3127" y="0"/>
                </a:lnTo>
                <a:lnTo>
                  <a:pt x="3028" y="3"/>
                </a:lnTo>
                <a:lnTo>
                  <a:pt x="2833" y="13"/>
                </a:lnTo>
                <a:lnTo>
                  <a:pt x="2734" y="20"/>
                </a:lnTo>
                <a:lnTo>
                  <a:pt x="2538" y="37"/>
                </a:lnTo>
                <a:lnTo>
                  <a:pt x="2441" y="47"/>
                </a:lnTo>
                <a:lnTo>
                  <a:pt x="2245" y="70"/>
                </a:lnTo>
                <a:lnTo>
                  <a:pt x="2147" y="82"/>
                </a:lnTo>
                <a:lnTo>
                  <a:pt x="2051" y="96"/>
                </a:lnTo>
                <a:lnTo>
                  <a:pt x="1953" y="109"/>
                </a:lnTo>
                <a:lnTo>
                  <a:pt x="1856" y="124"/>
                </a:lnTo>
                <a:lnTo>
                  <a:pt x="1757" y="139"/>
                </a:lnTo>
                <a:lnTo>
                  <a:pt x="1660" y="156"/>
                </a:lnTo>
                <a:lnTo>
                  <a:pt x="1563" y="171"/>
                </a:lnTo>
                <a:lnTo>
                  <a:pt x="1465" y="189"/>
                </a:lnTo>
                <a:lnTo>
                  <a:pt x="1369" y="205"/>
                </a:lnTo>
                <a:lnTo>
                  <a:pt x="1271" y="223"/>
                </a:lnTo>
                <a:lnTo>
                  <a:pt x="1174" y="242"/>
                </a:lnTo>
                <a:lnTo>
                  <a:pt x="1077" y="259"/>
                </a:lnTo>
                <a:lnTo>
                  <a:pt x="881" y="296"/>
                </a:lnTo>
                <a:lnTo>
                  <a:pt x="784" y="316"/>
                </a:lnTo>
                <a:lnTo>
                  <a:pt x="589" y="353"/>
                </a:lnTo>
                <a:lnTo>
                  <a:pt x="491" y="373"/>
                </a:lnTo>
                <a:lnTo>
                  <a:pt x="392" y="391"/>
                </a:lnTo>
                <a:lnTo>
                  <a:pt x="197" y="429"/>
                </a:lnTo>
                <a:lnTo>
                  <a:pt x="98" y="447"/>
                </a:lnTo>
                <a:lnTo>
                  <a:pt x="0" y="466"/>
                </a:lnTo>
                <a:lnTo>
                  <a:pt x="9" y="50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09000B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cs-CZ"/>
          </a:p>
        </p:txBody>
      </p:sp>
      <p:sp>
        <p:nvSpPr>
          <p:cNvPr id="46087" name="Freeform 18"/>
          <p:cNvSpPr>
            <a:spLocks/>
          </p:cNvSpPr>
          <p:nvPr/>
        </p:nvSpPr>
        <p:spPr bwMode="auto">
          <a:xfrm>
            <a:off x="1404938" y="1354138"/>
            <a:ext cx="6826250" cy="3700462"/>
          </a:xfrm>
          <a:custGeom>
            <a:avLst/>
            <a:gdLst>
              <a:gd name="T0" fmla="*/ 2147483647 w 8881"/>
              <a:gd name="T1" fmla="*/ 0 h 4792"/>
              <a:gd name="T2" fmla="*/ 2147483647 w 8881"/>
              <a:gd name="T3" fmla="*/ 2147483647 h 4792"/>
              <a:gd name="T4" fmla="*/ 2147483647 w 8881"/>
              <a:gd name="T5" fmla="*/ 2147483647 h 4792"/>
              <a:gd name="T6" fmla="*/ 2147483647 w 8881"/>
              <a:gd name="T7" fmla="*/ 2147483647 h 4792"/>
              <a:gd name="T8" fmla="*/ 2147483647 w 8881"/>
              <a:gd name="T9" fmla="*/ 2147483647 h 4792"/>
              <a:gd name="T10" fmla="*/ 2147483647 w 8881"/>
              <a:gd name="T11" fmla="*/ 2147483647 h 4792"/>
              <a:gd name="T12" fmla="*/ 0 w 8881"/>
              <a:gd name="T13" fmla="*/ 2147483647 h 4792"/>
              <a:gd name="T14" fmla="*/ 0 w 8881"/>
              <a:gd name="T15" fmla="*/ 2147483647 h 4792"/>
              <a:gd name="T16" fmla="*/ 2147483647 w 8881"/>
              <a:gd name="T17" fmla="*/ 2147483647 h 4792"/>
              <a:gd name="T18" fmla="*/ 2147483647 w 8881"/>
              <a:gd name="T19" fmla="*/ 2147483647 h 4792"/>
              <a:gd name="T20" fmla="*/ 2147483647 w 8881"/>
              <a:gd name="T21" fmla="*/ 2147483647 h 4792"/>
              <a:gd name="T22" fmla="*/ 2147483647 w 8881"/>
              <a:gd name="T23" fmla="*/ 2147483647 h 4792"/>
              <a:gd name="T24" fmla="*/ 2147483647 w 8881"/>
              <a:gd name="T25" fmla="*/ 2147483647 h 4792"/>
              <a:gd name="T26" fmla="*/ 2147483647 w 8881"/>
              <a:gd name="T27" fmla="*/ 2147483647 h 4792"/>
              <a:gd name="T28" fmla="*/ 2147483647 w 8881"/>
              <a:gd name="T29" fmla="*/ 2147483647 h 4792"/>
              <a:gd name="T30" fmla="*/ 2147483647 w 8881"/>
              <a:gd name="T31" fmla="*/ 2147483647 h 4792"/>
              <a:gd name="T32" fmla="*/ 2147483647 w 8881"/>
              <a:gd name="T33" fmla="*/ 2147483647 h 4792"/>
              <a:gd name="T34" fmla="*/ 2147483647 w 8881"/>
              <a:gd name="T35" fmla="*/ 2147483647 h 4792"/>
              <a:gd name="T36" fmla="*/ 2147483647 w 8881"/>
              <a:gd name="T37" fmla="*/ 2147483647 h 4792"/>
              <a:gd name="T38" fmla="*/ 2147483647 w 8881"/>
              <a:gd name="T39" fmla="*/ 2147483647 h 4792"/>
              <a:gd name="T40" fmla="*/ 2147483647 w 8881"/>
              <a:gd name="T41" fmla="*/ 2147483647 h 4792"/>
              <a:gd name="T42" fmla="*/ 2147483647 w 8881"/>
              <a:gd name="T43" fmla="*/ 2147483647 h 4792"/>
              <a:gd name="T44" fmla="*/ 2147483647 w 8881"/>
              <a:gd name="T45" fmla="*/ 2147483647 h 4792"/>
              <a:gd name="T46" fmla="*/ 2147483647 w 8881"/>
              <a:gd name="T47" fmla="*/ 2147483647 h 4792"/>
              <a:gd name="T48" fmla="*/ 2147483647 w 8881"/>
              <a:gd name="T49" fmla="*/ 2147483647 h 4792"/>
              <a:gd name="T50" fmla="*/ 2147483647 w 8881"/>
              <a:gd name="T51" fmla="*/ 2147483647 h 4792"/>
              <a:gd name="T52" fmla="*/ 2147483647 w 8881"/>
              <a:gd name="T53" fmla="*/ 2147483647 h 4792"/>
              <a:gd name="T54" fmla="*/ 2147483647 w 8881"/>
              <a:gd name="T55" fmla="*/ 2147483647 h 4792"/>
              <a:gd name="T56" fmla="*/ 2147483647 w 8881"/>
              <a:gd name="T57" fmla="*/ 0 h 4792"/>
              <a:gd name="T58" fmla="*/ 2147483647 w 8881"/>
              <a:gd name="T59" fmla="*/ 2147483647 h 4792"/>
              <a:gd name="T60" fmla="*/ 2147483647 w 8881"/>
              <a:gd name="T61" fmla="*/ 2147483647 h 4792"/>
              <a:gd name="T62" fmla="*/ 2147483647 w 8881"/>
              <a:gd name="T63" fmla="*/ 2147483647 h 4792"/>
              <a:gd name="T64" fmla="*/ 2147483647 w 8881"/>
              <a:gd name="T65" fmla="*/ 2147483647 h 4792"/>
              <a:gd name="T66" fmla="*/ 2147483647 w 8881"/>
              <a:gd name="T67" fmla="*/ 2147483647 h 4792"/>
              <a:gd name="T68" fmla="*/ 2147483647 w 8881"/>
              <a:gd name="T69" fmla="*/ 2147483647 h 4792"/>
              <a:gd name="T70" fmla="*/ 2147483647 w 8881"/>
              <a:gd name="T71" fmla="*/ 2147483647 h 4792"/>
              <a:gd name="T72" fmla="*/ 2147483647 w 8881"/>
              <a:gd name="T73" fmla="*/ 2147483647 h 4792"/>
              <a:gd name="T74" fmla="*/ 2147483647 w 8881"/>
              <a:gd name="T75" fmla="*/ 2147483647 h 4792"/>
              <a:gd name="T76" fmla="*/ 2147483647 w 8881"/>
              <a:gd name="T77" fmla="*/ 0 h 479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881"/>
              <a:gd name="T118" fmla="*/ 0 h 4792"/>
              <a:gd name="T119" fmla="*/ 8881 w 8881"/>
              <a:gd name="T120" fmla="*/ 4792 h 479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881" h="4792">
                <a:moveTo>
                  <a:pt x="20" y="0"/>
                </a:moveTo>
                <a:lnTo>
                  <a:pt x="14" y="1"/>
                </a:lnTo>
                <a:lnTo>
                  <a:pt x="10" y="2"/>
                </a:lnTo>
                <a:lnTo>
                  <a:pt x="5" y="6"/>
                </a:lnTo>
                <a:lnTo>
                  <a:pt x="2" y="10"/>
                </a:lnTo>
                <a:lnTo>
                  <a:pt x="1" y="14"/>
                </a:lnTo>
                <a:lnTo>
                  <a:pt x="0" y="19"/>
                </a:lnTo>
                <a:lnTo>
                  <a:pt x="0" y="4774"/>
                </a:lnTo>
                <a:lnTo>
                  <a:pt x="1" y="4779"/>
                </a:lnTo>
                <a:lnTo>
                  <a:pt x="2" y="4783"/>
                </a:lnTo>
                <a:lnTo>
                  <a:pt x="5" y="4787"/>
                </a:lnTo>
                <a:lnTo>
                  <a:pt x="10" y="4790"/>
                </a:lnTo>
                <a:lnTo>
                  <a:pt x="14" y="4791"/>
                </a:lnTo>
                <a:lnTo>
                  <a:pt x="20" y="4792"/>
                </a:lnTo>
                <a:lnTo>
                  <a:pt x="8859" y="4792"/>
                </a:lnTo>
                <a:lnTo>
                  <a:pt x="8865" y="4791"/>
                </a:lnTo>
                <a:lnTo>
                  <a:pt x="8869" y="4790"/>
                </a:lnTo>
                <a:lnTo>
                  <a:pt x="8873" y="4787"/>
                </a:lnTo>
                <a:lnTo>
                  <a:pt x="8877" y="4783"/>
                </a:lnTo>
                <a:lnTo>
                  <a:pt x="8878" y="4779"/>
                </a:lnTo>
                <a:lnTo>
                  <a:pt x="8879" y="4774"/>
                </a:lnTo>
                <a:lnTo>
                  <a:pt x="8881" y="26"/>
                </a:lnTo>
                <a:lnTo>
                  <a:pt x="8880" y="21"/>
                </a:lnTo>
                <a:lnTo>
                  <a:pt x="8879" y="17"/>
                </a:lnTo>
                <a:lnTo>
                  <a:pt x="8876" y="13"/>
                </a:lnTo>
                <a:lnTo>
                  <a:pt x="8871" y="10"/>
                </a:lnTo>
                <a:lnTo>
                  <a:pt x="8867" y="9"/>
                </a:lnTo>
                <a:lnTo>
                  <a:pt x="8861" y="8"/>
                </a:lnTo>
                <a:lnTo>
                  <a:pt x="20" y="0"/>
                </a:lnTo>
                <a:lnTo>
                  <a:pt x="20" y="38"/>
                </a:lnTo>
                <a:lnTo>
                  <a:pt x="8861" y="45"/>
                </a:lnTo>
                <a:lnTo>
                  <a:pt x="8842" y="26"/>
                </a:lnTo>
                <a:lnTo>
                  <a:pt x="8840" y="4774"/>
                </a:lnTo>
                <a:lnTo>
                  <a:pt x="8859" y="4755"/>
                </a:lnTo>
                <a:lnTo>
                  <a:pt x="20" y="4755"/>
                </a:lnTo>
                <a:lnTo>
                  <a:pt x="39" y="4774"/>
                </a:lnTo>
                <a:lnTo>
                  <a:pt x="39" y="19"/>
                </a:lnTo>
                <a:lnTo>
                  <a:pt x="20" y="3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cs-CZ"/>
          </a:p>
        </p:txBody>
      </p:sp>
      <p:sp>
        <p:nvSpPr>
          <p:cNvPr id="46088" name="Line 21"/>
          <p:cNvSpPr>
            <a:spLocks noChangeShapeType="1"/>
          </p:cNvSpPr>
          <p:nvPr/>
        </p:nvSpPr>
        <p:spPr bwMode="auto">
          <a:xfrm flipV="1">
            <a:off x="1112838" y="1231900"/>
            <a:ext cx="0" cy="1238250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 type="triangle" w="med" len="med"/>
          </a:ln>
        </p:spPr>
        <p:txBody>
          <a:bodyPr wrap="none" lIns="91430" tIns="45715" rIns="91430" bIns="45715"/>
          <a:lstStyle/>
          <a:p>
            <a:endParaRPr lang="cs-CZ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866775" y="1374775"/>
            <a:ext cx="7010400" cy="4767263"/>
            <a:chOff x="1211356" y="1375171"/>
            <a:chExt cx="7011997" cy="4766366"/>
          </a:xfrm>
        </p:grpSpPr>
        <p:sp>
          <p:nvSpPr>
            <p:cNvPr id="23562" name="Rectangle 6"/>
            <p:cNvSpPr>
              <a:spLocks noChangeArrowheads="1"/>
            </p:cNvSpPr>
            <p:nvPr/>
          </p:nvSpPr>
          <p:spPr bwMode="auto">
            <a:xfrm flipV="1">
              <a:off x="1211356" y="1375171"/>
              <a:ext cx="430311" cy="3399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lIns="0" tIns="0" rIns="0" bIns="0">
              <a:spAutoFit/>
            </a:bodyPr>
            <a:lstStyle/>
            <a:p>
              <a:pPr algn="ctr" defTabSz="1422400" eaLnBrk="0" hangingPunct="0">
                <a:defRPr/>
              </a:pPr>
              <a:r>
                <a:rPr lang="cs-CZ" sz="2800" b="1" dirty="0">
                  <a:solidFill>
                    <a:schemeClr val="tx2"/>
                  </a:solidFill>
                  <a:latin typeface="+mj-lt"/>
                </a:rPr>
                <a:t>Náklady na jednotku</a:t>
              </a:r>
              <a:endParaRPr lang="en-US" sz="28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3563" name="Rectangle 9"/>
            <p:cNvSpPr>
              <a:spLocks noChangeArrowheads="1"/>
            </p:cNvSpPr>
            <p:nvPr/>
          </p:nvSpPr>
          <p:spPr bwMode="auto">
            <a:xfrm>
              <a:off x="4036162" y="2143376"/>
              <a:ext cx="1327452" cy="306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422400" eaLnBrk="0" hangingPunct="0">
                <a:defRPr/>
              </a:pPr>
              <a:r>
                <a:rPr lang="cs-CZ" sz="2000" b="1" dirty="0">
                  <a:solidFill>
                    <a:schemeClr val="tx2"/>
                  </a:solidFill>
                  <a:latin typeface="+mj-lt"/>
                </a:rPr>
                <a:t>Obrábění</a:t>
              </a:r>
              <a:endParaRPr lang="en-US" sz="20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3564" name="Rectangle 10"/>
            <p:cNvSpPr>
              <a:spLocks noChangeArrowheads="1"/>
            </p:cNvSpPr>
            <p:nvPr/>
          </p:nvSpPr>
          <p:spPr bwMode="auto">
            <a:xfrm>
              <a:off x="7226176" y="2475102"/>
              <a:ext cx="947954" cy="3079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422400" eaLnBrk="0" hangingPunct="0">
                <a:defRPr/>
              </a:pPr>
              <a:r>
                <a:rPr lang="cs-CZ" sz="2000" b="1" dirty="0">
                  <a:solidFill>
                    <a:schemeClr val="tx2"/>
                  </a:solidFill>
                  <a:latin typeface="+mj-lt"/>
                </a:rPr>
                <a:t>Odlévání</a:t>
              </a:r>
              <a:endParaRPr lang="en-US" sz="20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46093" name="Freeform 12"/>
            <p:cNvSpPr>
              <a:spLocks/>
            </p:cNvSpPr>
            <p:nvPr/>
          </p:nvSpPr>
          <p:spPr bwMode="auto">
            <a:xfrm>
              <a:off x="1803251" y="1375173"/>
              <a:ext cx="4958601" cy="3420253"/>
            </a:xfrm>
            <a:custGeom>
              <a:avLst/>
              <a:gdLst>
                <a:gd name="T0" fmla="*/ 2147483647 w 6694"/>
                <a:gd name="T1" fmla="*/ 2147483647 h 4428"/>
                <a:gd name="T2" fmla="*/ 2147483647 w 6694"/>
                <a:gd name="T3" fmla="*/ 2147483647 h 4428"/>
                <a:gd name="T4" fmla="*/ 2147483647 w 6694"/>
                <a:gd name="T5" fmla="*/ 0 h 4428"/>
                <a:gd name="T6" fmla="*/ 0 w 6694"/>
                <a:gd name="T7" fmla="*/ 2147483647 h 4428"/>
                <a:gd name="T8" fmla="*/ 2147483647 w 6694"/>
                <a:gd name="T9" fmla="*/ 2147483647 h 4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94"/>
                <a:gd name="T16" fmla="*/ 0 h 4428"/>
                <a:gd name="T17" fmla="*/ 6694 w 6694"/>
                <a:gd name="T18" fmla="*/ 4428 h 4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94" h="4428">
                  <a:moveTo>
                    <a:pt x="26" y="4428"/>
                  </a:moveTo>
                  <a:lnTo>
                    <a:pt x="6694" y="35"/>
                  </a:lnTo>
                  <a:lnTo>
                    <a:pt x="6668" y="0"/>
                  </a:lnTo>
                  <a:lnTo>
                    <a:pt x="0" y="4393"/>
                  </a:lnTo>
                  <a:lnTo>
                    <a:pt x="26" y="4428"/>
                  </a:lnTo>
                  <a:close/>
                </a:path>
              </a:pathLst>
            </a:custGeom>
            <a:solidFill>
              <a:srgbClr val="7030A0"/>
            </a:solidFill>
            <a:ln w="9525">
              <a:noFill/>
              <a:round/>
              <a:headEnd/>
              <a:tailEnd/>
            </a:ln>
          </p:spPr>
          <p:txBody>
            <a:bodyPr lIns="67922" tIns="33961" rIns="67922" bIns="33961"/>
            <a:lstStyle/>
            <a:p>
              <a:endParaRPr lang="cs-CZ"/>
            </a:p>
          </p:txBody>
        </p:sp>
        <p:sp>
          <p:nvSpPr>
            <p:cNvPr id="23566" name="Rectangle 13"/>
            <p:cNvSpPr>
              <a:spLocks noChangeArrowheads="1"/>
            </p:cNvSpPr>
            <p:nvPr/>
          </p:nvSpPr>
          <p:spPr bwMode="auto">
            <a:xfrm>
              <a:off x="5952711" y="3094111"/>
              <a:ext cx="46048" cy="196019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7922" tIns="33961" rIns="67922" bIns="33961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567" name="Rectangle 14"/>
            <p:cNvSpPr>
              <a:spLocks noChangeArrowheads="1"/>
            </p:cNvSpPr>
            <p:nvPr/>
          </p:nvSpPr>
          <p:spPr bwMode="auto">
            <a:xfrm>
              <a:off x="3659839" y="4044844"/>
              <a:ext cx="46048" cy="100946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67922" tIns="33961" rIns="67922" bIns="33961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569" name="Oval 19"/>
            <p:cNvSpPr>
              <a:spLocks noChangeArrowheads="1"/>
            </p:cNvSpPr>
            <p:nvPr/>
          </p:nvSpPr>
          <p:spPr bwMode="auto">
            <a:xfrm>
              <a:off x="6394136" y="3789305"/>
              <a:ext cx="1829217" cy="1077709"/>
            </a:xfrm>
            <a:prstGeom prst="ellipse">
              <a:avLst/>
            </a:prstGeom>
            <a:gradFill rotWithShape="0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lIns="91429" tIns="45715" rIns="91429" bIns="45715" anchor="ctr"/>
            <a:lstStyle/>
            <a:p>
              <a:pPr defTabSz="1228725" eaLnBrk="0" hangingPunct="0">
                <a:defRPr/>
              </a:pPr>
              <a:r>
                <a:rPr lang="en-US" sz="3200" b="1" dirty="0">
                  <a:latin typeface="+mj-lt"/>
                </a:rPr>
                <a:t>MIM</a:t>
              </a:r>
            </a:p>
          </p:txBody>
        </p:sp>
        <p:grpSp>
          <p:nvGrpSpPr>
            <p:cNvPr id="3" name="Group 24"/>
            <p:cNvGrpSpPr>
              <a:grpSpLocks/>
            </p:cNvGrpSpPr>
            <p:nvPr/>
          </p:nvGrpSpPr>
          <p:grpSpPr bwMode="auto">
            <a:xfrm>
              <a:off x="2636205" y="5143187"/>
              <a:ext cx="4946101" cy="369262"/>
              <a:chOff x="2670326" y="5055102"/>
              <a:chExt cx="4931530" cy="370056"/>
            </a:xfrm>
          </p:grpSpPr>
          <p:sp>
            <p:nvSpPr>
              <p:cNvPr id="43029" name="Rectangle 7"/>
              <p:cNvSpPr>
                <a:spLocks noChangeArrowheads="1"/>
              </p:cNvSpPr>
              <p:nvPr/>
            </p:nvSpPr>
            <p:spPr bwMode="auto">
              <a:xfrm>
                <a:off x="2669791" y="5055102"/>
                <a:ext cx="693434" cy="3706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1422400" eaLnBrk="0" hangingPunct="0">
                  <a:defRPr/>
                </a:pPr>
                <a:r>
                  <a:rPr lang="en-US" sz="2400" b="1" dirty="0" err="1">
                    <a:solidFill>
                      <a:schemeClr val="tx2"/>
                    </a:solidFill>
                    <a:latin typeface="+mj-lt"/>
                  </a:rPr>
                  <a:t>Nízká</a:t>
                </a:r>
                <a:endParaRPr lang="en-US" sz="2400" b="1" dirty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43030" name="Rectangle 8"/>
              <p:cNvSpPr>
                <a:spLocks noChangeArrowheads="1"/>
              </p:cNvSpPr>
              <p:nvPr/>
            </p:nvSpPr>
            <p:spPr bwMode="auto">
              <a:xfrm>
                <a:off x="4309970" y="5055102"/>
                <a:ext cx="916663" cy="3706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1422400" eaLnBrk="0" hangingPunct="0">
                  <a:defRPr/>
                </a:pPr>
                <a:r>
                  <a:rPr lang="en-US" sz="2400" b="1" dirty="0" err="1">
                    <a:solidFill>
                      <a:schemeClr val="tx2"/>
                    </a:solidFill>
                    <a:latin typeface="+mj-lt"/>
                  </a:rPr>
                  <a:t>Střední</a:t>
                </a:r>
                <a:endParaRPr lang="en-US" sz="2400" b="1" dirty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43031" name="Text Box 20"/>
              <p:cNvSpPr txBox="1">
                <a:spLocks noChangeArrowheads="1"/>
              </p:cNvSpPr>
              <p:nvPr/>
            </p:nvSpPr>
            <p:spPr bwMode="auto">
              <a:xfrm>
                <a:off x="6697411" y="5055102"/>
                <a:ext cx="903997" cy="3706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1422400" eaLnBrk="0" hangingPunct="0">
                  <a:defRPr/>
                </a:pPr>
                <a:r>
                  <a:rPr lang="en-US" sz="2400" b="1" dirty="0" err="1">
                    <a:solidFill>
                      <a:schemeClr val="tx2"/>
                    </a:solidFill>
                    <a:latin typeface="+mj-lt"/>
                  </a:rPr>
                  <a:t>Vysoká</a:t>
                </a:r>
                <a:endParaRPr lang="en-US" sz="2400" b="1" dirty="0">
                  <a:solidFill>
                    <a:schemeClr val="tx2"/>
                  </a:solidFill>
                  <a:latin typeface="+mj-lt"/>
                </a:endParaRPr>
              </a:p>
            </p:txBody>
          </p:sp>
        </p:grpSp>
        <p:sp>
          <p:nvSpPr>
            <p:cNvPr id="23571" name="Text Box 22"/>
            <p:cNvSpPr txBox="1">
              <a:spLocks noChangeArrowheads="1"/>
            </p:cNvSpPr>
            <p:nvPr/>
          </p:nvSpPr>
          <p:spPr bwMode="auto">
            <a:xfrm>
              <a:off x="2996112" y="5617761"/>
              <a:ext cx="2021348" cy="523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spAutoFit/>
            </a:bodyPr>
            <a:lstStyle/>
            <a:p>
              <a:pPr defTabSz="1228725">
                <a:spcBef>
                  <a:spcPct val="50000"/>
                </a:spcBef>
                <a:defRPr/>
              </a:pPr>
              <a:r>
                <a:rPr lang="cs-CZ" sz="2800" b="1" dirty="0">
                  <a:solidFill>
                    <a:schemeClr val="tx2"/>
                  </a:solidFill>
                  <a:latin typeface="+mj-lt"/>
                </a:rPr>
                <a:t>Složitost</a:t>
              </a:r>
              <a:endParaRPr lang="en-US" sz="28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46099" name="Line 23"/>
            <p:cNvSpPr>
              <a:spLocks noChangeShapeType="1"/>
            </p:cNvSpPr>
            <p:nvPr/>
          </p:nvSpPr>
          <p:spPr bwMode="auto">
            <a:xfrm>
              <a:off x="4854356" y="5953684"/>
              <a:ext cx="185668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lg"/>
            </a:ln>
          </p:spPr>
          <p:txBody>
            <a:bodyPr wrap="none" lIns="67922" tIns="33961" rIns="67922" bIns="33961"/>
            <a:lstStyle/>
            <a:p>
              <a:endParaRPr lang="cs-CZ"/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0A614-56C6-2355-619F-7CDF4FEB8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63EF58-DB4A-4E6F-4E43-CF656AEEE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63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478BDE-1938-1FE3-C50B-68D33A1C0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5564188" y="4916488"/>
            <a:ext cx="2982912" cy="141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87" tIns="61544" rIns="123087" bIns="61544">
            <a:spAutoFit/>
          </a:bodyPr>
          <a:lstStyle/>
          <a:p>
            <a:pPr algn="ctr" defTabSz="1230313">
              <a:spcBef>
                <a:spcPct val="50000"/>
              </a:spcBef>
              <a:defRPr/>
            </a:pPr>
            <a:r>
              <a:rPr lang="cs-CZ" sz="2800" b="1" dirty="0">
                <a:latin typeface="+mj-lt"/>
              </a:rPr>
              <a:t>Výhody přesného metalurgického složení</a:t>
            </a:r>
            <a:endParaRPr lang="en-US" sz="2800" b="1" dirty="0">
              <a:latin typeface="+mj-lt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6488113" y="2149475"/>
            <a:ext cx="2039937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87" tIns="61544" rIns="123087" bIns="61544">
            <a:spAutoFit/>
          </a:bodyPr>
          <a:lstStyle/>
          <a:p>
            <a:pPr algn="ctr" defTabSz="1230313">
              <a:spcBef>
                <a:spcPct val="50000"/>
              </a:spcBef>
              <a:defRPr/>
            </a:pPr>
            <a:r>
              <a:rPr lang="cs-CZ" sz="2800" b="1" dirty="0">
                <a:latin typeface="+mj-lt"/>
              </a:rPr>
              <a:t>Efektivní řešení nákladů na výrobu</a:t>
            </a:r>
            <a:endParaRPr lang="en-US" sz="2800" b="1" dirty="0">
              <a:latin typeface="+mj-lt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863600" y="4706938"/>
            <a:ext cx="25654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87" tIns="61544" rIns="123087" bIns="61544">
            <a:spAutoFit/>
          </a:bodyPr>
          <a:lstStyle/>
          <a:p>
            <a:pPr algn="ctr" defTabSz="1230313">
              <a:spcBef>
                <a:spcPct val="50000"/>
              </a:spcBef>
              <a:defRPr/>
            </a:pPr>
            <a:r>
              <a:rPr lang="cs-CZ" sz="2800" b="1" dirty="0">
                <a:latin typeface="+mj-lt"/>
              </a:rPr>
              <a:t>Vhodné pro velmi v</a:t>
            </a:r>
            <a:r>
              <a:rPr lang="en-US" sz="2800" b="1" dirty="0" err="1">
                <a:latin typeface="+mj-lt"/>
              </a:rPr>
              <a:t>ysok</a:t>
            </a:r>
            <a:r>
              <a:rPr lang="cs-CZ" sz="2800" b="1" dirty="0">
                <a:latin typeface="+mj-lt"/>
              </a:rPr>
              <a:t>é</a:t>
            </a:r>
            <a:r>
              <a:rPr lang="en-US" sz="2800" b="1" dirty="0">
                <a:latin typeface="+mj-lt"/>
              </a:rPr>
              <a:t> </a:t>
            </a:r>
            <a:r>
              <a:rPr lang="cs-CZ" sz="2800" b="1" dirty="0">
                <a:latin typeface="+mj-lt"/>
              </a:rPr>
              <a:t>objemy produkce</a:t>
            </a:r>
            <a:endParaRPr lang="en-US" sz="2800" b="1" dirty="0">
              <a:latin typeface="+mj-lt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3386138" y="3243263"/>
            <a:ext cx="20685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174" tIns="49088" rIns="98174" bIns="49088">
            <a:spAutoFit/>
          </a:bodyPr>
          <a:lstStyle/>
          <a:p>
            <a:pPr algn="ctr" defTabSz="974725" eaLnBrk="0" hangingPunct="0"/>
            <a:r>
              <a:rPr lang="en-US" sz="5400" b="1">
                <a:solidFill>
                  <a:schemeClr val="tx2"/>
                </a:solidFill>
                <a:latin typeface="Arial Black" pitchFamily="34" charset="0"/>
              </a:rPr>
              <a:t>MIM</a:t>
            </a:r>
          </a:p>
        </p:txBody>
      </p:sp>
      <p:sp>
        <p:nvSpPr>
          <p:cNvPr id="45062" name="Freeform 6"/>
          <p:cNvSpPr>
            <a:spLocks/>
          </p:cNvSpPr>
          <p:nvPr/>
        </p:nvSpPr>
        <p:spPr bwMode="auto">
          <a:xfrm>
            <a:off x="3386138" y="2767013"/>
            <a:ext cx="2178050" cy="1905000"/>
          </a:xfrm>
          <a:custGeom>
            <a:avLst/>
            <a:gdLst>
              <a:gd name="T0" fmla="*/ 2147483647 w 2885"/>
              <a:gd name="T1" fmla="*/ 2147483647 h 2563"/>
              <a:gd name="T2" fmla="*/ 2147483647 w 2885"/>
              <a:gd name="T3" fmla="*/ 2147483647 h 2563"/>
              <a:gd name="T4" fmla="*/ 2147483647 w 2885"/>
              <a:gd name="T5" fmla="*/ 2147483647 h 2563"/>
              <a:gd name="T6" fmla="*/ 2147483647 w 2885"/>
              <a:gd name="T7" fmla="*/ 2147483647 h 2563"/>
              <a:gd name="T8" fmla="*/ 2147483647 w 2885"/>
              <a:gd name="T9" fmla="*/ 2147483647 h 2563"/>
              <a:gd name="T10" fmla="*/ 2147483647 w 2885"/>
              <a:gd name="T11" fmla="*/ 2147483647 h 2563"/>
              <a:gd name="T12" fmla="*/ 2147483647 w 2885"/>
              <a:gd name="T13" fmla="*/ 2147483647 h 2563"/>
              <a:gd name="T14" fmla="*/ 2147483647 w 2885"/>
              <a:gd name="T15" fmla="*/ 2147483647 h 2563"/>
              <a:gd name="T16" fmla="*/ 2147483647 w 2885"/>
              <a:gd name="T17" fmla="*/ 2147483647 h 2563"/>
              <a:gd name="T18" fmla="*/ 2147483647 w 2885"/>
              <a:gd name="T19" fmla="*/ 2147483647 h 2563"/>
              <a:gd name="T20" fmla="*/ 2147483647 w 2885"/>
              <a:gd name="T21" fmla="*/ 2147483647 h 2563"/>
              <a:gd name="T22" fmla="*/ 2147483647 w 2885"/>
              <a:gd name="T23" fmla="*/ 2147483647 h 2563"/>
              <a:gd name="T24" fmla="*/ 2147483647 w 2885"/>
              <a:gd name="T25" fmla="*/ 2147483647 h 2563"/>
              <a:gd name="T26" fmla="*/ 2147483647 w 2885"/>
              <a:gd name="T27" fmla="*/ 2147483647 h 2563"/>
              <a:gd name="T28" fmla="*/ 2147483647 w 2885"/>
              <a:gd name="T29" fmla="*/ 2147483647 h 2563"/>
              <a:gd name="T30" fmla="*/ 2147483647 w 2885"/>
              <a:gd name="T31" fmla="*/ 2147483647 h 2563"/>
              <a:gd name="T32" fmla="*/ 2147483647 w 2885"/>
              <a:gd name="T33" fmla="*/ 2147483647 h 2563"/>
              <a:gd name="T34" fmla="*/ 2147483647 w 2885"/>
              <a:gd name="T35" fmla="*/ 2147483647 h 2563"/>
              <a:gd name="T36" fmla="*/ 2147483647 w 2885"/>
              <a:gd name="T37" fmla="*/ 2147483647 h 2563"/>
              <a:gd name="T38" fmla="*/ 2147483647 w 2885"/>
              <a:gd name="T39" fmla="*/ 0 h 2563"/>
              <a:gd name="T40" fmla="*/ 2147483647 w 2885"/>
              <a:gd name="T41" fmla="*/ 2147483647 h 2563"/>
              <a:gd name="T42" fmla="*/ 2147483647 w 2885"/>
              <a:gd name="T43" fmla="*/ 2147483647 h 2563"/>
              <a:gd name="T44" fmla="*/ 2147483647 w 2885"/>
              <a:gd name="T45" fmla="*/ 2147483647 h 2563"/>
              <a:gd name="T46" fmla="*/ 2147483647 w 2885"/>
              <a:gd name="T47" fmla="*/ 2147483647 h 2563"/>
              <a:gd name="T48" fmla="*/ 2147483647 w 2885"/>
              <a:gd name="T49" fmla="*/ 2147483647 h 2563"/>
              <a:gd name="T50" fmla="*/ 2147483647 w 2885"/>
              <a:gd name="T51" fmla="*/ 2147483647 h 2563"/>
              <a:gd name="T52" fmla="*/ 2147483647 w 2885"/>
              <a:gd name="T53" fmla="*/ 2147483647 h 2563"/>
              <a:gd name="T54" fmla="*/ 2147483647 w 2885"/>
              <a:gd name="T55" fmla="*/ 2147483647 h 2563"/>
              <a:gd name="T56" fmla="*/ 2147483647 w 2885"/>
              <a:gd name="T57" fmla="*/ 2147483647 h 2563"/>
              <a:gd name="T58" fmla="*/ 2147483647 w 2885"/>
              <a:gd name="T59" fmla="*/ 2147483647 h 2563"/>
              <a:gd name="T60" fmla="*/ 2147483647 w 2885"/>
              <a:gd name="T61" fmla="*/ 2147483647 h 2563"/>
              <a:gd name="T62" fmla="*/ 2147483647 w 2885"/>
              <a:gd name="T63" fmla="*/ 2147483647 h 2563"/>
              <a:gd name="T64" fmla="*/ 2147483647 w 2885"/>
              <a:gd name="T65" fmla="*/ 2147483647 h 2563"/>
              <a:gd name="T66" fmla="*/ 2147483647 w 2885"/>
              <a:gd name="T67" fmla="*/ 2147483647 h 2563"/>
              <a:gd name="T68" fmla="*/ 2147483647 w 2885"/>
              <a:gd name="T69" fmla="*/ 2147483647 h 2563"/>
              <a:gd name="T70" fmla="*/ 2147483647 w 2885"/>
              <a:gd name="T71" fmla="*/ 2147483647 h 2563"/>
              <a:gd name="T72" fmla="*/ 2147483647 w 2885"/>
              <a:gd name="T73" fmla="*/ 2147483647 h 2563"/>
              <a:gd name="T74" fmla="*/ 2147483647 w 2885"/>
              <a:gd name="T75" fmla="*/ 2147483647 h 2563"/>
              <a:gd name="T76" fmla="*/ 2147483647 w 2885"/>
              <a:gd name="T77" fmla="*/ 2147483647 h 2563"/>
              <a:gd name="T78" fmla="*/ 2147483647 w 2885"/>
              <a:gd name="T79" fmla="*/ 2147483647 h 2563"/>
              <a:gd name="T80" fmla="*/ 2147483647 w 2885"/>
              <a:gd name="T81" fmla="*/ 2147483647 h 2563"/>
              <a:gd name="T82" fmla="*/ 2147483647 w 2885"/>
              <a:gd name="T83" fmla="*/ 2147483647 h 2563"/>
              <a:gd name="T84" fmla="*/ 2147483647 w 2885"/>
              <a:gd name="T85" fmla="*/ 2147483647 h 2563"/>
              <a:gd name="T86" fmla="*/ 2147483647 w 2885"/>
              <a:gd name="T87" fmla="*/ 2147483647 h 2563"/>
              <a:gd name="T88" fmla="*/ 2147483647 w 2885"/>
              <a:gd name="T89" fmla="*/ 2147483647 h 2563"/>
              <a:gd name="T90" fmla="*/ 2147483647 w 2885"/>
              <a:gd name="T91" fmla="*/ 2147483647 h 2563"/>
              <a:gd name="T92" fmla="*/ 2147483647 w 2885"/>
              <a:gd name="T93" fmla="*/ 2147483647 h 2563"/>
              <a:gd name="T94" fmla="*/ 2147483647 w 2885"/>
              <a:gd name="T95" fmla="*/ 2147483647 h 2563"/>
              <a:gd name="T96" fmla="*/ 2147483647 w 2885"/>
              <a:gd name="T97" fmla="*/ 2147483647 h 2563"/>
              <a:gd name="T98" fmla="*/ 2147483647 w 2885"/>
              <a:gd name="T99" fmla="*/ 2147483647 h 2563"/>
              <a:gd name="T100" fmla="*/ 2147483647 w 2885"/>
              <a:gd name="T101" fmla="*/ 2147483647 h 2563"/>
              <a:gd name="T102" fmla="*/ 2147483647 w 2885"/>
              <a:gd name="T103" fmla="*/ 2147483647 h 2563"/>
              <a:gd name="T104" fmla="*/ 2147483647 w 2885"/>
              <a:gd name="T105" fmla="*/ 2147483647 h 256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885"/>
              <a:gd name="T160" fmla="*/ 0 h 2563"/>
              <a:gd name="T161" fmla="*/ 2885 w 2885"/>
              <a:gd name="T162" fmla="*/ 2563 h 256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885" h="2563">
                <a:moveTo>
                  <a:pt x="0" y="1281"/>
                </a:moveTo>
                <a:lnTo>
                  <a:pt x="2" y="1346"/>
                </a:lnTo>
                <a:lnTo>
                  <a:pt x="7" y="1411"/>
                </a:lnTo>
                <a:lnTo>
                  <a:pt x="17" y="1476"/>
                </a:lnTo>
                <a:lnTo>
                  <a:pt x="29" y="1538"/>
                </a:lnTo>
                <a:lnTo>
                  <a:pt x="45" y="1600"/>
                </a:lnTo>
                <a:lnTo>
                  <a:pt x="65" y="1661"/>
                </a:lnTo>
                <a:lnTo>
                  <a:pt x="88" y="1721"/>
                </a:lnTo>
                <a:lnTo>
                  <a:pt x="113" y="1779"/>
                </a:lnTo>
                <a:lnTo>
                  <a:pt x="143" y="1836"/>
                </a:lnTo>
                <a:lnTo>
                  <a:pt x="175" y="1892"/>
                </a:lnTo>
                <a:lnTo>
                  <a:pt x="209" y="1945"/>
                </a:lnTo>
                <a:lnTo>
                  <a:pt x="247" y="1997"/>
                </a:lnTo>
                <a:lnTo>
                  <a:pt x="286" y="2047"/>
                </a:lnTo>
                <a:lnTo>
                  <a:pt x="329" y="2095"/>
                </a:lnTo>
                <a:lnTo>
                  <a:pt x="374" y="2142"/>
                </a:lnTo>
                <a:lnTo>
                  <a:pt x="422" y="2186"/>
                </a:lnTo>
                <a:lnTo>
                  <a:pt x="473" y="2228"/>
                </a:lnTo>
                <a:lnTo>
                  <a:pt x="525" y="2269"/>
                </a:lnTo>
                <a:lnTo>
                  <a:pt x="578" y="2308"/>
                </a:lnTo>
                <a:lnTo>
                  <a:pt x="635" y="2343"/>
                </a:lnTo>
                <a:lnTo>
                  <a:pt x="694" y="2376"/>
                </a:lnTo>
                <a:lnTo>
                  <a:pt x="756" y="2407"/>
                </a:lnTo>
                <a:lnTo>
                  <a:pt x="816" y="2436"/>
                </a:lnTo>
                <a:lnTo>
                  <a:pt x="881" y="2460"/>
                </a:lnTo>
                <a:lnTo>
                  <a:pt x="946" y="2484"/>
                </a:lnTo>
                <a:lnTo>
                  <a:pt x="1013" y="2504"/>
                </a:lnTo>
                <a:lnTo>
                  <a:pt x="1082" y="2521"/>
                </a:lnTo>
                <a:lnTo>
                  <a:pt x="1151" y="2536"/>
                </a:lnTo>
                <a:lnTo>
                  <a:pt x="1223" y="2547"/>
                </a:lnTo>
                <a:lnTo>
                  <a:pt x="1294" y="2555"/>
                </a:lnTo>
                <a:lnTo>
                  <a:pt x="1367" y="2560"/>
                </a:lnTo>
                <a:lnTo>
                  <a:pt x="1440" y="2562"/>
                </a:lnTo>
                <a:lnTo>
                  <a:pt x="1443" y="2562"/>
                </a:lnTo>
                <a:lnTo>
                  <a:pt x="1516" y="2560"/>
                </a:lnTo>
                <a:lnTo>
                  <a:pt x="1589" y="2555"/>
                </a:lnTo>
                <a:lnTo>
                  <a:pt x="1661" y="2547"/>
                </a:lnTo>
                <a:lnTo>
                  <a:pt x="1732" y="2536"/>
                </a:lnTo>
                <a:lnTo>
                  <a:pt x="1802" y="2521"/>
                </a:lnTo>
                <a:lnTo>
                  <a:pt x="1870" y="2504"/>
                </a:lnTo>
                <a:lnTo>
                  <a:pt x="1938" y="2484"/>
                </a:lnTo>
                <a:lnTo>
                  <a:pt x="2003" y="2460"/>
                </a:lnTo>
                <a:lnTo>
                  <a:pt x="2067" y="2436"/>
                </a:lnTo>
                <a:lnTo>
                  <a:pt x="2130" y="2407"/>
                </a:lnTo>
                <a:lnTo>
                  <a:pt x="2190" y="2376"/>
                </a:lnTo>
                <a:lnTo>
                  <a:pt x="2249" y="2343"/>
                </a:lnTo>
                <a:lnTo>
                  <a:pt x="2305" y="2308"/>
                </a:lnTo>
                <a:lnTo>
                  <a:pt x="2359" y="2269"/>
                </a:lnTo>
                <a:lnTo>
                  <a:pt x="2411" y="2229"/>
                </a:lnTo>
                <a:lnTo>
                  <a:pt x="2461" y="2186"/>
                </a:lnTo>
                <a:lnTo>
                  <a:pt x="2508" y="2142"/>
                </a:lnTo>
                <a:lnTo>
                  <a:pt x="2554" y="2095"/>
                </a:lnTo>
                <a:lnTo>
                  <a:pt x="2598" y="2047"/>
                </a:lnTo>
                <a:lnTo>
                  <a:pt x="2637" y="1997"/>
                </a:lnTo>
                <a:lnTo>
                  <a:pt x="2675" y="1945"/>
                </a:lnTo>
                <a:lnTo>
                  <a:pt x="2709" y="1892"/>
                </a:lnTo>
                <a:lnTo>
                  <a:pt x="2743" y="1836"/>
                </a:lnTo>
                <a:lnTo>
                  <a:pt x="2769" y="1779"/>
                </a:lnTo>
                <a:lnTo>
                  <a:pt x="2796" y="1721"/>
                </a:lnTo>
                <a:lnTo>
                  <a:pt x="2819" y="1661"/>
                </a:lnTo>
                <a:lnTo>
                  <a:pt x="2838" y="1600"/>
                </a:lnTo>
                <a:lnTo>
                  <a:pt x="2855" y="1538"/>
                </a:lnTo>
                <a:lnTo>
                  <a:pt x="2867" y="1476"/>
                </a:lnTo>
                <a:lnTo>
                  <a:pt x="2876" y="1411"/>
                </a:lnTo>
                <a:lnTo>
                  <a:pt x="2882" y="1346"/>
                </a:lnTo>
                <a:lnTo>
                  <a:pt x="2884" y="1281"/>
                </a:lnTo>
                <a:lnTo>
                  <a:pt x="2884" y="1280"/>
                </a:lnTo>
                <a:lnTo>
                  <a:pt x="2882" y="1215"/>
                </a:lnTo>
                <a:lnTo>
                  <a:pt x="2876" y="1149"/>
                </a:lnTo>
                <a:lnTo>
                  <a:pt x="2867" y="1085"/>
                </a:lnTo>
                <a:lnTo>
                  <a:pt x="2855" y="1023"/>
                </a:lnTo>
                <a:lnTo>
                  <a:pt x="2838" y="961"/>
                </a:lnTo>
                <a:lnTo>
                  <a:pt x="2819" y="900"/>
                </a:lnTo>
                <a:lnTo>
                  <a:pt x="2796" y="840"/>
                </a:lnTo>
                <a:lnTo>
                  <a:pt x="2769" y="782"/>
                </a:lnTo>
                <a:lnTo>
                  <a:pt x="2743" y="725"/>
                </a:lnTo>
                <a:lnTo>
                  <a:pt x="2709" y="670"/>
                </a:lnTo>
                <a:lnTo>
                  <a:pt x="2675" y="616"/>
                </a:lnTo>
                <a:lnTo>
                  <a:pt x="2637" y="564"/>
                </a:lnTo>
                <a:lnTo>
                  <a:pt x="2598" y="514"/>
                </a:lnTo>
                <a:lnTo>
                  <a:pt x="2554" y="466"/>
                </a:lnTo>
                <a:lnTo>
                  <a:pt x="2509" y="419"/>
                </a:lnTo>
                <a:lnTo>
                  <a:pt x="2461" y="375"/>
                </a:lnTo>
                <a:lnTo>
                  <a:pt x="2411" y="333"/>
                </a:lnTo>
                <a:lnTo>
                  <a:pt x="2359" y="292"/>
                </a:lnTo>
                <a:lnTo>
                  <a:pt x="2305" y="253"/>
                </a:lnTo>
                <a:lnTo>
                  <a:pt x="2249" y="218"/>
                </a:lnTo>
                <a:lnTo>
                  <a:pt x="2190" y="185"/>
                </a:lnTo>
                <a:lnTo>
                  <a:pt x="2130" y="155"/>
                </a:lnTo>
                <a:lnTo>
                  <a:pt x="2067" y="126"/>
                </a:lnTo>
                <a:lnTo>
                  <a:pt x="2003" y="101"/>
                </a:lnTo>
                <a:lnTo>
                  <a:pt x="1938" y="78"/>
                </a:lnTo>
                <a:lnTo>
                  <a:pt x="1870" y="57"/>
                </a:lnTo>
                <a:lnTo>
                  <a:pt x="1802" y="40"/>
                </a:lnTo>
                <a:lnTo>
                  <a:pt x="1732" y="25"/>
                </a:lnTo>
                <a:lnTo>
                  <a:pt x="1661" y="14"/>
                </a:lnTo>
                <a:lnTo>
                  <a:pt x="1589" y="6"/>
                </a:lnTo>
                <a:lnTo>
                  <a:pt x="1516" y="2"/>
                </a:lnTo>
                <a:lnTo>
                  <a:pt x="1443" y="0"/>
                </a:lnTo>
                <a:lnTo>
                  <a:pt x="1440" y="0"/>
                </a:lnTo>
                <a:lnTo>
                  <a:pt x="1367" y="2"/>
                </a:lnTo>
                <a:lnTo>
                  <a:pt x="1294" y="6"/>
                </a:lnTo>
                <a:lnTo>
                  <a:pt x="1223" y="14"/>
                </a:lnTo>
                <a:lnTo>
                  <a:pt x="1151" y="25"/>
                </a:lnTo>
                <a:lnTo>
                  <a:pt x="1082" y="40"/>
                </a:lnTo>
                <a:lnTo>
                  <a:pt x="1013" y="57"/>
                </a:lnTo>
                <a:lnTo>
                  <a:pt x="946" y="78"/>
                </a:lnTo>
                <a:lnTo>
                  <a:pt x="881" y="101"/>
                </a:lnTo>
                <a:lnTo>
                  <a:pt x="816" y="126"/>
                </a:lnTo>
                <a:lnTo>
                  <a:pt x="756" y="155"/>
                </a:lnTo>
                <a:lnTo>
                  <a:pt x="694" y="185"/>
                </a:lnTo>
                <a:lnTo>
                  <a:pt x="635" y="218"/>
                </a:lnTo>
                <a:lnTo>
                  <a:pt x="578" y="253"/>
                </a:lnTo>
                <a:lnTo>
                  <a:pt x="525" y="292"/>
                </a:lnTo>
                <a:lnTo>
                  <a:pt x="473" y="332"/>
                </a:lnTo>
                <a:lnTo>
                  <a:pt x="422" y="375"/>
                </a:lnTo>
                <a:lnTo>
                  <a:pt x="375" y="419"/>
                </a:lnTo>
                <a:lnTo>
                  <a:pt x="329" y="466"/>
                </a:lnTo>
                <a:lnTo>
                  <a:pt x="286" y="514"/>
                </a:lnTo>
                <a:lnTo>
                  <a:pt x="247" y="564"/>
                </a:lnTo>
                <a:lnTo>
                  <a:pt x="209" y="616"/>
                </a:lnTo>
                <a:lnTo>
                  <a:pt x="175" y="670"/>
                </a:lnTo>
                <a:lnTo>
                  <a:pt x="143" y="725"/>
                </a:lnTo>
                <a:lnTo>
                  <a:pt x="113" y="782"/>
                </a:lnTo>
                <a:lnTo>
                  <a:pt x="88" y="840"/>
                </a:lnTo>
                <a:lnTo>
                  <a:pt x="65" y="900"/>
                </a:lnTo>
                <a:lnTo>
                  <a:pt x="45" y="961"/>
                </a:lnTo>
                <a:lnTo>
                  <a:pt x="29" y="1023"/>
                </a:lnTo>
                <a:lnTo>
                  <a:pt x="17" y="1085"/>
                </a:lnTo>
                <a:lnTo>
                  <a:pt x="7" y="1149"/>
                </a:lnTo>
                <a:lnTo>
                  <a:pt x="2" y="1215"/>
                </a:lnTo>
                <a:lnTo>
                  <a:pt x="0" y="1280"/>
                </a:lnTo>
                <a:lnTo>
                  <a:pt x="0" y="1281"/>
                </a:lnTo>
                <a:lnTo>
                  <a:pt x="40" y="1280"/>
                </a:lnTo>
                <a:lnTo>
                  <a:pt x="40" y="1281"/>
                </a:lnTo>
                <a:lnTo>
                  <a:pt x="43" y="1216"/>
                </a:lnTo>
                <a:lnTo>
                  <a:pt x="47" y="1152"/>
                </a:lnTo>
                <a:lnTo>
                  <a:pt x="57" y="1090"/>
                </a:lnTo>
                <a:lnTo>
                  <a:pt x="70" y="1030"/>
                </a:lnTo>
                <a:lnTo>
                  <a:pt x="84" y="970"/>
                </a:lnTo>
                <a:lnTo>
                  <a:pt x="103" y="910"/>
                </a:lnTo>
                <a:lnTo>
                  <a:pt x="126" y="852"/>
                </a:lnTo>
                <a:lnTo>
                  <a:pt x="150" y="796"/>
                </a:lnTo>
                <a:lnTo>
                  <a:pt x="178" y="740"/>
                </a:lnTo>
                <a:lnTo>
                  <a:pt x="210" y="687"/>
                </a:lnTo>
                <a:lnTo>
                  <a:pt x="242" y="635"/>
                </a:lnTo>
                <a:lnTo>
                  <a:pt x="280" y="585"/>
                </a:lnTo>
                <a:lnTo>
                  <a:pt x="319" y="536"/>
                </a:lnTo>
                <a:lnTo>
                  <a:pt x="360" y="488"/>
                </a:lnTo>
                <a:lnTo>
                  <a:pt x="404" y="443"/>
                </a:lnTo>
                <a:lnTo>
                  <a:pt x="451" y="400"/>
                </a:lnTo>
                <a:lnTo>
                  <a:pt x="500" y="359"/>
                </a:lnTo>
                <a:lnTo>
                  <a:pt x="550" y="319"/>
                </a:lnTo>
                <a:lnTo>
                  <a:pt x="604" y="282"/>
                </a:lnTo>
                <a:lnTo>
                  <a:pt x="658" y="247"/>
                </a:lnTo>
                <a:lnTo>
                  <a:pt x="715" y="215"/>
                </a:lnTo>
                <a:lnTo>
                  <a:pt x="775" y="186"/>
                </a:lnTo>
                <a:lnTo>
                  <a:pt x="834" y="159"/>
                </a:lnTo>
                <a:lnTo>
                  <a:pt x="896" y="133"/>
                </a:lnTo>
                <a:lnTo>
                  <a:pt x="960" y="112"/>
                </a:lnTo>
                <a:lnTo>
                  <a:pt x="1025" y="91"/>
                </a:lnTo>
                <a:lnTo>
                  <a:pt x="1091" y="74"/>
                </a:lnTo>
                <a:lnTo>
                  <a:pt x="1159" y="61"/>
                </a:lnTo>
                <a:lnTo>
                  <a:pt x="1228" y="50"/>
                </a:lnTo>
                <a:lnTo>
                  <a:pt x="1298" y="42"/>
                </a:lnTo>
                <a:lnTo>
                  <a:pt x="1370" y="37"/>
                </a:lnTo>
                <a:lnTo>
                  <a:pt x="1443" y="36"/>
                </a:lnTo>
                <a:lnTo>
                  <a:pt x="1440" y="36"/>
                </a:lnTo>
                <a:lnTo>
                  <a:pt x="1513" y="37"/>
                </a:lnTo>
                <a:lnTo>
                  <a:pt x="1585" y="42"/>
                </a:lnTo>
                <a:lnTo>
                  <a:pt x="1656" y="50"/>
                </a:lnTo>
                <a:lnTo>
                  <a:pt x="1724" y="61"/>
                </a:lnTo>
                <a:lnTo>
                  <a:pt x="1792" y="74"/>
                </a:lnTo>
                <a:lnTo>
                  <a:pt x="1859" y="91"/>
                </a:lnTo>
                <a:lnTo>
                  <a:pt x="1924" y="112"/>
                </a:lnTo>
                <a:lnTo>
                  <a:pt x="1987" y="133"/>
                </a:lnTo>
                <a:lnTo>
                  <a:pt x="2050" y="159"/>
                </a:lnTo>
                <a:lnTo>
                  <a:pt x="2111" y="186"/>
                </a:lnTo>
                <a:lnTo>
                  <a:pt x="2169" y="215"/>
                </a:lnTo>
                <a:lnTo>
                  <a:pt x="2225" y="247"/>
                </a:lnTo>
                <a:lnTo>
                  <a:pt x="2280" y="282"/>
                </a:lnTo>
                <a:lnTo>
                  <a:pt x="2334" y="319"/>
                </a:lnTo>
                <a:lnTo>
                  <a:pt x="2384" y="358"/>
                </a:lnTo>
                <a:lnTo>
                  <a:pt x="2433" y="400"/>
                </a:lnTo>
                <a:lnTo>
                  <a:pt x="2479" y="443"/>
                </a:lnTo>
                <a:lnTo>
                  <a:pt x="2524" y="488"/>
                </a:lnTo>
                <a:lnTo>
                  <a:pt x="2565" y="536"/>
                </a:lnTo>
                <a:lnTo>
                  <a:pt x="2604" y="585"/>
                </a:lnTo>
                <a:lnTo>
                  <a:pt x="2640" y="635"/>
                </a:lnTo>
                <a:lnTo>
                  <a:pt x="2675" y="687"/>
                </a:lnTo>
                <a:lnTo>
                  <a:pt x="2706" y="740"/>
                </a:lnTo>
                <a:lnTo>
                  <a:pt x="2734" y="796"/>
                </a:lnTo>
                <a:lnTo>
                  <a:pt x="2758" y="852"/>
                </a:lnTo>
                <a:lnTo>
                  <a:pt x="2781" y="910"/>
                </a:lnTo>
                <a:lnTo>
                  <a:pt x="2800" y="970"/>
                </a:lnTo>
                <a:lnTo>
                  <a:pt x="2814" y="1030"/>
                </a:lnTo>
                <a:lnTo>
                  <a:pt x="2828" y="1090"/>
                </a:lnTo>
                <a:lnTo>
                  <a:pt x="2836" y="1152"/>
                </a:lnTo>
                <a:lnTo>
                  <a:pt x="2841" y="1216"/>
                </a:lnTo>
                <a:lnTo>
                  <a:pt x="2844" y="1281"/>
                </a:lnTo>
                <a:lnTo>
                  <a:pt x="2844" y="1280"/>
                </a:lnTo>
                <a:lnTo>
                  <a:pt x="2841" y="1345"/>
                </a:lnTo>
                <a:lnTo>
                  <a:pt x="2836" y="1408"/>
                </a:lnTo>
                <a:lnTo>
                  <a:pt x="2828" y="1471"/>
                </a:lnTo>
                <a:lnTo>
                  <a:pt x="2814" y="1531"/>
                </a:lnTo>
                <a:lnTo>
                  <a:pt x="2800" y="1591"/>
                </a:lnTo>
                <a:lnTo>
                  <a:pt x="2781" y="1651"/>
                </a:lnTo>
                <a:lnTo>
                  <a:pt x="2758" y="1709"/>
                </a:lnTo>
                <a:lnTo>
                  <a:pt x="2734" y="1765"/>
                </a:lnTo>
                <a:lnTo>
                  <a:pt x="2706" y="1821"/>
                </a:lnTo>
                <a:lnTo>
                  <a:pt x="2675" y="1875"/>
                </a:lnTo>
                <a:lnTo>
                  <a:pt x="2640" y="1926"/>
                </a:lnTo>
                <a:lnTo>
                  <a:pt x="2604" y="1976"/>
                </a:lnTo>
                <a:lnTo>
                  <a:pt x="2565" y="2025"/>
                </a:lnTo>
                <a:lnTo>
                  <a:pt x="2524" y="2073"/>
                </a:lnTo>
                <a:lnTo>
                  <a:pt x="2479" y="2118"/>
                </a:lnTo>
                <a:lnTo>
                  <a:pt x="2433" y="2161"/>
                </a:lnTo>
                <a:lnTo>
                  <a:pt x="2384" y="2202"/>
                </a:lnTo>
                <a:lnTo>
                  <a:pt x="2334" y="2242"/>
                </a:lnTo>
                <a:lnTo>
                  <a:pt x="2280" y="2279"/>
                </a:lnTo>
                <a:lnTo>
                  <a:pt x="2225" y="2314"/>
                </a:lnTo>
                <a:lnTo>
                  <a:pt x="2169" y="2346"/>
                </a:lnTo>
                <a:lnTo>
                  <a:pt x="2111" y="2376"/>
                </a:lnTo>
                <a:lnTo>
                  <a:pt x="2050" y="2403"/>
                </a:lnTo>
                <a:lnTo>
                  <a:pt x="1987" y="2428"/>
                </a:lnTo>
                <a:lnTo>
                  <a:pt x="1924" y="2450"/>
                </a:lnTo>
                <a:lnTo>
                  <a:pt x="1859" y="2470"/>
                </a:lnTo>
                <a:lnTo>
                  <a:pt x="1792" y="2487"/>
                </a:lnTo>
                <a:lnTo>
                  <a:pt x="1724" y="2501"/>
                </a:lnTo>
                <a:lnTo>
                  <a:pt x="1656" y="2512"/>
                </a:lnTo>
                <a:lnTo>
                  <a:pt x="1585" y="2519"/>
                </a:lnTo>
                <a:lnTo>
                  <a:pt x="1513" y="2524"/>
                </a:lnTo>
                <a:lnTo>
                  <a:pt x="1440" y="2526"/>
                </a:lnTo>
                <a:lnTo>
                  <a:pt x="1443" y="2526"/>
                </a:lnTo>
                <a:lnTo>
                  <a:pt x="1370" y="2524"/>
                </a:lnTo>
                <a:lnTo>
                  <a:pt x="1298" y="2519"/>
                </a:lnTo>
                <a:lnTo>
                  <a:pt x="1228" y="2512"/>
                </a:lnTo>
                <a:lnTo>
                  <a:pt x="1159" y="2501"/>
                </a:lnTo>
                <a:lnTo>
                  <a:pt x="1091" y="2487"/>
                </a:lnTo>
                <a:lnTo>
                  <a:pt x="1025" y="2470"/>
                </a:lnTo>
                <a:lnTo>
                  <a:pt x="960" y="2450"/>
                </a:lnTo>
                <a:lnTo>
                  <a:pt x="896" y="2428"/>
                </a:lnTo>
                <a:lnTo>
                  <a:pt x="834" y="2403"/>
                </a:lnTo>
                <a:lnTo>
                  <a:pt x="775" y="2376"/>
                </a:lnTo>
                <a:lnTo>
                  <a:pt x="715" y="2346"/>
                </a:lnTo>
                <a:lnTo>
                  <a:pt x="658" y="2314"/>
                </a:lnTo>
                <a:lnTo>
                  <a:pt x="604" y="2279"/>
                </a:lnTo>
                <a:lnTo>
                  <a:pt x="550" y="2242"/>
                </a:lnTo>
                <a:lnTo>
                  <a:pt x="500" y="2203"/>
                </a:lnTo>
                <a:lnTo>
                  <a:pt x="451" y="2161"/>
                </a:lnTo>
                <a:lnTo>
                  <a:pt x="405" y="2118"/>
                </a:lnTo>
                <a:lnTo>
                  <a:pt x="360" y="2073"/>
                </a:lnTo>
                <a:lnTo>
                  <a:pt x="319" y="2025"/>
                </a:lnTo>
                <a:lnTo>
                  <a:pt x="280" y="1976"/>
                </a:lnTo>
                <a:lnTo>
                  <a:pt x="242" y="1926"/>
                </a:lnTo>
                <a:lnTo>
                  <a:pt x="210" y="1875"/>
                </a:lnTo>
                <a:lnTo>
                  <a:pt x="178" y="1821"/>
                </a:lnTo>
                <a:lnTo>
                  <a:pt x="150" y="1765"/>
                </a:lnTo>
                <a:lnTo>
                  <a:pt x="126" y="1709"/>
                </a:lnTo>
                <a:lnTo>
                  <a:pt x="103" y="1651"/>
                </a:lnTo>
                <a:lnTo>
                  <a:pt x="84" y="1591"/>
                </a:lnTo>
                <a:lnTo>
                  <a:pt x="70" y="1531"/>
                </a:lnTo>
                <a:lnTo>
                  <a:pt x="57" y="1471"/>
                </a:lnTo>
                <a:lnTo>
                  <a:pt x="47" y="1408"/>
                </a:lnTo>
                <a:lnTo>
                  <a:pt x="43" y="1345"/>
                </a:lnTo>
                <a:lnTo>
                  <a:pt x="40" y="1280"/>
                </a:lnTo>
                <a:lnTo>
                  <a:pt x="0" y="1281"/>
                </a:lnTo>
              </a:path>
            </a:pathLst>
          </a:custGeom>
          <a:noFill/>
          <a:ln w="25400">
            <a:solidFill>
              <a:srgbClr val="C1DD64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76200" y="2117725"/>
            <a:ext cx="24161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87" tIns="61544" rIns="123087" bIns="61544">
            <a:spAutoFit/>
          </a:bodyPr>
          <a:lstStyle/>
          <a:p>
            <a:pPr algn="ctr" defTabSz="1230313">
              <a:spcBef>
                <a:spcPct val="50000"/>
              </a:spcBef>
              <a:defRPr/>
            </a:pPr>
            <a:r>
              <a:rPr lang="cs-CZ" sz="2800" b="1" dirty="0">
                <a:latin typeface="+mj-lt"/>
              </a:rPr>
              <a:t>Kvalitní povrch a dodržení tolerancí</a:t>
            </a:r>
            <a:endParaRPr lang="en-US" sz="2800" b="1" dirty="0">
              <a:latin typeface="+mj-lt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060575" y="1112838"/>
            <a:ext cx="4741863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3087" tIns="61544" rIns="123087" bIns="61544">
            <a:spAutoFit/>
          </a:bodyPr>
          <a:lstStyle/>
          <a:p>
            <a:pPr algn="ctr" defTabSz="1230313">
              <a:spcBef>
                <a:spcPct val="50000"/>
              </a:spcBef>
              <a:defRPr/>
            </a:pPr>
            <a:r>
              <a:rPr lang="cs-CZ" sz="2800" b="1" dirty="0">
                <a:latin typeface="+mj-lt"/>
              </a:rPr>
              <a:t>Výroba složitých tvarů</a:t>
            </a:r>
            <a:endParaRPr lang="en-US" sz="2800" b="1" dirty="0">
              <a:latin typeface="+mj-lt"/>
            </a:endParaRPr>
          </a:p>
        </p:txBody>
      </p:sp>
      <p:sp>
        <p:nvSpPr>
          <p:cNvPr id="45065" name="AutoShape 9"/>
          <p:cNvSpPr>
            <a:spLocks noChangeArrowheads="1"/>
          </p:cNvSpPr>
          <p:nvPr/>
        </p:nvSpPr>
        <p:spPr bwMode="auto">
          <a:xfrm>
            <a:off x="4160838" y="2076450"/>
            <a:ext cx="544512" cy="666750"/>
          </a:xfrm>
          <a:prstGeom prst="downArrow">
            <a:avLst>
              <a:gd name="adj1" fmla="val 50000"/>
              <a:gd name="adj2" fmla="val 30612"/>
            </a:avLst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5066" name="AutoShape 10"/>
          <p:cNvSpPr>
            <a:spLocks noChangeArrowheads="1"/>
          </p:cNvSpPr>
          <p:nvPr/>
        </p:nvSpPr>
        <p:spPr bwMode="auto">
          <a:xfrm rot="802968">
            <a:off x="2535238" y="3205163"/>
            <a:ext cx="850900" cy="476250"/>
          </a:xfrm>
          <a:prstGeom prst="rightArrow">
            <a:avLst>
              <a:gd name="adj1" fmla="val 50000"/>
              <a:gd name="adj2" fmla="val 68583"/>
            </a:avLst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5067" name="AutoShape 11"/>
          <p:cNvSpPr>
            <a:spLocks noChangeArrowheads="1"/>
          </p:cNvSpPr>
          <p:nvPr/>
        </p:nvSpPr>
        <p:spPr bwMode="auto">
          <a:xfrm rot="20592628">
            <a:off x="5564188" y="3130550"/>
            <a:ext cx="873125" cy="476250"/>
          </a:xfrm>
          <a:prstGeom prst="leftArrow">
            <a:avLst>
              <a:gd name="adj1" fmla="val 50000"/>
              <a:gd name="adj2" fmla="val 62833"/>
            </a:avLst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585913" y="44450"/>
            <a:ext cx="576897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3087" tIns="61544" rIns="123087" bIns="61544">
            <a:spAutoFit/>
          </a:bodyPr>
          <a:lstStyle/>
          <a:p>
            <a:pPr algn="ctr" defTabSz="1230313">
              <a:spcBef>
                <a:spcPct val="50000"/>
              </a:spcBef>
              <a:defRPr/>
            </a:pPr>
            <a:r>
              <a:rPr lang="cs-CZ" sz="4800" b="1" dirty="0">
                <a:latin typeface="+mj-lt"/>
              </a:rPr>
              <a:t>CO MIM nabízí</a:t>
            </a:r>
            <a:endParaRPr lang="en-US" sz="4800" b="1" dirty="0">
              <a:latin typeface="+mj-lt"/>
            </a:endParaRPr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 rot="19035403">
            <a:off x="3089275" y="4605338"/>
            <a:ext cx="850900" cy="476250"/>
          </a:xfrm>
          <a:prstGeom prst="rightArrow">
            <a:avLst>
              <a:gd name="adj1" fmla="val 50000"/>
              <a:gd name="adj2" fmla="val 68583"/>
            </a:avLst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 rot="2480450">
            <a:off x="4949825" y="4603750"/>
            <a:ext cx="873125" cy="476250"/>
          </a:xfrm>
          <a:prstGeom prst="leftArrow">
            <a:avLst>
              <a:gd name="adj1" fmla="val 50000"/>
              <a:gd name="adj2" fmla="val 62833"/>
            </a:avLst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0344BEC-1A37-914C-5FF1-E64E98883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08E576-F510-3DEB-E151-64AA7E63B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64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EED608-77B9-C3BF-8CF1-B7FC3A21A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09713" y="300038"/>
            <a:ext cx="6473825" cy="952500"/>
          </a:xfrm>
        </p:spPr>
        <p:txBody>
          <a:bodyPr lIns="98140" tIns="49071" rIns="98140" bIns="49071"/>
          <a:lstStyle/>
          <a:p>
            <a:pPr algn="ctr" defTabSz="455613"/>
            <a:r>
              <a:rPr lang="en-US" sz="3200" b="1" dirty="0">
                <a:solidFill>
                  <a:schemeClr val="tx1"/>
                </a:solidFill>
                <a:ea typeface="Myriad Pro" charset="0"/>
                <a:cs typeface="Myriad Pro" charset="0"/>
              </a:rPr>
              <a:t>MIM </a:t>
            </a:r>
            <a:r>
              <a:rPr lang="cs-CZ" sz="3200" b="1" dirty="0" err="1">
                <a:solidFill>
                  <a:schemeClr val="tx1"/>
                </a:solidFill>
                <a:ea typeface="Myriad Pro" charset="0"/>
                <a:cs typeface="Myriad Pro" charset="0"/>
              </a:rPr>
              <a:t>technologicé</a:t>
            </a:r>
            <a:r>
              <a:rPr lang="cs-CZ" sz="3200" b="1" dirty="0">
                <a:solidFill>
                  <a:schemeClr val="tx1"/>
                </a:solidFill>
                <a:ea typeface="Myriad Pro" charset="0"/>
                <a:cs typeface="Myriad Pro" charset="0"/>
              </a:rPr>
              <a:t> tolerance</a:t>
            </a:r>
            <a:endParaRPr lang="en-US" sz="3200" b="1" dirty="0">
              <a:solidFill>
                <a:schemeClr val="tx1"/>
              </a:solidFill>
              <a:ea typeface="Myriad Pro" charset="0"/>
              <a:cs typeface="Myriad Pro" charset="0"/>
            </a:endParaRPr>
          </a:p>
        </p:txBody>
      </p:sp>
      <p:sp>
        <p:nvSpPr>
          <p:cNvPr id="48131" name="Text Box 1028"/>
          <p:cNvSpPr txBox="1">
            <a:spLocks noChangeArrowheads="1"/>
          </p:cNvSpPr>
          <p:nvPr/>
        </p:nvSpPr>
        <p:spPr bwMode="auto">
          <a:xfrm>
            <a:off x="434975" y="5429250"/>
            <a:ext cx="2492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3044" tIns="61522" rIns="123044" bIns="61522">
            <a:spAutoFit/>
          </a:bodyPr>
          <a:lstStyle/>
          <a:p>
            <a:pPr>
              <a:spcBef>
                <a:spcPct val="50000"/>
              </a:spcBef>
            </a:pPr>
            <a:endParaRPr lang="cs-CZ" sz="3200" u="sng">
              <a:cs typeface="Arial" pitchFamily="34" charset="0"/>
            </a:endParaRPr>
          </a:p>
        </p:txBody>
      </p:sp>
      <p:sp>
        <p:nvSpPr>
          <p:cNvPr id="49156" name="Text Box 1029"/>
          <p:cNvSpPr txBox="1">
            <a:spLocks noChangeArrowheads="1"/>
          </p:cNvSpPr>
          <p:nvPr/>
        </p:nvSpPr>
        <p:spPr bwMode="auto">
          <a:xfrm>
            <a:off x="569913" y="5162550"/>
            <a:ext cx="6694487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44" tIns="61522" rIns="123044" bIns="61522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2000" b="1" dirty="0">
                <a:latin typeface="Calibri" pitchFamily="34" charset="0"/>
                <a:cs typeface="Arial" pitchFamily="34" charset="0"/>
              </a:rPr>
              <a:t>Hlavní pravidlo</a:t>
            </a:r>
            <a:r>
              <a:rPr lang="en-US" sz="2000" dirty="0">
                <a:latin typeface="Calibri" pitchFamily="34" charset="0"/>
                <a:cs typeface="Arial" pitchFamily="34" charset="0"/>
              </a:rPr>
              <a:t>:  </a:t>
            </a:r>
          </a:p>
          <a:p>
            <a:pPr marL="457200" indent="-457200">
              <a:spcBef>
                <a:spcPct val="50000"/>
              </a:spcBef>
              <a:defRPr/>
            </a:pPr>
            <a:r>
              <a:rPr lang="cs-CZ" sz="2000" dirty="0">
                <a:latin typeface="Calibri" pitchFamily="34" charset="0"/>
                <a:cs typeface="Arial" pitchFamily="34" charset="0"/>
              </a:rPr>
              <a:t>Na </a:t>
            </a:r>
            <a:r>
              <a:rPr lang="en-US" sz="2000" dirty="0">
                <a:latin typeface="Calibri" pitchFamily="34" charset="0"/>
                <a:cs typeface="Arial" pitchFamily="34" charset="0"/>
              </a:rPr>
              <a:t>10 mm </a:t>
            </a:r>
            <a:r>
              <a:rPr lang="cs-CZ" sz="2000" dirty="0">
                <a:latin typeface="Calibri" pitchFamily="34" charset="0"/>
                <a:cs typeface="Arial" pitchFamily="34" charset="0"/>
              </a:rPr>
              <a:t>rozměru je možná tolerance </a:t>
            </a:r>
            <a:r>
              <a:rPr lang="en-US" sz="2000" dirty="0">
                <a:latin typeface="Calibri" pitchFamily="34" charset="0"/>
                <a:cs typeface="Arial" pitchFamily="34" charset="0"/>
              </a:rPr>
              <a:t>+/-0.05 mm</a:t>
            </a:r>
          </a:p>
          <a:p>
            <a:pPr marL="457200" indent="-457200">
              <a:spcBef>
                <a:spcPct val="50000"/>
              </a:spcBef>
              <a:defRPr/>
            </a:pPr>
            <a:r>
              <a:rPr lang="cs-CZ" sz="2000" dirty="0">
                <a:latin typeface="Calibri" pitchFamily="34" charset="0"/>
                <a:cs typeface="Arial" pitchFamily="34" charset="0"/>
              </a:rPr>
              <a:t>Na </a:t>
            </a:r>
            <a:r>
              <a:rPr lang="en-US" sz="2000" dirty="0">
                <a:latin typeface="Calibri" pitchFamily="34" charset="0"/>
                <a:cs typeface="Arial" pitchFamily="34" charset="0"/>
              </a:rPr>
              <a:t>20 mm </a:t>
            </a:r>
            <a:r>
              <a:rPr lang="en-US" sz="2000" dirty="0" err="1">
                <a:latin typeface="Calibri" pitchFamily="34" charset="0"/>
                <a:cs typeface="Arial" pitchFamily="34" charset="0"/>
              </a:rPr>
              <a:t>mm</a:t>
            </a:r>
            <a:r>
              <a:rPr lang="en-US" sz="2000" dirty="0">
                <a:latin typeface="Calibri" pitchFamily="34" charset="0"/>
                <a:cs typeface="Arial" pitchFamily="34" charset="0"/>
              </a:rPr>
              <a:t> </a:t>
            </a:r>
            <a:r>
              <a:rPr lang="cs-CZ" sz="2000" dirty="0">
                <a:latin typeface="Calibri" pitchFamily="34" charset="0"/>
                <a:cs typeface="Arial" pitchFamily="34" charset="0"/>
              </a:rPr>
              <a:t>rozměru je možná tolerance </a:t>
            </a:r>
            <a:r>
              <a:rPr lang="en-US" sz="2000" dirty="0">
                <a:latin typeface="Calibri" pitchFamily="34" charset="0"/>
                <a:cs typeface="Arial" pitchFamily="34" charset="0"/>
              </a:rPr>
              <a:t>+/-0.1 mm 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93738" y="1201738"/>
          <a:ext cx="8062290" cy="379034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687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7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7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Feature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Calibri" pitchFamily="34" charset="0"/>
                        </a:rPr>
                        <a:t>Typic</a:t>
                      </a:r>
                      <a:r>
                        <a:rPr lang="cs-CZ" sz="2400" dirty="0" err="1">
                          <a:latin typeface="Calibri" pitchFamily="34" charset="0"/>
                        </a:rPr>
                        <a:t>ké</a:t>
                      </a:r>
                      <a:r>
                        <a:rPr lang="en-US" sz="2400" dirty="0">
                          <a:latin typeface="Calibri" pitchFamily="34" charset="0"/>
                        </a:rPr>
                        <a:t> 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>
                          <a:latin typeface="Calibri" pitchFamily="34" charset="0"/>
                        </a:rPr>
                        <a:t>Dosažitelné</a:t>
                      </a:r>
                      <a:endParaRPr lang="en-US" sz="2400" dirty="0">
                        <a:latin typeface="Calibri" pitchFamily="34" charset="0"/>
                      </a:endParaRPr>
                    </a:p>
                  </a:txBody>
                  <a:tcPr marL="130629" marR="130629" marT="57150" marB="5715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>
                          <a:latin typeface="Calibri" pitchFamily="34" charset="0"/>
                        </a:rPr>
                        <a:t>Úhel</a:t>
                      </a:r>
                      <a:r>
                        <a:rPr lang="en-US" sz="2400" dirty="0">
                          <a:latin typeface="Calibri" pitchFamily="34" charset="0"/>
                        </a:rPr>
                        <a:t>, </a:t>
                      </a:r>
                      <a:r>
                        <a:rPr lang="en-US" sz="2400" baseline="30000" dirty="0">
                          <a:latin typeface="Calibri" pitchFamily="34" charset="0"/>
                        </a:rPr>
                        <a:t>o</a:t>
                      </a:r>
                      <a:r>
                        <a:rPr lang="en-US" sz="2400" dirty="0">
                          <a:latin typeface="Calibri" pitchFamily="34" charset="0"/>
                        </a:rPr>
                        <a:t> 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+/- 1	 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+/- 0.5</a:t>
                      </a:r>
                    </a:p>
                  </a:txBody>
                  <a:tcPr marL="130629" marR="130629" marT="57150" marB="5715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>
                          <a:latin typeface="Calibri" pitchFamily="34" charset="0"/>
                        </a:rPr>
                        <a:t>Hustota</a:t>
                      </a:r>
                      <a:r>
                        <a:rPr lang="en-US" sz="2400" dirty="0">
                          <a:latin typeface="Calibri" pitchFamily="34" charset="0"/>
                        </a:rPr>
                        <a:t>, %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+/- 1 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+/-0.5</a:t>
                      </a:r>
                    </a:p>
                  </a:txBody>
                  <a:tcPr marL="130629" marR="130629" marT="57150" marB="5715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Calibri" pitchFamily="34" charset="0"/>
                        </a:rPr>
                        <a:t>Hmotnost</a:t>
                      </a:r>
                      <a:r>
                        <a:rPr lang="en-US" sz="2400" dirty="0">
                          <a:latin typeface="Calibri" pitchFamily="34" charset="0"/>
                        </a:rPr>
                        <a:t>, %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+/-0.5	 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+/-0.25</a:t>
                      </a:r>
                    </a:p>
                  </a:txBody>
                  <a:tcPr marL="130629" marR="130629" marT="57150" marB="5715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>
                          <a:latin typeface="Calibri" pitchFamily="34" charset="0"/>
                        </a:rPr>
                        <a:t>Rozměr</a:t>
                      </a:r>
                      <a:r>
                        <a:rPr lang="en-US" sz="2400" dirty="0">
                          <a:latin typeface="Calibri" pitchFamily="34" charset="0"/>
                        </a:rPr>
                        <a:t>, %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+/-0.5 	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+/-0.3</a:t>
                      </a:r>
                    </a:p>
                  </a:txBody>
                  <a:tcPr marL="130629" marR="130629" marT="57150" marB="5715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>
                          <a:latin typeface="Calibri" pitchFamily="34" charset="0"/>
                        </a:rPr>
                        <a:t>Kolmost</a:t>
                      </a:r>
                      <a:r>
                        <a:rPr lang="en-US" sz="2400" dirty="0">
                          <a:latin typeface="Calibri" pitchFamily="34" charset="0"/>
                        </a:rPr>
                        <a:t> mm, 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0.3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0.15</a:t>
                      </a:r>
                    </a:p>
                  </a:txBody>
                  <a:tcPr marL="130629" marR="130629" marT="57150" marB="5715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8549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>
                          <a:latin typeface="Calibri" pitchFamily="34" charset="0"/>
                        </a:rPr>
                        <a:t>Kvalita povrchu</a:t>
                      </a:r>
                      <a:endParaRPr lang="en-US" sz="2400" dirty="0">
                        <a:latin typeface="Calibri" pitchFamily="34" charset="0"/>
                      </a:endParaRP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libri" pitchFamily="34" charset="0"/>
                        </a:rPr>
                        <a:t>1~2 Ra</a:t>
                      </a:r>
                    </a:p>
                  </a:txBody>
                  <a:tcPr marL="130629" marR="130629" marT="57150" marB="57150"/>
                </a:tc>
                <a:tc>
                  <a:txBody>
                    <a:bodyPr/>
                    <a:lstStyle/>
                    <a:p>
                      <a:pPr marL="0" marR="0" lvl="1" indent="0" algn="ctr" defTabSz="3396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Calibri" pitchFamily="34" charset="0"/>
                        </a:rPr>
                        <a:t>1.3 Ra</a:t>
                      </a:r>
                    </a:p>
                  </a:txBody>
                  <a:tcPr marL="130629" marR="130629" marT="57150" marB="5715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C7B97FD-6EBB-FE4F-F791-41F6C94B7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63CD6-90F8-63D0-B6A6-52AB907CE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65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8C964C-08F8-FAB6-A9C2-BDBAC593C9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899" y="287685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2098675" y="2194560"/>
            <a:ext cx="4495165" cy="1381760"/>
          </a:xfrm>
          <a:noFill/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pPr algn="ctr">
              <a:spcBef>
                <a:spcPct val="20000"/>
              </a:spcBef>
              <a:defRPr/>
            </a:pPr>
            <a:r>
              <a:rPr lang="cs-CZ" sz="5400" b="1" dirty="0">
                <a:solidFill>
                  <a:schemeClr val="tx1"/>
                </a:solidFill>
                <a:ea typeface="+mn-ea"/>
                <a:cs typeface="+mn-cs"/>
              </a:rPr>
              <a:t>Výhody technologie</a:t>
            </a:r>
            <a:endParaRPr lang="en-US" sz="5400" b="1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159D30-6F18-C8FE-F835-DDF555AB9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84F1C1-6121-D48A-B83B-0B996C5EC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66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C76598-1688-4A0F-0DB8-5F36998AB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958850" y="190500"/>
            <a:ext cx="7185025" cy="857250"/>
          </a:xfrm>
        </p:spPr>
        <p:txBody>
          <a:bodyPr/>
          <a:lstStyle/>
          <a:p>
            <a:pPr algn="ctr" defTabSz="455613"/>
            <a:r>
              <a:rPr lang="cs-CZ" b="1">
                <a:solidFill>
                  <a:schemeClr val="tx1"/>
                </a:solidFill>
                <a:ea typeface="Myriad Pro" charset="0"/>
                <a:cs typeface="Myriad Pro" charset="0"/>
              </a:rPr>
              <a:t>Součástky se závitem</a:t>
            </a:r>
            <a:endParaRPr lang="en-US" b="1">
              <a:solidFill>
                <a:schemeClr val="tx1"/>
              </a:solidFill>
              <a:ea typeface="Myriad Pro" charset="0"/>
              <a:cs typeface="Myriad Pro" charset="0"/>
            </a:endParaRPr>
          </a:p>
        </p:txBody>
      </p:sp>
      <p:pic>
        <p:nvPicPr>
          <p:cNvPr id="39946" name="Picture 10" descr="G:\sandeep\Sandeep\MIM Parts Photos\mim_produt_Images\Product JPEG 01\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4326" y="3875488"/>
            <a:ext cx="3061629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947" name="Picture 11" descr="G:\sandeep\Sandeep\MIM Parts Photos\mim_produt_Images\Product JPEG 01\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8045" y="1375158"/>
            <a:ext cx="3223567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39948" name="Picture 12" descr="G:\sandeep\Sandeep\MIM Parts Photos\mim_produt_Images\Product JPEG 01\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2272" y="1375158"/>
            <a:ext cx="3139947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39951" name="Picture 15" descr="G:\sandeep\Sandeep\MIM Parts Photos\mim_produt_Images\Product JPEG 01\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8046" y="3875488"/>
            <a:ext cx="3163683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B35FE7A-786B-0C0F-74B6-6F215369E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EEEEB3-2F95-69EA-3DD0-9E729193A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67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986DCD-DE2C-6D22-1061-850A3AFEA8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975"/>
            <a:ext cx="7915275" cy="1143000"/>
          </a:xfrm>
        </p:spPr>
        <p:txBody>
          <a:bodyPr/>
          <a:lstStyle/>
          <a:p>
            <a:pPr algn="ctr" defTabSz="455613"/>
            <a:r>
              <a:rPr lang="cs-CZ" b="1" dirty="0">
                <a:solidFill>
                  <a:schemeClr val="tx1"/>
                </a:solidFill>
                <a:ea typeface="Myriad Pro" charset="0"/>
                <a:cs typeface="Myriad Pro" charset="0"/>
              </a:rPr>
              <a:t>Součástky se zvlněním a texty</a:t>
            </a:r>
            <a:endParaRPr lang="en-US" b="1" dirty="0">
              <a:solidFill>
                <a:schemeClr val="tx1"/>
              </a:solidFill>
              <a:ea typeface="Myriad Pro" charset="0"/>
              <a:cs typeface="Myriad Pro" charset="0"/>
            </a:endParaRPr>
          </a:p>
        </p:txBody>
      </p:sp>
      <p:pic>
        <p:nvPicPr>
          <p:cNvPr id="40964" name="Picture 3" descr="tp1"/>
          <p:cNvPicPr>
            <a:picLocks noChangeAspect="1" noChangeArrowheads="1"/>
          </p:cNvPicPr>
          <p:nvPr/>
        </p:nvPicPr>
        <p:blipFill>
          <a:blip r:embed="rId3" cstate="print"/>
          <a:srcRect l="15845" t="27206" r="23767" b="27206"/>
          <a:stretch>
            <a:fillRect/>
          </a:stretch>
        </p:blipFill>
        <p:spPr bwMode="auto">
          <a:xfrm>
            <a:off x="1691821" y="1268018"/>
            <a:ext cx="5116286" cy="24626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40966" name="Picture 8" descr="tp39"/>
          <p:cNvPicPr>
            <a:picLocks noChangeAspect="1" noChangeArrowheads="1"/>
          </p:cNvPicPr>
          <p:nvPr/>
        </p:nvPicPr>
        <p:blipFill>
          <a:blip r:embed="rId4" cstate="print"/>
          <a:srcRect l="60762" t="38266" r="22636" b="34439"/>
          <a:stretch>
            <a:fillRect/>
          </a:stretch>
        </p:blipFill>
        <p:spPr bwMode="auto">
          <a:xfrm>
            <a:off x="5910037" y="4006473"/>
            <a:ext cx="2442483" cy="2190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40970" name="Picture 10" descr="G:\sandeep\Sandeep\MIM Parts Photos\mim_produt_Images\Product JPEG 02\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1" y="4054083"/>
            <a:ext cx="3921116" cy="1877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46F4B0-3750-16B9-B804-9B977CC5F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D4A6DF-CBFF-F560-24C4-3C3487C4A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68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D18404-54E7-DCE2-9C6B-3860823F23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1400" y="393873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31775"/>
            <a:ext cx="7662863" cy="1143000"/>
          </a:xfrm>
        </p:spPr>
        <p:txBody>
          <a:bodyPr/>
          <a:lstStyle/>
          <a:p>
            <a:pPr algn="ctr" defTabSz="455613"/>
            <a:r>
              <a:rPr lang="cs-CZ" b="1" dirty="0">
                <a:solidFill>
                  <a:schemeClr val="tx1"/>
                </a:solidFill>
                <a:ea typeface="Myriad Pro" charset="0"/>
                <a:cs typeface="Myriad Pro" charset="0"/>
              </a:rPr>
              <a:t>Součástky s křivkami a profily </a:t>
            </a:r>
            <a:endParaRPr lang="en-US" b="1" dirty="0">
              <a:solidFill>
                <a:schemeClr val="tx1"/>
              </a:solidFill>
              <a:ea typeface="Myriad Pro" charset="0"/>
              <a:cs typeface="Myriad Pro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592138" y="1552575"/>
            <a:ext cx="8001000" cy="4921250"/>
            <a:chOff x="289270" y="1241305"/>
            <a:chExt cx="5600350" cy="39366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1995" name="Picture 11" descr="G:\sandeep\Sandeep\MIM Parts Photos\mim_produt_Images\Product JPEG 01\05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270" y="1241305"/>
              <a:ext cx="2411032" cy="19288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41996" name="Picture 12" descr="G:\sandeep\Sandeep\MIM Parts Photos\mim_produt_Images\Product JPEG 01\07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57590" y="1250893"/>
              <a:ext cx="2332030" cy="193549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41997" name="Picture 13" descr="G:\sandeep\Sandeep\MIM Parts Photos\mim_produt_Images\Product JPEG 02\13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28830" y="3243266"/>
              <a:ext cx="1928826" cy="193472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12700" stA="38000" endPos="28000" dist="5000" dir="5400000" sy="-100000" algn="bl" rotWithShape="0"/>
            </a:effectLst>
          </p:spPr>
        </p:pic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BB19E2-B598-ADC5-9036-BEBCA6106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368CD5-7220-FE99-A5A4-A918069D2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69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FA2DF0-BFD1-35F2-CAE7-76F7FDF25C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45720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624513"/>
            <a:ext cx="2057400" cy="273844"/>
          </a:xfrm>
        </p:spPr>
        <p:txBody>
          <a:bodyPr/>
          <a:lstStyle/>
          <a:p>
            <a:fld id="{BD7DCC1D-99B6-4D76-9AF4-FF3087AA465E}" type="slidenum">
              <a:rPr lang="en-US" smtClean="0"/>
              <a:t>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1846547"/>
            <a:ext cx="9144001" cy="159930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grpSp>
        <p:nvGrpSpPr>
          <p:cNvPr id="9" name="Group 8"/>
          <p:cNvGrpSpPr/>
          <p:nvPr/>
        </p:nvGrpSpPr>
        <p:grpSpPr>
          <a:xfrm>
            <a:off x="1" y="3994567"/>
            <a:ext cx="9157667" cy="1599303"/>
            <a:chOff x="-106018" y="1403856"/>
            <a:chExt cx="12210223" cy="2132404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0" name="Rectangle 9"/>
            <p:cNvSpPr/>
            <p:nvPr/>
          </p:nvSpPr>
          <p:spPr>
            <a:xfrm>
              <a:off x="-106018" y="1403856"/>
              <a:ext cx="12192001" cy="21324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9838082" y="1403856"/>
              <a:ext cx="2266123" cy="2118964"/>
            </a:xfrm>
            <a:prstGeom prst="rect">
              <a:avLst/>
            </a:prstGeom>
            <a:grpFill/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536" y="1850237"/>
            <a:ext cx="1588521" cy="159561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2376" y="3984235"/>
            <a:ext cx="1747715" cy="160988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8466" y="3994315"/>
            <a:ext cx="1769162" cy="159285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8441" y="3998138"/>
            <a:ext cx="1666266" cy="1585715"/>
          </a:xfrm>
          <a:prstGeom prst="rect">
            <a:avLst/>
          </a:prstGeom>
        </p:spPr>
      </p:pic>
      <p:sp>
        <p:nvSpPr>
          <p:cNvPr id="17" name="Chevron 16"/>
          <p:cNvSpPr/>
          <p:nvPr/>
        </p:nvSpPr>
        <p:spPr>
          <a:xfrm>
            <a:off x="3056509" y="2436648"/>
            <a:ext cx="257176" cy="419100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8" name="Chevron 17"/>
          <p:cNvSpPr/>
          <p:nvPr/>
        </p:nvSpPr>
        <p:spPr>
          <a:xfrm>
            <a:off x="5965633" y="2436648"/>
            <a:ext cx="257176" cy="419100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9" name="Chevron 18"/>
          <p:cNvSpPr/>
          <p:nvPr/>
        </p:nvSpPr>
        <p:spPr>
          <a:xfrm>
            <a:off x="8501063" y="2436648"/>
            <a:ext cx="257176" cy="419100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0" name="Chevron 19"/>
          <p:cNvSpPr/>
          <p:nvPr/>
        </p:nvSpPr>
        <p:spPr>
          <a:xfrm rot="10800000">
            <a:off x="6968833" y="4579628"/>
            <a:ext cx="257176" cy="419100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1" name="Chevron 20"/>
          <p:cNvSpPr/>
          <p:nvPr/>
        </p:nvSpPr>
        <p:spPr>
          <a:xfrm rot="10800000">
            <a:off x="4453062" y="4579628"/>
            <a:ext cx="257176" cy="419100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2" name="Chevron 21"/>
          <p:cNvSpPr/>
          <p:nvPr/>
        </p:nvSpPr>
        <p:spPr>
          <a:xfrm rot="10800000">
            <a:off x="1930062" y="4579628"/>
            <a:ext cx="257176" cy="419100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3" name="Chevron 22"/>
          <p:cNvSpPr/>
          <p:nvPr/>
        </p:nvSpPr>
        <p:spPr>
          <a:xfrm rot="5400000">
            <a:off x="8501062" y="3505492"/>
            <a:ext cx="257176" cy="419100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1770821" y="1491342"/>
            <a:ext cx="287828" cy="30349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1</a:t>
            </a:r>
          </a:p>
        </p:txBody>
      </p:sp>
      <p:sp>
        <p:nvSpPr>
          <p:cNvPr id="25" name="Oval 24"/>
          <p:cNvSpPr/>
          <p:nvPr/>
        </p:nvSpPr>
        <p:spPr>
          <a:xfrm>
            <a:off x="4507598" y="1498938"/>
            <a:ext cx="287828" cy="30349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2</a:t>
            </a:r>
          </a:p>
        </p:txBody>
      </p:sp>
      <p:sp>
        <p:nvSpPr>
          <p:cNvPr id="26" name="Oval 25"/>
          <p:cNvSpPr/>
          <p:nvPr/>
        </p:nvSpPr>
        <p:spPr>
          <a:xfrm>
            <a:off x="7170247" y="1527729"/>
            <a:ext cx="287828" cy="30349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3</a:t>
            </a:r>
          </a:p>
        </p:txBody>
      </p:sp>
      <p:sp>
        <p:nvSpPr>
          <p:cNvPr id="27" name="Oval 26"/>
          <p:cNvSpPr/>
          <p:nvPr/>
        </p:nvSpPr>
        <p:spPr>
          <a:xfrm>
            <a:off x="8276185" y="5625250"/>
            <a:ext cx="287828" cy="30349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4</a:t>
            </a:r>
          </a:p>
        </p:txBody>
      </p:sp>
      <p:sp>
        <p:nvSpPr>
          <p:cNvPr id="28" name="Oval 27"/>
          <p:cNvSpPr/>
          <p:nvPr/>
        </p:nvSpPr>
        <p:spPr>
          <a:xfrm>
            <a:off x="5598920" y="5625250"/>
            <a:ext cx="287828" cy="30349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5</a:t>
            </a:r>
          </a:p>
        </p:txBody>
      </p:sp>
      <p:sp>
        <p:nvSpPr>
          <p:cNvPr id="29" name="Oval 28"/>
          <p:cNvSpPr/>
          <p:nvPr/>
        </p:nvSpPr>
        <p:spPr>
          <a:xfrm>
            <a:off x="3147295" y="5626482"/>
            <a:ext cx="287828" cy="30349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6</a:t>
            </a:r>
          </a:p>
        </p:txBody>
      </p:sp>
      <p:sp>
        <p:nvSpPr>
          <p:cNvPr id="30" name="Oval 29"/>
          <p:cNvSpPr/>
          <p:nvPr/>
        </p:nvSpPr>
        <p:spPr>
          <a:xfrm>
            <a:off x="613943" y="5625250"/>
            <a:ext cx="287828" cy="30349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3094" y="1838559"/>
            <a:ext cx="1514286" cy="16142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52791" y="1838559"/>
            <a:ext cx="1522739" cy="1614286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124837" y="3465283"/>
            <a:ext cx="117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Comic Sans MS" panose="030F0702030302020204" pitchFamily="66" charset="0"/>
              </a:rPr>
              <a:t>T</a:t>
            </a:r>
            <a:r>
              <a:rPr lang="cs-CZ" sz="1800" dirty="0">
                <a:latin typeface="Comic Sans MS" panose="030F0702030302020204" pitchFamily="66" charset="0"/>
              </a:rPr>
              <a:t>ave</a:t>
            </a:r>
            <a:r>
              <a:rPr lang="en-US" sz="1800" dirty="0" err="1">
                <a:latin typeface="Comic Sans MS" panose="030F0702030302020204" pitchFamily="66" charset="0"/>
              </a:rPr>
              <a:t>ní</a:t>
            </a:r>
            <a:endParaRPr lang="en-US" sz="1800" dirty="0">
              <a:latin typeface="Comic Sans MS" panose="030F0702030302020204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28761" y="3503601"/>
            <a:ext cx="117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Comic Sans MS" panose="030F0702030302020204" pitchFamily="66" charset="0"/>
              </a:rPr>
              <a:t>Atomizace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740175" y="5316871"/>
            <a:ext cx="117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Comic Sans MS" panose="030F0702030302020204" pitchFamily="66" charset="0"/>
              </a:rPr>
              <a:t>Screening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79639" y="5237787"/>
            <a:ext cx="117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Comic Sans MS" panose="030F0702030302020204" pitchFamily="66" charset="0"/>
              </a:rPr>
              <a:t>Směšování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41907" y="5270195"/>
            <a:ext cx="117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Comic Sans MS" panose="030F0702030302020204" pitchFamily="66" charset="0"/>
              </a:rPr>
              <a:t>Balení</a:t>
            </a:r>
          </a:p>
        </p:txBody>
      </p:sp>
      <p:sp>
        <p:nvSpPr>
          <p:cNvPr id="37" name="Rectangle 36"/>
          <p:cNvSpPr/>
          <p:nvPr/>
        </p:nvSpPr>
        <p:spPr>
          <a:xfrm>
            <a:off x="0" y="857021"/>
            <a:ext cx="6892910" cy="555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50" dirty="0">
                <a:solidFill>
                  <a:schemeClr val="tx1"/>
                </a:solidFill>
                <a:latin typeface="Myriad pro"/>
                <a:cs typeface="Arial" panose="020B0604020202020204" pitchFamily="34" charset="0"/>
              </a:rPr>
              <a:t>PROCESNÍ TOK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6197" y="886383"/>
            <a:ext cx="2136769" cy="484806"/>
          </a:xfrm>
          <a:prstGeom prst="rect">
            <a:avLst/>
          </a:prstGeom>
        </p:spPr>
      </p:pic>
      <p:sp>
        <p:nvSpPr>
          <p:cNvPr id="6" name="AutoShape 4" descr="A table titled 'Incoming Inspection' for quality control in a manufacturing setting. The table includes the following columns: 'Item', 'Specification', 'Inspection Method', 'Acceptance Criteria', and 'Inspector's Notes'. Each column should have headers in bold, with placeholder text for entries under each column. The table should have a professional look, with clear lines and a legible font. The background is white to ensure readability. This table represents a standard format used in quality control processes for incoming goods inspection.">
            <a:extLst>
              <a:ext uri="{FF2B5EF4-FFF2-40B4-BE49-F238E27FC236}">
                <a16:creationId xmlns:a16="http://schemas.microsoft.com/office/drawing/2014/main" id="{4BB33864-0CF5-ADC0-2B73-480F4718E68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43AFF6A-C48C-F61D-E109-B72F66F43E6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7536" y="1854065"/>
            <a:ext cx="1632518" cy="162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65834"/>
      </p:ext>
    </p:extLst>
  </p:cSld>
  <p:clrMapOvr>
    <a:masterClrMapping/>
  </p:clrMapOvr>
  <p:transition spd="slow">
    <p:randomBar dir="vert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31775"/>
            <a:ext cx="7662863" cy="1143000"/>
          </a:xfrm>
        </p:spPr>
        <p:txBody>
          <a:bodyPr/>
          <a:lstStyle/>
          <a:p>
            <a:pPr algn="ctr" defTabSz="455613"/>
            <a:r>
              <a:rPr lang="cs-CZ" b="1" dirty="0">
                <a:solidFill>
                  <a:schemeClr val="tx1"/>
                </a:solidFill>
                <a:ea typeface="Myriad Pro" charset="0"/>
                <a:cs typeface="Myriad Pro" charset="0"/>
              </a:rPr>
              <a:t>Součástky s ostřím</a:t>
            </a:r>
            <a:endParaRPr lang="en-US" b="1" dirty="0">
              <a:solidFill>
                <a:schemeClr val="tx1"/>
              </a:solidFill>
              <a:ea typeface="Myriad Pro" charset="0"/>
              <a:cs typeface="Myriad Pro" charset="0"/>
            </a:endParaRPr>
          </a:p>
        </p:txBody>
      </p:sp>
      <p:pic>
        <p:nvPicPr>
          <p:cNvPr id="50178" name="Picture 2" descr="C:\Users\M\Documents\Microcapture_Photo\Photo201409180955561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715" y="1219200"/>
            <a:ext cx="6473031" cy="517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578CD7-2FB1-C8BD-FA2C-868D58BE9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EDB722-6578-05D0-17A6-085656EE1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70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6A1FD4-8816-F1D6-AFBA-C14E9DAA0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676361"/>
      </p:ext>
    </p:extLst>
  </p:cSld>
  <p:clrMapOvr>
    <a:masterClrMapping/>
  </p:clrMapOvr>
  <p:transition spd="slow">
    <p:randomBar dir="vert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31775"/>
            <a:ext cx="7662863" cy="1143000"/>
          </a:xfrm>
        </p:spPr>
        <p:txBody>
          <a:bodyPr/>
          <a:lstStyle/>
          <a:p>
            <a:pPr algn="ctr" defTabSz="455613"/>
            <a:r>
              <a:rPr lang="cs-CZ" b="1" dirty="0">
                <a:solidFill>
                  <a:schemeClr val="tx1"/>
                </a:solidFill>
                <a:ea typeface="Myriad Pro" charset="0"/>
                <a:cs typeface="Myriad Pro" charset="0"/>
              </a:rPr>
              <a:t>Pouzdra hodinek</a:t>
            </a:r>
            <a:endParaRPr lang="en-US" b="1" dirty="0">
              <a:solidFill>
                <a:schemeClr val="tx1"/>
              </a:solidFill>
              <a:ea typeface="Myriad Pro" charset="0"/>
              <a:cs typeface="Myriad Pro" charset="0"/>
            </a:endParaRPr>
          </a:p>
        </p:txBody>
      </p:sp>
      <p:pic>
        <p:nvPicPr>
          <p:cNvPr id="50179" name="Picture 3" descr="altAo26nynfSX4hrHJnbt7kYVicS-nxuCXJJ0emEL6nG3_U.jpg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569" y="1370012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altAu3ehrmq-Ny3C5b9MueGZU8HvaKVrCGT3D7K_a-EzGbx.jpg"/>
          <p:cNvPicPr>
            <a:picLocks noChangeAspect="1" noChangeArrowheads="1"/>
          </p:cNvPicPr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306" y="1436007"/>
            <a:ext cx="32194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7" name="Picture 3" descr="Capture5.PNG"/>
          <p:cNvPicPr>
            <a:picLocks noChangeAspect="1" noChangeArrowheads="1"/>
          </p:cNvPicPr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979" y="4191000"/>
            <a:ext cx="268605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295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13C366-4BCE-FB6D-BD90-1B37F7549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C392A2-478E-291E-28E4-1BEAA3A0C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71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81B8CE-D7A0-F29B-8046-5DC0F029AF2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750726"/>
      </p:ext>
    </p:extLst>
  </p:cSld>
  <p:clrMapOvr>
    <a:masterClrMapping/>
  </p:clrMapOvr>
  <p:transition spd="slow">
    <p:randomBar dir="vert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" y="322263"/>
            <a:ext cx="9144000" cy="1143000"/>
          </a:xfrm>
        </p:spPr>
        <p:txBody>
          <a:bodyPr/>
          <a:lstStyle/>
          <a:p>
            <a:pPr algn="ctr" eaLnBrk="1" hangingPunct="1"/>
            <a:r>
              <a:rPr lang="cs-CZ" b="1" dirty="0">
                <a:solidFill>
                  <a:schemeClr val="tx1"/>
                </a:solidFill>
                <a:ea typeface="Myriad Pro" charset="0"/>
                <a:cs typeface="Myriad Pro" charset="0"/>
              </a:rPr>
              <a:t>Sloučení tří součástek do jedné</a:t>
            </a:r>
            <a:endParaRPr lang="en-US" b="1" dirty="0">
              <a:solidFill>
                <a:schemeClr val="tx1"/>
              </a:solidFill>
              <a:ea typeface="Myriad Pro" charset="0"/>
              <a:cs typeface="Myriad Pro" charset="0"/>
            </a:endParaRPr>
          </a:p>
        </p:txBody>
      </p:sp>
      <p:pic>
        <p:nvPicPr>
          <p:cNvPr id="43012" name="Picture 3" descr="tp13"/>
          <p:cNvPicPr>
            <a:picLocks noChangeAspect="1" noChangeArrowheads="1"/>
          </p:cNvPicPr>
          <p:nvPr/>
        </p:nvPicPr>
        <p:blipFill>
          <a:blip r:embed="rId3" cstate="print"/>
          <a:srcRect l="17545" t="22491" r="11278" b="24222"/>
          <a:stretch>
            <a:fillRect/>
          </a:stretch>
        </p:blipFill>
        <p:spPr bwMode="auto">
          <a:xfrm>
            <a:off x="3755571" y="2000252"/>
            <a:ext cx="5080000" cy="2411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43016" name="Picture 10" descr="DSCN756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645" y="2000252"/>
            <a:ext cx="3590019" cy="2411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54277" name="TextBox 8"/>
          <p:cNvSpPr txBox="1">
            <a:spLocks noChangeArrowheads="1"/>
          </p:cNvSpPr>
          <p:nvPr/>
        </p:nvSpPr>
        <p:spPr bwMode="auto">
          <a:xfrm>
            <a:off x="285750" y="4768850"/>
            <a:ext cx="33670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73" tIns="61537" rIns="123073" bIns="61537">
            <a:spAutoFit/>
          </a:bodyPr>
          <a:lstStyle/>
          <a:p>
            <a:pPr algn="ctr"/>
            <a:r>
              <a:rPr lang="cs-CZ" sz="2400">
                <a:latin typeface="Calibri" pitchFamily="34" charset="0"/>
              </a:rPr>
              <a:t>Dříve</a:t>
            </a:r>
            <a:endParaRPr lang="en-US" sz="2400">
              <a:latin typeface="Calibri" pitchFamily="34" charset="0"/>
            </a:endParaRPr>
          </a:p>
        </p:txBody>
      </p:sp>
      <p:sp>
        <p:nvSpPr>
          <p:cNvPr id="54278" name="TextBox 9"/>
          <p:cNvSpPr txBox="1">
            <a:spLocks noChangeArrowheads="1"/>
          </p:cNvSpPr>
          <p:nvPr/>
        </p:nvSpPr>
        <p:spPr bwMode="auto">
          <a:xfrm>
            <a:off x="5184775" y="4768850"/>
            <a:ext cx="33670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073" tIns="61537" rIns="123073" bIns="61537">
            <a:spAutoFit/>
          </a:bodyPr>
          <a:lstStyle/>
          <a:p>
            <a:pPr algn="ctr"/>
            <a:r>
              <a:rPr lang="cs-CZ" sz="2400">
                <a:latin typeface="Calibri" pitchFamily="34" charset="0"/>
              </a:rPr>
              <a:t>Nyní - MIM</a:t>
            </a:r>
            <a:endParaRPr lang="en-US" sz="2400">
              <a:latin typeface="Calibri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36F0AFC-1230-99F4-6ADC-0A2942C9C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D6E54-F3FE-A04E-709D-CC22AD11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72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DD3AF1-EB7F-0EF8-CCB7-91D59B42BC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2800" y="303975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005013" y="182563"/>
            <a:ext cx="533082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174" tIns="49088" rIns="98174" bIns="49088" anchor="b"/>
          <a:lstStyle/>
          <a:p>
            <a:pPr eaLnBrk="0" hangingPunct="0">
              <a:defRPr/>
            </a:pPr>
            <a:r>
              <a:rPr lang="cs-CZ" sz="3200" b="1" dirty="0">
                <a:latin typeface="+mj-lt"/>
                <a:ea typeface="Myriad Pro"/>
                <a:cs typeface="Myriad Pro"/>
              </a:rPr>
              <a:t>Výhody z hlediska metalurgie</a:t>
            </a:r>
            <a:endParaRPr lang="en-US" sz="3200" b="1" dirty="0">
              <a:latin typeface="+mj-lt"/>
              <a:ea typeface="Myriad Pro"/>
              <a:cs typeface="Myriad Pro"/>
            </a:endParaRPr>
          </a:p>
        </p:txBody>
      </p:sp>
      <p:sp>
        <p:nvSpPr>
          <p:cNvPr id="55299" name="Rectangle 3"/>
          <p:cNvSpPr txBox="1">
            <a:spLocks noChangeArrowheads="1"/>
          </p:cNvSpPr>
          <p:nvPr/>
        </p:nvSpPr>
        <p:spPr bwMode="auto">
          <a:xfrm>
            <a:off x="977900" y="1023938"/>
            <a:ext cx="7086600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174" tIns="49088" rIns="98174" bIns="49088"/>
          <a:lstStyle/>
          <a:p>
            <a:pPr marL="249238" indent="-249238" defTabSz="339725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>
                <a:latin typeface="Calibri" pitchFamily="34" charset="0"/>
              </a:rPr>
              <a:t> MIM </a:t>
            </a:r>
            <a:r>
              <a:rPr lang="cs-CZ" sz="2400">
                <a:latin typeface="Calibri" pitchFamily="34" charset="0"/>
              </a:rPr>
              <a:t>vede ke kvalitní mikrostruktuře</a:t>
            </a:r>
            <a:endParaRPr lang="en-US" sz="2400">
              <a:latin typeface="Calibri" pitchFamily="34" charset="0"/>
            </a:endParaRPr>
          </a:p>
          <a:p>
            <a:pPr marL="249238" indent="-249238" defTabSz="339725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>
                <a:latin typeface="Calibri" pitchFamily="34" charset="0"/>
              </a:rPr>
              <a:t> 96 </a:t>
            </a:r>
            <a:r>
              <a:rPr lang="cs-CZ" sz="2400">
                <a:latin typeface="Calibri" pitchFamily="34" charset="0"/>
              </a:rPr>
              <a:t>až</a:t>
            </a:r>
            <a:r>
              <a:rPr lang="en-US" sz="2400">
                <a:latin typeface="Calibri" pitchFamily="34" charset="0"/>
              </a:rPr>
              <a:t> 99 % </a:t>
            </a:r>
            <a:r>
              <a:rPr lang="cs-CZ" sz="2400">
                <a:latin typeface="Calibri" pitchFamily="34" charset="0"/>
              </a:rPr>
              <a:t>teoretické hustoty</a:t>
            </a:r>
            <a:endParaRPr lang="en-US" sz="2400">
              <a:latin typeface="Calibri" pitchFamily="34" charset="0"/>
            </a:endParaRPr>
          </a:p>
          <a:p>
            <a:pPr marL="249238" indent="-249238" defTabSz="339725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>
                <a:latin typeface="Calibri" pitchFamily="34" charset="0"/>
              </a:rPr>
              <a:t> Homogenní mikrostruktur</a:t>
            </a:r>
            <a:r>
              <a:rPr lang="cs-CZ" sz="2400">
                <a:latin typeface="Calibri" pitchFamily="34" charset="0"/>
              </a:rPr>
              <a:t>a</a:t>
            </a:r>
            <a:r>
              <a:rPr lang="en-US" sz="2400">
                <a:latin typeface="Calibri" pitchFamily="34" charset="0"/>
              </a:rPr>
              <a:t> / Izotropní fyzikální vlastnosti</a:t>
            </a:r>
          </a:p>
          <a:p>
            <a:pPr marL="249238" indent="-249238" defTabSz="339725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>
                <a:latin typeface="Calibri" pitchFamily="34" charset="0"/>
              </a:rPr>
              <a:t> </a:t>
            </a:r>
            <a:r>
              <a:rPr lang="cs-CZ" sz="2400">
                <a:latin typeface="Calibri" pitchFamily="34" charset="0"/>
              </a:rPr>
              <a:t>Vhodnější </a:t>
            </a:r>
            <a:r>
              <a:rPr lang="en-US" sz="2400">
                <a:latin typeface="Calibri" pitchFamily="34" charset="0"/>
              </a:rPr>
              <a:t> pro všechny sekundární operace</a:t>
            </a:r>
          </a:p>
          <a:p>
            <a:pPr marL="249238" indent="-249238" defTabSz="339725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>
                <a:latin typeface="Calibri" pitchFamily="34" charset="0"/>
              </a:rPr>
              <a:t> Díly mohou být vyrobeny z těžk</a:t>
            </a:r>
            <a:r>
              <a:rPr lang="cs-CZ" sz="2400">
                <a:latin typeface="Calibri" pitchFamily="34" charset="0"/>
              </a:rPr>
              <a:t>o tavitelných</a:t>
            </a:r>
            <a:r>
              <a:rPr lang="en-US" sz="2400">
                <a:latin typeface="Calibri" pitchFamily="34" charset="0"/>
              </a:rPr>
              <a:t> slitin</a:t>
            </a:r>
          </a:p>
          <a:p>
            <a:pPr marL="249238" indent="-249238" defTabSz="339725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>
                <a:latin typeface="Calibri" pitchFamily="34" charset="0"/>
              </a:rPr>
              <a:t> </a:t>
            </a:r>
            <a:r>
              <a:rPr lang="cs-CZ" sz="2400">
                <a:latin typeface="Calibri" pitchFamily="34" charset="0"/>
              </a:rPr>
              <a:t>Možná výroba součástek  ze dvou slitin</a:t>
            </a:r>
            <a:endParaRPr lang="en-US" sz="2400">
              <a:latin typeface="Calibri" pitchFamily="34" charset="0"/>
            </a:endParaRPr>
          </a:p>
          <a:p>
            <a:pPr marL="249238" indent="-249238" defTabSz="339725"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>
                <a:latin typeface="Calibri" pitchFamily="34" charset="0"/>
              </a:rPr>
              <a:t> </a:t>
            </a:r>
            <a:r>
              <a:rPr lang="cs-CZ" sz="2400">
                <a:latin typeface="Calibri" pitchFamily="34" charset="0"/>
              </a:rPr>
              <a:t>Minimální pórovitost</a:t>
            </a:r>
            <a:endParaRPr lang="en-US" sz="2400">
              <a:latin typeface="Calibri" pitchFamily="34" charset="0"/>
            </a:endParaRPr>
          </a:p>
          <a:p>
            <a:pPr marL="249238" indent="-249238" defTabSz="339725" eaLnBrk="0" hangingPunct="0">
              <a:lnSpc>
                <a:spcPct val="150000"/>
              </a:lnSpc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§"/>
            </a:pPr>
            <a:endParaRPr lang="en-US" sz="2400">
              <a:latin typeface="Calibri" pitchFamily="34" charset="0"/>
            </a:endParaRPr>
          </a:p>
          <a:p>
            <a:pPr marL="249238" indent="-249238" defTabSz="339725" eaLnBrk="0" hangingPunct="0">
              <a:lnSpc>
                <a:spcPct val="150000"/>
              </a:lnSpc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§"/>
            </a:pPr>
            <a:endParaRPr lang="en-US" sz="320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6045200"/>
            <a:ext cx="7772400" cy="584200"/>
          </a:xfrm>
          <a:prstGeom prst="rect">
            <a:avLst/>
          </a:prstGeom>
          <a:solidFill>
            <a:srgbClr val="52CD31">
              <a:alpha val="41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cs-CZ" sz="3200" b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Nabízíme rozsáhlou řadu materiálů</a:t>
            </a:r>
            <a:endParaRPr lang="en-US" sz="3200" b="1" dirty="0">
              <a:solidFill>
                <a:schemeClr val="tx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B10F9B2-875A-DE32-2173-946256E1C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F1BDCD-6326-7F94-5C83-BBF71F2CA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73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195447-9B6E-4608-47E4-0E7CC67C4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6"/>
          <p:cNvSpPr>
            <a:spLocks noChangeArrowheads="1"/>
          </p:cNvSpPr>
          <p:nvPr/>
        </p:nvSpPr>
        <p:spPr bwMode="auto">
          <a:xfrm>
            <a:off x="490538" y="188913"/>
            <a:ext cx="7959725" cy="115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 anchor="ctr"/>
          <a:lstStyle/>
          <a:p>
            <a:pPr algn="ctr">
              <a:defRPr/>
            </a:pPr>
            <a:r>
              <a:rPr lang="cs-CZ" sz="3000" b="1" dirty="0">
                <a:latin typeface="+mj-lt"/>
              </a:rPr>
              <a:t>Mechanické vlastnosti ve srovnání s klasickými technologiemi – přesné obrábění</a:t>
            </a:r>
            <a:endParaRPr lang="en-US" sz="3000" b="1" dirty="0">
              <a:latin typeface="+mj-lt"/>
            </a:endParaRPr>
          </a:p>
        </p:txBody>
      </p:sp>
      <p:sp>
        <p:nvSpPr>
          <p:cNvPr id="2052" name="Rectangle 17"/>
          <p:cNvSpPr>
            <a:spLocks noChangeArrowheads="1"/>
          </p:cNvSpPr>
          <p:nvPr/>
        </p:nvSpPr>
        <p:spPr bwMode="auto">
          <a:xfrm>
            <a:off x="252413" y="4579938"/>
            <a:ext cx="8413750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/>
          <a:lstStyle/>
          <a:p>
            <a:pPr marL="460375" indent="-460375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</a:pPr>
            <a:r>
              <a:rPr lang="cs-CZ" sz="2400">
                <a:latin typeface="Calibri" pitchFamily="34" charset="0"/>
              </a:rPr>
              <a:t>Minimální hustota </a:t>
            </a:r>
            <a:r>
              <a:rPr lang="en-US" sz="2400">
                <a:latin typeface="Calibri" pitchFamily="34" charset="0"/>
              </a:rPr>
              <a:t>96 % </a:t>
            </a:r>
            <a:r>
              <a:rPr lang="cs-CZ" sz="2400">
                <a:latin typeface="Calibri" pitchFamily="34" charset="0"/>
              </a:rPr>
              <a:t>oproti </a:t>
            </a:r>
            <a:r>
              <a:rPr lang="en-US" sz="2400">
                <a:latin typeface="Calibri" pitchFamily="34" charset="0"/>
              </a:rPr>
              <a:t>85 % </a:t>
            </a:r>
            <a:r>
              <a:rPr lang="cs-CZ" sz="2400">
                <a:latin typeface="Calibri" pitchFamily="34" charset="0"/>
              </a:rPr>
              <a:t>při obrábění</a:t>
            </a:r>
            <a:endParaRPr lang="en-US" sz="2400">
              <a:latin typeface="Calibri" pitchFamily="34" charset="0"/>
            </a:endParaRPr>
          </a:p>
          <a:p>
            <a:pPr marL="460375" indent="-460375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</a:pPr>
            <a:r>
              <a:rPr lang="cs-CZ" sz="2400">
                <a:latin typeface="Calibri" pitchFamily="34" charset="0"/>
              </a:rPr>
              <a:t>Mez pevnosti v tahu prakticky dvojnásobná</a:t>
            </a:r>
            <a:endParaRPr lang="en-US" sz="2400">
              <a:latin typeface="Calibri" pitchFamily="34" charset="0"/>
            </a:endParaRPr>
          </a:p>
        </p:txBody>
      </p:sp>
      <p:graphicFrame>
        <p:nvGraphicFramePr>
          <p:cNvPr id="2050" name="Object 18"/>
          <p:cNvGraphicFramePr>
            <a:graphicFrameLocks noChangeAspect="1"/>
          </p:cNvGraphicFramePr>
          <p:nvPr/>
        </p:nvGraphicFramePr>
        <p:xfrm>
          <a:off x="1011238" y="1360488"/>
          <a:ext cx="7156450" cy="301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9105900" imgH="4381500" progId="Excel.Sheet.8">
                  <p:embed/>
                </p:oleObj>
              </mc:Choice>
              <mc:Fallback>
                <p:oleObj name="Worksheet" r:id="rId3" imgW="9105900" imgH="4381500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238" y="1360488"/>
                        <a:ext cx="7156450" cy="30130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C5E4D20-FE38-A0F4-15C9-9607AFE4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23279A-80D8-43C9-F064-C4CDC00E0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74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2BA59C-4B1E-FD38-EB9B-3EF2DDFFA0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3226" y="35272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413" y="2097088"/>
            <a:ext cx="8139112" cy="3082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7347" name="Rectangle 206"/>
          <p:cNvSpPr>
            <a:spLocks noChangeArrowheads="1"/>
          </p:cNvSpPr>
          <p:nvPr/>
        </p:nvSpPr>
        <p:spPr bwMode="auto">
          <a:xfrm>
            <a:off x="149225" y="1087438"/>
            <a:ext cx="8742363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 anchor="ctr"/>
          <a:lstStyle/>
          <a:p>
            <a:pPr algn="ctr">
              <a:defRPr/>
            </a:pPr>
            <a:r>
              <a:rPr lang="en-US" sz="3200" b="1" dirty="0">
                <a:latin typeface="+mj-lt"/>
              </a:rPr>
              <a:t>MIM </a:t>
            </a:r>
            <a:r>
              <a:rPr lang="cs-CZ" sz="3200" b="1" dirty="0">
                <a:latin typeface="+mj-lt"/>
              </a:rPr>
              <a:t>má vlastnosti podobné kované oceli</a:t>
            </a:r>
            <a:br>
              <a:rPr lang="en-US" sz="3200" b="1" dirty="0">
                <a:latin typeface="+mj-lt"/>
              </a:rPr>
            </a:br>
            <a:endParaRPr lang="en-US" sz="3200" b="1" dirty="0">
              <a:latin typeface="+mj-lt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A318E59-67B5-F655-7AFB-1F1D5523C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C76CD5-2F77-130F-2B89-63F69033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75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F1B9E9-3BC5-2141-DE78-97553C7E32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50"/>
          <p:cNvGraphicFramePr>
            <a:graphicFrameLocks noChangeAspect="1"/>
          </p:cNvGraphicFramePr>
          <p:nvPr/>
        </p:nvGraphicFramePr>
        <p:xfrm>
          <a:off x="600075" y="1252538"/>
          <a:ext cx="7886700" cy="4452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051"/>
          <p:cNvSpPr>
            <a:spLocks noChangeArrowheads="1"/>
          </p:cNvSpPr>
          <p:nvPr/>
        </p:nvSpPr>
        <p:spPr bwMode="auto">
          <a:xfrm>
            <a:off x="2270125" y="457200"/>
            <a:ext cx="3044825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7" tIns="45699" rIns="91397" bIns="45699" anchor="ctr"/>
          <a:lstStyle/>
          <a:p>
            <a:pPr defTabSz="455613">
              <a:defRPr/>
            </a:pPr>
            <a:r>
              <a:rPr lang="en-US" sz="3200" b="1" u="sng" dirty="0">
                <a:solidFill>
                  <a:schemeClr val="tx2"/>
                </a:solidFill>
                <a:latin typeface="+mj-lt"/>
                <a:ea typeface="Myriad Pro"/>
                <a:cs typeface="Myriad Pro"/>
              </a:rPr>
              <a:t>S</a:t>
            </a:r>
            <a:r>
              <a:rPr lang="cs-CZ" sz="3200" b="1" u="sng" dirty="0">
                <a:solidFill>
                  <a:schemeClr val="tx2"/>
                </a:solidFill>
                <a:latin typeface="+mj-lt"/>
                <a:ea typeface="Myriad Pro"/>
                <a:cs typeface="Myriad Pro"/>
              </a:rPr>
              <a:t>linování</a:t>
            </a:r>
            <a:endParaRPr lang="en-US" sz="3200" b="1" dirty="0">
              <a:solidFill>
                <a:schemeClr val="tx2"/>
              </a:solidFill>
              <a:latin typeface="+mj-lt"/>
              <a:ea typeface="Myriad Pro"/>
              <a:cs typeface="Myriad Pro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85DEA8D-EC60-31AC-EB51-7E6BAB911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0ECF03-DBA8-117C-CC2C-2BF8CEFFC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94902"/>
      </p:ext>
    </p:extLst>
  </p:cSld>
  <p:clrMapOvr>
    <a:masterClrMapping/>
  </p:clrMapOvr>
  <p:transition spd="slow">
    <p:randomBar dir="vert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482725" y="177800"/>
            <a:ext cx="5049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3200" b="1" dirty="0">
                <a:latin typeface="+mj-lt"/>
              </a:rPr>
              <a:t>MIM </a:t>
            </a:r>
            <a:r>
              <a:rPr lang="cs-CZ" sz="3200" b="1" dirty="0">
                <a:latin typeface="+mj-lt"/>
              </a:rPr>
              <a:t>Materiály</a:t>
            </a:r>
            <a:endParaRPr lang="en-US" sz="3200" b="1" dirty="0">
              <a:latin typeface="+mj-lt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5875" y="746125"/>
            <a:ext cx="2362200" cy="461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cs-CZ" sz="2400" b="1" dirty="0">
                <a:latin typeface="+mj-lt"/>
              </a:rPr>
              <a:t>Aplikace</a:t>
            </a:r>
            <a:endParaRPr lang="en-US" sz="2400" b="1" dirty="0">
              <a:latin typeface="+mj-lt"/>
            </a:endParaRPr>
          </a:p>
        </p:txBody>
      </p:sp>
      <p:sp>
        <p:nvSpPr>
          <p:cNvPr id="57348" name="Text Box 9"/>
          <p:cNvSpPr txBox="1">
            <a:spLocks noChangeArrowheads="1"/>
          </p:cNvSpPr>
          <p:nvPr/>
        </p:nvSpPr>
        <p:spPr bwMode="auto">
          <a:xfrm>
            <a:off x="2971800" y="973138"/>
            <a:ext cx="588803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"/>
              </a:lnSpc>
              <a:spcBef>
                <a:spcPct val="50000"/>
              </a:spcBef>
              <a:buFont typeface="Times New Roman" pitchFamily="18" charset="0"/>
              <a:buChar char="•"/>
            </a:pPr>
            <a:r>
              <a:rPr lang="en-US" b="1" dirty="0">
                <a:latin typeface="Calibri" pitchFamily="34" charset="0"/>
              </a:rPr>
              <a:t> C</a:t>
            </a:r>
            <a:r>
              <a:rPr lang="cs-CZ" b="1" dirty="0" err="1">
                <a:latin typeface="Calibri" pitchFamily="34" charset="0"/>
              </a:rPr>
              <a:t>ementované</a:t>
            </a:r>
            <a:r>
              <a:rPr lang="cs-CZ" b="1" dirty="0">
                <a:latin typeface="Calibri" pitchFamily="34" charset="0"/>
              </a:rPr>
              <a:t> oceli</a:t>
            </a:r>
            <a:endParaRPr lang="en-US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dirty="0">
                <a:latin typeface="Calibri" pitchFamily="34" charset="0"/>
              </a:rPr>
              <a:t>    Ex – MIM 8620 ,MIM 9310 &amp; MIM 4600</a:t>
            </a:r>
          </a:p>
          <a:p>
            <a:pPr>
              <a:lnSpc>
                <a:spcPct val="25000"/>
              </a:lnSpc>
              <a:spcBef>
                <a:spcPct val="50000"/>
              </a:spcBef>
            </a:pPr>
            <a:endParaRPr lang="en-US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  <a:buFont typeface="Times New Roman" pitchFamily="18" charset="0"/>
              <a:buChar char="•"/>
            </a:pPr>
            <a:r>
              <a:rPr lang="en-US" dirty="0">
                <a:latin typeface="Calibri" pitchFamily="34" charset="0"/>
              </a:rPr>
              <a:t> </a:t>
            </a:r>
            <a:r>
              <a:rPr lang="cs-CZ" b="1" dirty="0">
                <a:latin typeface="Calibri" pitchFamily="34" charset="0"/>
              </a:rPr>
              <a:t>Kalené oceli</a:t>
            </a:r>
            <a:endParaRPr lang="en-US" b="1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    </a:t>
            </a:r>
            <a:r>
              <a:rPr lang="en-US" dirty="0">
                <a:latin typeface="Calibri" pitchFamily="34" charset="0"/>
              </a:rPr>
              <a:t>Ex- MIM 4650, MIM 4340, MIM 4140 &amp; MIM 52100</a:t>
            </a:r>
          </a:p>
          <a:p>
            <a:pPr>
              <a:lnSpc>
                <a:spcPct val="25000"/>
              </a:lnSpc>
              <a:spcBef>
                <a:spcPct val="50000"/>
              </a:spcBef>
            </a:pPr>
            <a:r>
              <a:rPr lang="en-US" dirty="0">
                <a:latin typeface="Calibri" pitchFamily="34" charset="0"/>
              </a:rPr>
              <a:t> </a:t>
            </a:r>
          </a:p>
          <a:p>
            <a:pPr>
              <a:lnSpc>
                <a:spcPct val="25000"/>
              </a:lnSpc>
              <a:spcBef>
                <a:spcPct val="50000"/>
              </a:spcBef>
              <a:buFont typeface="Times New Roman" pitchFamily="18" charset="0"/>
              <a:buChar char="•"/>
            </a:pPr>
            <a:r>
              <a:rPr lang="en-US" b="1" dirty="0">
                <a:latin typeface="Calibri" pitchFamily="34" charset="0"/>
              </a:rPr>
              <a:t> </a:t>
            </a:r>
            <a:r>
              <a:rPr lang="cs-CZ" b="1" dirty="0">
                <a:latin typeface="Calibri" pitchFamily="34" charset="0"/>
              </a:rPr>
              <a:t>Nerezové oceli</a:t>
            </a:r>
            <a:endParaRPr lang="en-US" b="1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     </a:t>
            </a:r>
            <a:r>
              <a:rPr lang="en-US" dirty="0">
                <a:latin typeface="Calibri" pitchFamily="34" charset="0"/>
              </a:rPr>
              <a:t>Ex-  SS 17-4PH, SS 304 L &amp; SS 420 etc.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lang="en-US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     </a:t>
            </a:r>
            <a:r>
              <a:rPr lang="cs-CZ" b="1" dirty="0">
                <a:latin typeface="Calibri" pitchFamily="34" charset="0"/>
              </a:rPr>
              <a:t>Žáruvzdorné oceli</a:t>
            </a:r>
            <a:endParaRPr lang="en-US" b="1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     </a:t>
            </a:r>
            <a:r>
              <a:rPr lang="en-US" dirty="0">
                <a:latin typeface="Calibri" pitchFamily="34" charset="0"/>
              </a:rPr>
              <a:t>Ex- SS 440C, SS 310Nb &amp; SS 310 etc</a:t>
            </a:r>
          </a:p>
          <a:p>
            <a:pPr>
              <a:lnSpc>
                <a:spcPct val="25000"/>
              </a:lnSpc>
              <a:spcBef>
                <a:spcPct val="50000"/>
              </a:spcBef>
            </a:pPr>
            <a:r>
              <a:rPr lang="en-US" dirty="0">
                <a:latin typeface="Calibri" pitchFamily="34" charset="0"/>
              </a:rPr>
              <a:t> 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dirty="0">
                <a:latin typeface="Calibri" pitchFamily="34" charset="0"/>
              </a:rPr>
              <a:t>     </a:t>
            </a:r>
            <a:r>
              <a:rPr lang="cs-CZ" b="1" dirty="0">
                <a:latin typeface="Calibri" pitchFamily="34" charset="0"/>
              </a:rPr>
              <a:t>Nerezuvzdorné oceli</a:t>
            </a:r>
            <a:endParaRPr lang="en-US" b="1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      </a:t>
            </a:r>
            <a:r>
              <a:rPr lang="en-US" dirty="0">
                <a:latin typeface="Calibri" pitchFamily="34" charset="0"/>
              </a:rPr>
              <a:t>Ex- SS 316 L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lang="en-US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  <a:buFont typeface="Times New Roman" pitchFamily="18" charset="0"/>
              <a:buChar char="•"/>
            </a:pPr>
            <a:r>
              <a:rPr lang="en-US" dirty="0">
                <a:latin typeface="Calibri" pitchFamily="34" charset="0"/>
              </a:rPr>
              <a:t>  </a:t>
            </a:r>
            <a:r>
              <a:rPr lang="cs-CZ" b="1" dirty="0">
                <a:latin typeface="Calibri" pitchFamily="34" charset="0"/>
              </a:rPr>
              <a:t>Magnetické materiály</a:t>
            </a:r>
            <a:endParaRPr lang="en-US" b="1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    </a:t>
            </a:r>
            <a:r>
              <a:rPr lang="en-US" dirty="0">
                <a:latin typeface="Calibri" pitchFamily="34" charset="0"/>
              </a:rPr>
              <a:t>Ex- Fe 3Si, SS430 &amp; Fe-49Co-2V</a:t>
            </a:r>
          </a:p>
          <a:p>
            <a:pPr>
              <a:lnSpc>
                <a:spcPct val="25000"/>
              </a:lnSpc>
              <a:spcBef>
                <a:spcPct val="50000"/>
              </a:spcBef>
            </a:pPr>
            <a:endParaRPr lang="en-US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  <a:buFont typeface="Times New Roman" pitchFamily="18" charset="0"/>
              <a:buChar char="•"/>
            </a:pPr>
            <a:r>
              <a:rPr lang="en-US" dirty="0">
                <a:latin typeface="Calibri" pitchFamily="34" charset="0"/>
              </a:rPr>
              <a:t>   </a:t>
            </a:r>
            <a:r>
              <a:rPr lang="cs-CZ" b="1" dirty="0">
                <a:latin typeface="Calibri" pitchFamily="34" charset="0"/>
              </a:rPr>
              <a:t>Těžké slitiny</a:t>
            </a:r>
            <a:endParaRPr lang="en-US" b="1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dirty="0">
                <a:latin typeface="Calibri" pitchFamily="34" charset="0"/>
              </a:rPr>
              <a:t>    Ex- WHA1, WHA2 &amp; </a:t>
            </a:r>
            <a:r>
              <a:rPr lang="en-US" dirty="0" err="1">
                <a:latin typeface="Calibri" pitchFamily="34" charset="0"/>
              </a:rPr>
              <a:t>Inconel</a:t>
            </a:r>
            <a:r>
              <a:rPr lang="en-US" dirty="0">
                <a:latin typeface="Calibri" pitchFamily="34" charset="0"/>
              </a:rPr>
              <a:t> 601, </a:t>
            </a:r>
            <a:r>
              <a:rPr lang="en-US" dirty="0" err="1">
                <a:latin typeface="Calibri" pitchFamily="34" charset="0"/>
              </a:rPr>
              <a:t>Inconel</a:t>
            </a:r>
            <a:r>
              <a:rPr lang="en-US" dirty="0">
                <a:latin typeface="Calibri" pitchFamily="34" charset="0"/>
              </a:rPr>
              <a:t> 718 ,</a:t>
            </a:r>
            <a:r>
              <a:rPr lang="en-US" dirty="0" err="1">
                <a:latin typeface="Calibri" pitchFamily="34" charset="0"/>
              </a:rPr>
              <a:t>Nimonic</a:t>
            </a:r>
            <a:r>
              <a:rPr lang="en-US" dirty="0">
                <a:latin typeface="Calibri" pitchFamily="34" charset="0"/>
              </a:rPr>
              <a:t> 90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lang="en-US" dirty="0">
              <a:latin typeface="Calibri" pitchFamily="34" charset="0"/>
            </a:endParaRPr>
          </a:p>
          <a:p>
            <a:pPr>
              <a:lnSpc>
                <a:spcPct val="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b="1" dirty="0">
                <a:latin typeface="Calibri" pitchFamily="34" charset="0"/>
              </a:rPr>
              <a:t>   </a:t>
            </a:r>
            <a:r>
              <a:rPr lang="cs-CZ" b="1" dirty="0">
                <a:latin typeface="Calibri" pitchFamily="34" charset="0"/>
              </a:rPr>
              <a:t>Nářaďové oceli</a:t>
            </a:r>
            <a:endParaRPr lang="en-US" b="1" dirty="0">
              <a:latin typeface="Calibri" pitchFamily="34" charset="0"/>
            </a:endParaRPr>
          </a:p>
          <a:p>
            <a:pPr>
              <a:lnSpc>
                <a:spcPct val="5000"/>
              </a:lnSpc>
              <a:spcBef>
                <a:spcPct val="50000"/>
              </a:spcBef>
            </a:pPr>
            <a:endParaRPr lang="en-US" b="1" dirty="0">
              <a:latin typeface="Calibri" pitchFamily="34" charset="0"/>
            </a:endParaRPr>
          </a:p>
          <a:p>
            <a:pPr>
              <a:lnSpc>
                <a:spcPct val="5000"/>
              </a:lnSpc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     </a:t>
            </a:r>
            <a:r>
              <a:rPr lang="en-US" dirty="0">
                <a:latin typeface="Calibri" pitchFamily="34" charset="0"/>
              </a:rPr>
              <a:t>Ex- S7, M2 &amp; D2</a:t>
            </a:r>
            <a:r>
              <a:rPr lang="en-US" b="1" dirty="0">
                <a:latin typeface="Calibri" pitchFamily="34" charset="0"/>
              </a:rPr>
              <a:t> </a:t>
            </a:r>
            <a:endParaRPr lang="cs-CZ" b="1" dirty="0">
              <a:latin typeface="Calibri" pitchFamily="34" charset="0"/>
            </a:endParaRPr>
          </a:p>
          <a:p>
            <a:pPr>
              <a:lnSpc>
                <a:spcPct val="5000"/>
              </a:lnSpc>
              <a:spcBef>
                <a:spcPct val="50000"/>
              </a:spcBef>
            </a:pPr>
            <a:endParaRPr lang="cs-CZ" b="1" dirty="0">
              <a:latin typeface="Calibri" pitchFamily="34" charset="0"/>
            </a:endParaRPr>
          </a:p>
          <a:p>
            <a:pPr>
              <a:lnSpc>
                <a:spcPct val="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cs-CZ" b="1" dirty="0">
                <a:latin typeface="Calibri" pitchFamily="34" charset="0"/>
              </a:rPr>
              <a:t>První zakázky na Titan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57349" name="Line 12"/>
          <p:cNvSpPr>
            <a:spLocks noChangeShapeType="1"/>
          </p:cNvSpPr>
          <p:nvPr/>
        </p:nvSpPr>
        <p:spPr bwMode="auto">
          <a:xfrm>
            <a:off x="2468563" y="973138"/>
            <a:ext cx="0" cy="5105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57350" name="Line 13"/>
          <p:cNvSpPr>
            <a:spLocks noChangeShapeType="1"/>
          </p:cNvSpPr>
          <p:nvPr/>
        </p:nvSpPr>
        <p:spPr bwMode="auto">
          <a:xfrm>
            <a:off x="2468563" y="6078538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57351" name="Line 14"/>
          <p:cNvSpPr>
            <a:spLocks noChangeShapeType="1"/>
          </p:cNvSpPr>
          <p:nvPr/>
        </p:nvSpPr>
        <p:spPr bwMode="auto">
          <a:xfrm>
            <a:off x="2468563" y="5392738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57352" name="Line 15"/>
          <p:cNvSpPr>
            <a:spLocks noChangeShapeType="1"/>
          </p:cNvSpPr>
          <p:nvPr/>
        </p:nvSpPr>
        <p:spPr bwMode="auto">
          <a:xfrm>
            <a:off x="2468563" y="4706938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57353" name="Line 18"/>
          <p:cNvSpPr>
            <a:spLocks noChangeShapeType="1"/>
          </p:cNvSpPr>
          <p:nvPr/>
        </p:nvSpPr>
        <p:spPr bwMode="auto">
          <a:xfrm>
            <a:off x="2468563" y="2420938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57354" name="Line 19"/>
          <p:cNvSpPr>
            <a:spLocks noChangeShapeType="1"/>
          </p:cNvSpPr>
          <p:nvPr/>
        </p:nvSpPr>
        <p:spPr bwMode="auto">
          <a:xfrm>
            <a:off x="2468563" y="1735138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57355" name="Line 20"/>
          <p:cNvSpPr>
            <a:spLocks noChangeShapeType="1"/>
          </p:cNvSpPr>
          <p:nvPr/>
        </p:nvSpPr>
        <p:spPr bwMode="auto">
          <a:xfrm>
            <a:off x="2468563" y="973138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38422BB-18E1-D571-7DDC-5BA6615BE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68239D-1955-7F21-8FD2-C51BE87BF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77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BFF699-9484-091C-C465-E26068AF9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2516188" y="423863"/>
            <a:ext cx="4306887" cy="598487"/>
          </a:xfrm>
        </p:spPr>
        <p:txBody>
          <a:bodyPr lIns="98140" tIns="49071" rIns="98140" bIns="49071" rtlCol="0" anchor="b">
            <a:normAutofit/>
          </a:bodyPr>
          <a:lstStyle/>
          <a:p>
            <a:pPr algn="ctr" defTabSz="457146" eaLnBrk="1" fontAlgn="auto" hangingPunct="1">
              <a:spcAft>
                <a:spcPts val="0"/>
              </a:spcAft>
              <a:defRPr/>
            </a:pPr>
            <a:r>
              <a:rPr lang="cs-CZ" b="1" dirty="0">
                <a:solidFill>
                  <a:schemeClr val="tx1"/>
                </a:solidFill>
                <a:ea typeface="+mj-ea"/>
              </a:rPr>
              <a:t>Sekundární operace</a:t>
            </a:r>
            <a:endParaRPr lang="en-US" b="1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730250" y="1093788"/>
            <a:ext cx="7265988" cy="5043487"/>
          </a:xfrm>
        </p:spPr>
        <p:txBody>
          <a:bodyPr lIns="98140" tIns="49071" rIns="98140" bIns="49071"/>
          <a:lstStyle/>
          <a:p>
            <a:pPr eaLnBrk="1" hangingPunct="1">
              <a:lnSpc>
                <a:spcPct val="80000"/>
              </a:lnSpc>
              <a:buClr>
                <a:srgbClr val="09000B"/>
              </a:buClr>
              <a:buFont typeface="Arial" pitchFamily="34" charset="0"/>
              <a:buNone/>
              <a:defRPr/>
            </a:pPr>
            <a:r>
              <a:rPr lang="en-US" sz="2400" dirty="0">
                <a:latin typeface="Calibri" pitchFamily="34" charset="0"/>
              </a:rPr>
              <a:t>	</a:t>
            </a:r>
            <a:r>
              <a:rPr lang="cs-CZ" sz="2400" dirty="0">
                <a:latin typeface="Calibri" pitchFamily="34" charset="0"/>
              </a:rPr>
              <a:t>Na součástky vyrobené MIM lze aplikovat všechny sekundární operace</a:t>
            </a:r>
            <a:endParaRPr lang="en-US" sz="2400" dirty="0">
              <a:latin typeface="Calibri" pitchFamily="34" charset="0"/>
            </a:endParaRPr>
          </a:p>
          <a:p>
            <a:pPr lvl="2" algn="just" eaLnBrk="1" hangingPunct="1">
              <a:lnSpc>
                <a:spcPct val="150000"/>
              </a:lnSpc>
              <a:buClr>
                <a:srgbClr val="09000B"/>
              </a:buClr>
              <a:buNone/>
              <a:defRPr/>
            </a:pPr>
            <a:r>
              <a:rPr lang="cs-CZ" dirty="0">
                <a:latin typeface="+mj-lt"/>
              </a:rPr>
              <a:t>Tepelné zpracování a kalení</a:t>
            </a:r>
            <a:endParaRPr lang="en-US" dirty="0">
              <a:latin typeface="+mj-lt"/>
            </a:endParaRPr>
          </a:p>
          <a:p>
            <a:pPr lvl="2" algn="just" eaLnBrk="1" hangingPunct="1">
              <a:lnSpc>
                <a:spcPct val="150000"/>
              </a:lnSpc>
              <a:buClr>
                <a:srgbClr val="09000B"/>
              </a:buClr>
              <a:buNone/>
              <a:defRPr/>
            </a:pPr>
            <a:r>
              <a:rPr lang="en-US" dirty="0" err="1">
                <a:latin typeface="+mj-lt"/>
              </a:rPr>
              <a:t>Dimenzování</a:t>
            </a:r>
            <a:r>
              <a:rPr lang="en-US" dirty="0">
                <a:latin typeface="+mj-lt"/>
              </a:rPr>
              <a:t> </a:t>
            </a:r>
            <a:r>
              <a:rPr lang="cs-CZ" dirty="0">
                <a:latin typeface="+mj-lt"/>
              </a:rPr>
              <a:t>a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kalibrace</a:t>
            </a:r>
            <a:endParaRPr lang="cs-CZ" dirty="0">
              <a:latin typeface="+mj-lt"/>
            </a:endParaRPr>
          </a:p>
          <a:p>
            <a:pPr lvl="2" algn="just" eaLnBrk="1" hangingPunct="1">
              <a:lnSpc>
                <a:spcPct val="150000"/>
              </a:lnSpc>
              <a:buClr>
                <a:srgbClr val="09000B"/>
              </a:buClr>
              <a:buNone/>
              <a:defRPr/>
            </a:pPr>
            <a:r>
              <a:rPr lang="en-US" dirty="0" err="1">
                <a:latin typeface="+mj-lt"/>
              </a:rPr>
              <a:t>Konvenční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obrábění</a:t>
            </a:r>
            <a:endParaRPr lang="cs-CZ" dirty="0">
              <a:latin typeface="+mj-lt"/>
            </a:endParaRPr>
          </a:p>
          <a:p>
            <a:pPr lvl="2" algn="just" eaLnBrk="1" hangingPunct="1">
              <a:lnSpc>
                <a:spcPct val="150000"/>
              </a:lnSpc>
              <a:buClr>
                <a:srgbClr val="09000B"/>
              </a:buClr>
              <a:buNone/>
              <a:defRPr/>
            </a:pPr>
            <a:r>
              <a:rPr lang="en-US" dirty="0" err="1">
                <a:latin typeface="+mj-lt"/>
              </a:rPr>
              <a:t>Broušení</a:t>
            </a:r>
            <a:r>
              <a:rPr lang="en-US" dirty="0">
                <a:latin typeface="+mj-lt"/>
              </a:rPr>
              <a:t> </a:t>
            </a:r>
            <a:r>
              <a:rPr lang="cs-CZ" dirty="0">
                <a:latin typeface="+mj-lt"/>
              </a:rPr>
              <a:t> a</a:t>
            </a:r>
            <a:r>
              <a:rPr lang="en-US" dirty="0">
                <a:latin typeface="+mj-lt"/>
              </a:rPr>
              <a:t> </a:t>
            </a:r>
            <a:r>
              <a:rPr lang="cs-CZ" dirty="0" err="1">
                <a:latin typeface="+mj-lt"/>
              </a:rPr>
              <a:t>h</a:t>
            </a:r>
            <a:r>
              <a:rPr lang="en-US" dirty="0" err="1">
                <a:latin typeface="+mj-lt"/>
              </a:rPr>
              <a:t>onování</a:t>
            </a:r>
            <a:endParaRPr lang="cs-CZ" dirty="0">
              <a:latin typeface="+mj-lt"/>
            </a:endParaRPr>
          </a:p>
          <a:p>
            <a:pPr lvl="2" algn="just" eaLnBrk="1" hangingPunct="1">
              <a:lnSpc>
                <a:spcPct val="150000"/>
              </a:lnSpc>
              <a:buClr>
                <a:srgbClr val="09000B"/>
              </a:buClr>
              <a:buNone/>
              <a:defRPr/>
            </a:pPr>
            <a:r>
              <a:rPr lang="cs-CZ" dirty="0">
                <a:latin typeface="+mj-lt"/>
              </a:rPr>
              <a:t>Omílání  a černění</a:t>
            </a:r>
          </a:p>
          <a:p>
            <a:pPr lvl="2" algn="just" eaLnBrk="1" hangingPunct="1">
              <a:lnSpc>
                <a:spcPct val="150000"/>
              </a:lnSpc>
              <a:buClr>
                <a:srgbClr val="09000B"/>
              </a:buClr>
              <a:buNone/>
              <a:defRPr/>
            </a:pPr>
            <a:r>
              <a:rPr lang="cs-CZ" dirty="0">
                <a:latin typeface="+mj-lt"/>
              </a:rPr>
              <a:t>Leštění  a pokovování</a:t>
            </a:r>
            <a:endParaRPr lang="en-US" dirty="0">
              <a:latin typeface="+mj-lt"/>
            </a:endParaRPr>
          </a:p>
          <a:p>
            <a:pPr lvl="2" algn="just" eaLnBrk="1" hangingPunct="1">
              <a:lnSpc>
                <a:spcPct val="150000"/>
              </a:lnSpc>
              <a:buClr>
                <a:srgbClr val="09000B"/>
              </a:buClr>
              <a:buNone/>
              <a:defRPr/>
            </a:pPr>
            <a:r>
              <a:rPr lang="cs-CZ" dirty="0">
                <a:latin typeface="+mj-lt"/>
              </a:rPr>
              <a:t>Svařování</a:t>
            </a:r>
            <a:endParaRPr lang="en-US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6161312"/>
            <a:ext cx="7772400" cy="584200"/>
          </a:xfrm>
          <a:prstGeom prst="rect">
            <a:avLst/>
          </a:prstGeom>
          <a:solidFill>
            <a:srgbClr val="52CD31">
              <a:alpha val="41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cs-CZ" sz="3200" b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Součástky připravené k montáži</a:t>
            </a:r>
            <a:endParaRPr lang="en-US" sz="3200" b="1" dirty="0">
              <a:solidFill>
                <a:schemeClr val="tx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A74540-5B11-6CDF-F213-C34C55708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1ADAD6-9883-7AB2-4EE0-6383B23DA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78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EA4A39-D34E-4FAD-CBDB-1BD5D447A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524000" y="246063"/>
            <a:ext cx="49212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174" tIns="49088" rIns="98174" bIns="49088" anchor="b"/>
          <a:lstStyle/>
          <a:p>
            <a:pPr algn="ctr" eaLnBrk="0" hangingPunct="0">
              <a:defRPr/>
            </a:pPr>
            <a:r>
              <a:rPr lang="cs-CZ" sz="3000" b="1" dirty="0">
                <a:latin typeface="+mj-lt"/>
                <a:ea typeface="Myriad Pro"/>
                <a:cs typeface="Myriad Pro"/>
              </a:rPr>
              <a:t>Limity technologie MIM</a:t>
            </a:r>
            <a:endParaRPr lang="en-US" sz="3000" b="1" dirty="0">
              <a:latin typeface="+mj-lt"/>
              <a:ea typeface="Myriad Pro"/>
              <a:cs typeface="Myriad Pro"/>
            </a:endParaRP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974725" y="1036638"/>
            <a:ext cx="7010400" cy="46188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000" dirty="0">
                <a:latin typeface="Calibri" pitchFamily="34" charset="0"/>
              </a:rPr>
              <a:t>  </a:t>
            </a:r>
            <a:r>
              <a:rPr lang="en-US" sz="2800" dirty="0" err="1">
                <a:latin typeface="Calibri" pitchFamily="34" charset="0"/>
              </a:rPr>
              <a:t>Hmotnost</a:t>
            </a:r>
            <a:r>
              <a:rPr lang="cs-CZ" sz="2800" dirty="0">
                <a:latin typeface="Calibri" pitchFamily="34" charset="0"/>
              </a:rPr>
              <a:t>ní li</a:t>
            </a:r>
            <a:r>
              <a:rPr lang="en-US" sz="2800" dirty="0" err="1">
                <a:latin typeface="Calibri" pitchFamily="34" charset="0"/>
              </a:rPr>
              <a:t>mit</a:t>
            </a:r>
            <a:r>
              <a:rPr lang="en-US" sz="2800" dirty="0">
                <a:latin typeface="Calibri" pitchFamily="34" charset="0"/>
              </a:rPr>
              <a:t>  &lt;  200 </a:t>
            </a:r>
            <a:r>
              <a:rPr lang="en-US" sz="2800" dirty="0" err="1">
                <a:latin typeface="Calibri" pitchFamily="34" charset="0"/>
              </a:rPr>
              <a:t>Gramů</a:t>
            </a:r>
            <a:endParaRPr lang="en-US" sz="2800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sz="2800" dirty="0">
                <a:latin typeface="Calibri" pitchFamily="34" charset="0"/>
              </a:rPr>
              <a:t>     </a:t>
            </a:r>
            <a:r>
              <a:rPr lang="en-US" sz="2800" dirty="0" err="1">
                <a:latin typeface="Calibri" pitchFamily="34" charset="0"/>
              </a:rPr>
              <a:t>Ideální</a:t>
            </a:r>
            <a:r>
              <a:rPr lang="en-US" sz="2800" dirty="0">
                <a:latin typeface="Calibri" pitchFamily="34" charset="0"/>
              </a:rPr>
              <a:t> </a:t>
            </a:r>
            <a:r>
              <a:rPr lang="cs-CZ" sz="2800" dirty="0">
                <a:latin typeface="Calibri" pitchFamily="34" charset="0"/>
              </a:rPr>
              <a:t>h</a:t>
            </a:r>
            <a:r>
              <a:rPr lang="en-US" sz="2800" dirty="0" err="1">
                <a:latin typeface="Calibri" pitchFamily="34" charset="0"/>
              </a:rPr>
              <a:t>motnost</a:t>
            </a:r>
            <a:r>
              <a:rPr lang="en-US" sz="2800" dirty="0">
                <a:latin typeface="Calibri" pitchFamily="34" charset="0"/>
              </a:rPr>
              <a:t>: 10 ~ 15 </a:t>
            </a:r>
            <a:r>
              <a:rPr lang="en-US" sz="2800" dirty="0" err="1">
                <a:latin typeface="Calibri" pitchFamily="34" charset="0"/>
              </a:rPr>
              <a:t>Gramů</a:t>
            </a:r>
            <a:endParaRPr lang="en-US" sz="2800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endParaRPr lang="en-US" sz="2800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dirty="0">
                <a:latin typeface="Calibri" pitchFamily="34" charset="0"/>
              </a:rPr>
              <a:t>  </a:t>
            </a:r>
            <a:r>
              <a:rPr lang="cs-CZ" sz="2800" dirty="0">
                <a:latin typeface="Calibri" pitchFamily="34" charset="0"/>
              </a:rPr>
              <a:t>Délkový limit</a:t>
            </a:r>
            <a:r>
              <a:rPr lang="en-US" sz="2800" dirty="0">
                <a:latin typeface="Calibri" pitchFamily="34" charset="0"/>
              </a:rPr>
              <a:t>&lt;   200 mm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sz="2800" dirty="0">
                <a:latin typeface="Calibri" pitchFamily="34" charset="0"/>
              </a:rPr>
              <a:t>    </a:t>
            </a:r>
            <a:r>
              <a:rPr lang="cs-CZ" sz="2800" dirty="0">
                <a:latin typeface="Calibri" pitchFamily="34" charset="0"/>
              </a:rPr>
              <a:t>ideální limit &gt; </a:t>
            </a:r>
            <a:r>
              <a:rPr lang="en-US" sz="2800" dirty="0">
                <a:latin typeface="Calibri" pitchFamily="34" charset="0"/>
              </a:rPr>
              <a:t>60 mm</a:t>
            </a:r>
          </a:p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endParaRPr lang="en-US" sz="2800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dirty="0">
                <a:latin typeface="Calibri" pitchFamily="34" charset="0"/>
              </a:rPr>
              <a:t>  </a:t>
            </a:r>
            <a:r>
              <a:rPr lang="en-US" sz="2800" dirty="0" err="1">
                <a:latin typeface="Calibri" pitchFamily="34" charset="0"/>
              </a:rPr>
              <a:t>Tloušťka</a:t>
            </a:r>
            <a:r>
              <a:rPr lang="en-US" sz="2800" dirty="0">
                <a:latin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</a:rPr>
              <a:t>stěny</a:t>
            </a:r>
            <a:r>
              <a:rPr lang="cs-CZ" sz="2800" dirty="0">
                <a:latin typeface="Calibri" pitchFamily="34" charset="0"/>
              </a:rPr>
              <a:t> </a:t>
            </a:r>
            <a:r>
              <a:rPr lang="en-US" sz="2800" dirty="0">
                <a:latin typeface="Calibri" pitchFamily="34" charset="0"/>
              </a:rPr>
              <a:t>r</a:t>
            </a:r>
            <a:r>
              <a:rPr lang="cs-CZ" sz="2800" dirty="0" err="1">
                <a:latin typeface="Calibri" pitchFamily="34" charset="0"/>
              </a:rPr>
              <a:t>ozsah</a:t>
            </a:r>
            <a:r>
              <a:rPr lang="en-US" sz="2800" dirty="0">
                <a:latin typeface="Calibri" pitchFamily="34" charset="0"/>
              </a:rPr>
              <a:t>: 0.5 mm – 5mm 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sz="2800" dirty="0">
                <a:latin typeface="Calibri" pitchFamily="34" charset="0"/>
              </a:rPr>
              <a:t>     ( If &gt; 5mm Coring advised)</a:t>
            </a:r>
          </a:p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endParaRPr lang="en-US" sz="2800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dirty="0">
                <a:latin typeface="Calibri" pitchFamily="34" charset="0"/>
              </a:rPr>
              <a:t>  </a:t>
            </a:r>
            <a:r>
              <a:rPr lang="pt-BR" sz="2800" dirty="0">
                <a:latin typeface="Calibri" pitchFamily="34" charset="0"/>
              </a:rPr>
              <a:t>Tolerance s přesno</a:t>
            </a:r>
            <a:r>
              <a:rPr lang="cs-CZ" sz="2800" dirty="0">
                <a:latin typeface="Calibri" pitchFamily="34" charset="0"/>
              </a:rPr>
              <a:t>s</a:t>
            </a:r>
            <a:r>
              <a:rPr lang="pt-BR" sz="2800" dirty="0">
                <a:latin typeface="Calibri" pitchFamily="34" charset="0"/>
              </a:rPr>
              <a:t>tí větší než</a:t>
            </a:r>
            <a:r>
              <a:rPr lang="cs-CZ" sz="2800" dirty="0">
                <a:latin typeface="Calibri" pitchFamily="34" charset="0"/>
              </a:rPr>
              <a:t> </a:t>
            </a:r>
            <a:r>
              <a:rPr lang="en-US" sz="2800" dirty="0">
                <a:latin typeface="Calibri" pitchFamily="34" charset="0"/>
              </a:rPr>
              <a:t>ISO 2768(M)</a:t>
            </a:r>
          </a:p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endParaRPr lang="en-US" sz="2800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dirty="0">
                <a:latin typeface="Calibri" pitchFamily="34" charset="0"/>
              </a:rPr>
              <a:t>  </a:t>
            </a:r>
            <a:r>
              <a:rPr lang="cs-CZ" sz="2800" dirty="0">
                <a:latin typeface="Calibri" pitchFamily="34" charset="0"/>
              </a:rPr>
              <a:t>Tolerance menší než </a:t>
            </a:r>
            <a:r>
              <a:rPr lang="en-US" sz="2800" dirty="0">
                <a:latin typeface="Calibri" pitchFamily="34" charset="0"/>
              </a:rPr>
              <a:t>+/- 0.5%  </a:t>
            </a:r>
            <a:r>
              <a:rPr lang="cs-CZ" sz="2800" dirty="0">
                <a:latin typeface="Calibri" pitchFamily="34" charset="0"/>
              </a:rPr>
              <a:t> základní dimenze</a:t>
            </a:r>
            <a:r>
              <a:rPr lang="en-US" sz="2800" dirty="0">
                <a:latin typeface="Calibri" pitchFamily="34" charset="0"/>
              </a:rPr>
              <a:t>@ 1.33 </a:t>
            </a:r>
            <a:r>
              <a:rPr lang="en-US" sz="2800" dirty="0" err="1">
                <a:latin typeface="Calibri" pitchFamily="34" charset="0"/>
              </a:rPr>
              <a:t>Cpk</a:t>
            </a:r>
            <a:r>
              <a:rPr lang="en-US" sz="2800" dirty="0">
                <a:latin typeface="Calibri" pitchFamily="34" charset="0"/>
              </a:rPr>
              <a:t> 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sz="2800" dirty="0">
                <a:latin typeface="Calibri" pitchFamily="34" charset="0"/>
              </a:rPr>
              <a:t>    </a:t>
            </a:r>
            <a:r>
              <a:rPr lang="cs-CZ" sz="2800" dirty="0">
                <a:latin typeface="Calibri" pitchFamily="34" charset="0"/>
              </a:rPr>
              <a:t>požaduje sekundární operaci (obrobení)</a:t>
            </a:r>
            <a:endParaRPr lang="en-US" sz="2800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endParaRPr lang="en-US" sz="2800" dirty="0">
              <a:latin typeface="Calibri" pitchFamily="34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dirty="0">
                <a:latin typeface="Calibri" pitchFamily="34" charset="0"/>
              </a:rPr>
              <a:t>  </a:t>
            </a:r>
            <a:r>
              <a:rPr lang="cs-CZ" sz="2800" dirty="0">
                <a:latin typeface="Calibri" pitchFamily="34" charset="0"/>
              </a:rPr>
              <a:t>Typicky na  výkresu ve </a:t>
            </a:r>
            <a:r>
              <a:rPr lang="en-US" sz="2800" dirty="0">
                <a:latin typeface="Calibri" pitchFamily="34" charset="0"/>
              </a:rPr>
              <a:t>2-D </a:t>
            </a:r>
            <a:r>
              <a:rPr lang="cs-CZ" sz="2800" dirty="0">
                <a:latin typeface="Calibri" pitchFamily="34" charset="0"/>
              </a:rPr>
              <a:t>více než </a:t>
            </a:r>
            <a:r>
              <a:rPr lang="en-US" sz="2800" dirty="0">
                <a:latin typeface="Calibri" pitchFamily="34" charset="0"/>
              </a:rPr>
              <a:t>: 25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sz="2800" dirty="0">
                <a:latin typeface="Calibri" pitchFamily="34" charset="0"/>
              </a:rPr>
              <a:t>                              </a:t>
            </a:r>
          </a:p>
          <a:p>
            <a:pPr>
              <a:lnSpc>
                <a:spcPct val="45000"/>
              </a:lnSpc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dirty="0">
                <a:latin typeface="Calibri" pitchFamily="34" charset="0"/>
              </a:rPr>
              <a:t>  </a:t>
            </a:r>
            <a:r>
              <a:rPr lang="en-US" sz="2800" dirty="0" err="1">
                <a:latin typeface="Calibri" pitchFamily="34" charset="0"/>
              </a:rPr>
              <a:t>Nízk</a:t>
            </a:r>
            <a:r>
              <a:rPr lang="cs-CZ" sz="2800" dirty="0">
                <a:latin typeface="Calibri" pitchFamily="34" charset="0"/>
              </a:rPr>
              <a:t>o</a:t>
            </a:r>
            <a:r>
              <a:rPr lang="en-US" sz="2800" dirty="0">
                <a:latin typeface="Calibri" pitchFamily="34" charset="0"/>
              </a:rPr>
              <a:t> </a:t>
            </a:r>
            <a:r>
              <a:rPr lang="cs-CZ" sz="2800" dirty="0">
                <a:latin typeface="Calibri" pitchFamily="34" charset="0"/>
              </a:rPr>
              <a:t>tavitelné slitiny  mosaz</a:t>
            </a:r>
            <a:r>
              <a:rPr lang="en-US" sz="2800" dirty="0">
                <a:latin typeface="Calibri" pitchFamily="34" charset="0"/>
              </a:rPr>
              <a:t>, </a:t>
            </a:r>
            <a:r>
              <a:rPr lang="cs-CZ" sz="2800" dirty="0">
                <a:latin typeface="Calibri" pitchFamily="34" charset="0"/>
              </a:rPr>
              <a:t>hliník, hořčík nemohou být  </a:t>
            </a:r>
            <a:r>
              <a:rPr lang="en-US" sz="2800" dirty="0">
                <a:latin typeface="Calibri" pitchFamily="34" charset="0"/>
              </a:rPr>
              <a:t>MIM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AE20E5-DCBA-315B-0688-10C837865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88F136-BE8C-AE80-E908-F5688B10F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79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5B8AA2-924B-A3C1-8BE6-B7BA99324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0" y="857250"/>
            <a:ext cx="9144000" cy="51435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Rectangle 16"/>
          <p:cNvSpPr/>
          <p:nvPr/>
        </p:nvSpPr>
        <p:spPr>
          <a:xfrm>
            <a:off x="22860" y="2515453"/>
            <a:ext cx="9121140" cy="1125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Rounded Rectangle 20"/>
          <p:cNvSpPr/>
          <p:nvPr/>
        </p:nvSpPr>
        <p:spPr>
          <a:xfrm>
            <a:off x="227038" y="1790258"/>
            <a:ext cx="1893627" cy="31731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Lucis san"/>
              </a:rPr>
              <a:t>Suroviny</a:t>
            </a:r>
          </a:p>
        </p:txBody>
      </p:sp>
      <p:sp>
        <p:nvSpPr>
          <p:cNvPr id="25" name="Donut 24"/>
          <p:cNvSpPr/>
          <p:nvPr/>
        </p:nvSpPr>
        <p:spPr>
          <a:xfrm>
            <a:off x="193233" y="2107569"/>
            <a:ext cx="411480" cy="411480"/>
          </a:xfrm>
          <a:prstGeom prst="donu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Lucis san"/>
              </a:rPr>
              <a:t>1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360905" y="1793512"/>
            <a:ext cx="1893627" cy="31731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Lucis san"/>
              </a:rPr>
              <a:t>V procesu</a:t>
            </a:r>
          </a:p>
        </p:txBody>
      </p:sp>
      <p:sp>
        <p:nvSpPr>
          <p:cNvPr id="27" name="Donut 26"/>
          <p:cNvSpPr/>
          <p:nvPr/>
        </p:nvSpPr>
        <p:spPr>
          <a:xfrm>
            <a:off x="3327100" y="2110823"/>
            <a:ext cx="411480" cy="411480"/>
          </a:xfrm>
          <a:prstGeom prst="donu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Lucis san"/>
              </a:rPr>
              <a:t>2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629556" y="1793512"/>
            <a:ext cx="1893627" cy="31731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Lucis san"/>
              </a:rPr>
              <a:t>Hotový výrobek</a:t>
            </a:r>
          </a:p>
        </p:txBody>
      </p:sp>
      <p:sp>
        <p:nvSpPr>
          <p:cNvPr id="29" name="Donut 28"/>
          <p:cNvSpPr/>
          <p:nvPr/>
        </p:nvSpPr>
        <p:spPr>
          <a:xfrm>
            <a:off x="6595751" y="2110823"/>
            <a:ext cx="411480" cy="411480"/>
          </a:xfrm>
          <a:prstGeom prst="donu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Lucis san"/>
              </a:rPr>
              <a:t>3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227038" y="2824575"/>
            <a:ext cx="1893627" cy="300010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/>
                </a:solidFill>
                <a:latin typeface="Lucis san"/>
              </a:rPr>
              <a:t>Provádění kontrol ve 3 různých fázích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sz="1500" dirty="0">
              <a:solidFill>
                <a:schemeClr val="tx1"/>
              </a:solidFill>
              <a:latin typeface="Lucis san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/>
                </a:solidFill>
                <a:latin typeface="Lucis san"/>
              </a:rPr>
              <a:t>Kvalifikace dodavatele, předkvalifikační vzorek a inspekce RM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360905" y="2824575"/>
            <a:ext cx="1893627" cy="300010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500" dirty="0" err="1">
                <a:solidFill>
                  <a:schemeClr val="tx1"/>
                </a:solidFill>
                <a:latin typeface="Lucis san"/>
              </a:rPr>
              <a:t>Kontrola</a:t>
            </a:r>
            <a:r>
              <a:rPr lang="en-US" sz="1500" dirty="0">
                <a:solidFill>
                  <a:schemeClr val="tx1"/>
                </a:solidFill>
                <a:latin typeface="Lucis san"/>
              </a:rPr>
              <a:t> </a:t>
            </a:r>
            <a:r>
              <a:rPr lang="cs-CZ" sz="1500" dirty="0">
                <a:solidFill>
                  <a:schemeClr val="tx1"/>
                </a:solidFill>
                <a:latin typeface="Lucis san"/>
              </a:rPr>
              <a:t>vlastností </a:t>
            </a:r>
            <a:r>
              <a:rPr lang="en-US" sz="1500" dirty="0">
                <a:solidFill>
                  <a:schemeClr val="tx1"/>
                </a:solidFill>
                <a:latin typeface="Lucis san"/>
              </a:rPr>
              <a:t> taveniny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sz="1500" dirty="0">
              <a:solidFill>
                <a:schemeClr val="tx1"/>
              </a:solidFill>
              <a:latin typeface="Lucis san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cs-CZ" sz="1500" dirty="0">
                <a:solidFill>
                  <a:schemeClr val="tx1"/>
                </a:solidFill>
                <a:latin typeface="Lucis san"/>
              </a:rPr>
              <a:t>Korekce chemického složení</a:t>
            </a:r>
            <a:endParaRPr lang="en-US" sz="1500" dirty="0">
              <a:solidFill>
                <a:schemeClr val="tx1"/>
              </a:solidFill>
              <a:latin typeface="Lucis san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sz="1500" dirty="0">
              <a:solidFill>
                <a:schemeClr val="tx1"/>
              </a:solidFill>
              <a:latin typeface="Lucis san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/>
                </a:solidFill>
                <a:latin typeface="Lucis san"/>
              </a:rPr>
              <a:t>Rozdělení velikosti částic pro každou taveninu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629556" y="2824575"/>
            <a:ext cx="1893627" cy="300010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 err="1">
                <a:solidFill>
                  <a:schemeClr val="tx1"/>
                </a:solidFill>
                <a:latin typeface="Lucis san"/>
              </a:rPr>
              <a:t>Vstup</a:t>
            </a:r>
            <a:r>
              <a:rPr lang="en-US" sz="1500" dirty="0">
                <a:solidFill>
                  <a:schemeClr val="tx1"/>
                </a:solidFill>
                <a:latin typeface="Lucis san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Lucis san"/>
              </a:rPr>
              <a:t>předem</a:t>
            </a:r>
            <a:r>
              <a:rPr lang="en-US" sz="1500" dirty="0">
                <a:solidFill>
                  <a:schemeClr val="tx1"/>
                </a:solidFill>
                <a:latin typeface="Lucis san"/>
              </a:rPr>
              <a:t> </a:t>
            </a:r>
            <a:r>
              <a:rPr lang="cs-CZ" sz="1500" dirty="0">
                <a:solidFill>
                  <a:schemeClr val="tx1"/>
                </a:solidFill>
                <a:latin typeface="Lucis san"/>
              </a:rPr>
              <a:t>kontrolovaného </a:t>
            </a:r>
            <a:r>
              <a:rPr lang="en-US" sz="1500" dirty="0">
                <a:solidFill>
                  <a:schemeClr val="tx1"/>
                </a:solidFill>
                <a:latin typeface="Lucis san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Lucis san"/>
              </a:rPr>
              <a:t>materiálu</a:t>
            </a:r>
            <a:r>
              <a:rPr lang="en-US" sz="1500" dirty="0">
                <a:solidFill>
                  <a:schemeClr val="tx1"/>
                </a:solidFill>
                <a:latin typeface="Lucis san"/>
              </a:rPr>
              <a:t> </a:t>
            </a:r>
            <a:endParaRPr lang="cs-CZ" sz="1500" dirty="0">
              <a:solidFill>
                <a:schemeClr val="tx1"/>
              </a:solidFill>
              <a:latin typeface="Lucis san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500" dirty="0">
                <a:solidFill>
                  <a:schemeClr val="tx1"/>
                </a:solidFill>
                <a:latin typeface="Lucis san"/>
              </a:rPr>
              <a:t>Testování </a:t>
            </a:r>
            <a:r>
              <a:rPr lang="en-US" sz="1500" dirty="0" err="1">
                <a:solidFill>
                  <a:schemeClr val="tx1"/>
                </a:solidFill>
                <a:latin typeface="Lucis san"/>
              </a:rPr>
              <a:t>na</a:t>
            </a:r>
            <a:r>
              <a:rPr lang="en-US" sz="1500" dirty="0">
                <a:solidFill>
                  <a:schemeClr val="tx1"/>
                </a:solidFill>
                <a:latin typeface="Lucis san"/>
              </a:rPr>
              <a:t> velikost částic a </a:t>
            </a:r>
            <a:r>
              <a:rPr lang="en-US" sz="1500" dirty="0" err="1">
                <a:solidFill>
                  <a:schemeClr val="tx1"/>
                </a:solidFill>
                <a:latin typeface="Lucis san"/>
              </a:rPr>
              <a:t>chemick</a:t>
            </a:r>
            <a:r>
              <a:rPr lang="cs-CZ" sz="1500" dirty="0">
                <a:solidFill>
                  <a:schemeClr val="tx1"/>
                </a:solidFill>
                <a:latin typeface="Lucis san"/>
              </a:rPr>
              <a:t>é</a:t>
            </a:r>
            <a:r>
              <a:rPr lang="en-US" sz="1500" dirty="0">
                <a:solidFill>
                  <a:schemeClr val="tx1"/>
                </a:solidFill>
                <a:latin typeface="Lucis san"/>
              </a:rPr>
              <a:t> složení.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500" dirty="0" err="1">
                <a:solidFill>
                  <a:schemeClr val="tx1"/>
                </a:solidFill>
                <a:latin typeface="Lucis san"/>
              </a:rPr>
              <a:t>Balení</a:t>
            </a:r>
            <a:r>
              <a:rPr lang="en-US" sz="1500" dirty="0">
                <a:solidFill>
                  <a:schemeClr val="tx1"/>
                </a:solidFill>
                <a:latin typeface="Lucis san"/>
              </a:rPr>
              <a:t> specifické pro daný produkt</a:t>
            </a:r>
          </a:p>
        </p:txBody>
      </p:sp>
      <p:sp>
        <p:nvSpPr>
          <p:cNvPr id="34" name="Isosceles Triangle 33"/>
          <p:cNvSpPr/>
          <p:nvPr/>
        </p:nvSpPr>
        <p:spPr>
          <a:xfrm rot="10800000">
            <a:off x="1699946" y="2628048"/>
            <a:ext cx="286603" cy="196528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Isosceles Triangle 34"/>
          <p:cNvSpPr/>
          <p:nvPr/>
        </p:nvSpPr>
        <p:spPr>
          <a:xfrm rot="10800000">
            <a:off x="4834863" y="2628047"/>
            <a:ext cx="286603" cy="196528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6" name="Isosceles Triangle 35"/>
          <p:cNvSpPr/>
          <p:nvPr/>
        </p:nvSpPr>
        <p:spPr>
          <a:xfrm rot="10800000">
            <a:off x="8112032" y="2628047"/>
            <a:ext cx="286603" cy="196528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8" name="Rounded Rectangle 37"/>
          <p:cNvSpPr/>
          <p:nvPr/>
        </p:nvSpPr>
        <p:spPr>
          <a:xfrm>
            <a:off x="216003" y="1109774"/>
            <a:ext cx="8307181" cy="4839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  <a:latin typeface="Myriad pro"/>
              </a:rPr>
              <a:t>Řízení kvality</a:t>
            </a:r>
            <a:endParaRPr lang="en-US" dirty="0">
              <a:solidFill>
                <a:schemeClr val="tx1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2036043612"/>
      </p:ext>
    </p:extLst>
  </p:cSld>
  <p:clrMapOvr>
    <a:masterClrMapping/>
  </p:clrMapOvr>
  <p:transition spd="slow">
    <p:randomBar dir="vert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001000" cy="914400"/>
          </a:xfrm>
        </p:spPr>
        <p:txBody>
          <a:bodyPr/>
          <a:lstStyle/>
          <a:p>
            <a:r>
              <a:rPr lang="cs-CZ" dirty="0"/>
              <a:t>Zákazníci</a:t>
            </a:r>
            <a:endParaRPr lang="en-US" dirty="0"/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 rot="506128">
            <a:off x="1966239" y="4667192"/>
            <a:ext cx="1401466" cy="1212403"/>
          </a:xfrm>
          <a:custGeom>
            <a:avLst/>
            <a:gdLst/>
            <a:ahLst/>
            <a:cxnLst>
              <a:cxn ang="0">
                <a:pos x="171" y="201"/>
              </a:cxn>
              <a:cxn ang="0">
                <a:pos x="0" y="30"/>
              </a:cxn>
              <a:cxn ang="0">
                <a:pos x="24" y="0"/>
              </a:cxn>
              <a:cxn ang="0">
                <a:pos x="233" y="121"/>
              </a:cxn>
              <a:cxn ang="0">
                <a:pos x="171" y="201"/>
              </a:cxn>
            </a:cxnLst>
            <a:rect l="0" t="0" r="r" b="b"/>
            <a:pathLst>
              <a:path w="233" h="201">
                <a:moveTo>
                  <a:pt x="171" y="201"/>
                </a:moveTo>
                <a:cubicBezTo>
                  <a:pt x="0" y="30"/>
                  <a:pt x="0" y="30"/>
                  <a:pt x="0" y="30"/>
                </a:cubicBezTo>
                <a:cubicBezTo>
                  <a:pt x="9" y="21"/>
                  <a:pt x="17" y="11"/>
                  <a:pt x="24" y="0"/>
                </a:cubicBezTo>
                <a:cubicBezTo>
                  <a:pt x="233" y="121"/>
                  <a:pt x="233" y="121"/>
                  <a:pt x="233" y="121"/>
                </a:cubicBezTo>
                <a:cubicBezTo>
                  <a:pt x="216" y="150"/>
                  <a:pt x="195" y="177"/>
                  <a:pt x="171" y="201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56" name="Freeform 11"/>
          <p:cNvSpPr>
            <a:spLocks/>
          </p:cNvSpPr>
          <p:nvPr/>
        </p:nvSpPr>
        <p:spPr bwMode="auto">
          <a:xfrm rot="506128">
            <a:off x="2307844" y="4265471"/>
            <a:ext cx="1482492" cy="606201"/>
          </a:xfrm>
          <a:custGeom>
            <a:avLst/>
            <a:gdLst/>
            <a:ahLst/>
            <a:cxnLst>
              <a:cxn ang="0">
                <a:pos x="233" y="101"/>
              </a:cxn>
              <a:cxn ang="0">
                <a:pos x="0" y="39"/>
              </a:cxn>
              <a:cxn ang="0">
                <a:pos x="5" y="0"/>
              </a:cxn>
              <a:cxn ang="0">
                <a:pos x="5" y="0"/>
              </a:cxn>
              <a:cxn ang="0">
                <a:pos x="125" y="0"/>
              </a:cxn>
              <a:cxn ang="0">
                <a:pos x="246" y="0"/>
              </a:cxn>
              <a:cxn ang="0">
                <a:pos x="246" y="0"/>
              </a:cxn>
              <a:cxn ang="0">
                <a:pos x="246" y="0"/>
              </a:cxn>
              <a:cxn ang="0">
                <a:pos x="233" y="101"/>
              </a:cxn>
            </a:cxnLst>
            <a:rect l="0" t="0" r="r" b="b"/>
            <a:pathLst>
              <a:path w="246" h="101">
                <a:moveTo>
                  <a:pt x="233" y="101"/>
                </a:moveTo>
                <a:cubicBezTo>
                  <a:pt x="0" y="39"/>
                  <a:pt x="0" y="39"/>
                  <a:pt x="0" y="39"/>
                </a:cubicBezTo>
                <a:cubicBezTo>
                  <a:pt x="3" y="26"/>
                  <a:pt x="5" y="13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35"/>
                  <a:pt x="242" y="68"/>
                  <a:pt x="233" y="101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58" name="Freeform 13"/>
          <p:cNvSpPr>
            <a:spLocks/>
          </p:cNvSpPr>
          <p:nvPr/>
        </p:nvSpPr>
        <p:spPr bwMode="auto">
          <a:xfrm rot="506128">
            <a:off x="2366878" y="3081456"/>
            <a:ext cx="1491495" cy="951317"/>
          </a:xfrm>
          <a:custGeom>
            <a:avLst/>
            <a:gdLst/>
            <a:ahLst/>
            <a:cxnLst>
              <a:cxn ang="0">
                <a:pos x="14" y="158"/>
              </a:cxn>
              <a:cxn ang="0">
                <a:pos x="0" y="122"/>
              </a:cxn>
              <a:cxn ang="0">
                <a:pos x="209" y="0"/>
              </a:cxn>
              <a:cxn ang="0">
                <a:pos x="248" y="95"/>
              </a:cxn>
              <a:cxn ang="0">
                <a:pos x="14" y="158"/>
              </a:cxn>
            </a:cxnLst>
            <a:rect l="0" t="0" r="r" b="b"/>
            <a:pathLst>
              <a:path w="248" h="158">
                <a:moveTo>
                  <a:pt x="14" y="158"/>
                </a:moveTo>
                <a:cubicBezTo>
                  <a:pt x="11" y="145"/>
                  <a:pt x="6" y="133"/>
                  <a:pt x="0" y="122"/>
                </a:cubicBezTo>
                <a:cubicBezTo>
                  <a:pt x="209" y="0"/>
                  <a:pt x="209" y="0"/>
                  <a:pt x="209" y="0"/>
                </a:cubicBezTo>
                <a:cubicBezTo>
                  <a:pt x="226" y="30"/>
                  <a:pt x="239" y="62"/>
                  <a:pt x="248" y="95"/>
                </a:cubicBezTo>
                <a:lnTo>
                  <a:pt x="14" y="158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0" name="Freeform 15"/>
          <p:cNvSpPr>
            <a:spLocks/>
          </p:cNvSpPr>
          <p:nvPr/>
        </p:nvSpPr>
        <p:spPr bwMode="auto">
          <a:xfrm rot="506128">
            <a:off x="2134094" y="2163858"/>
            <a:ext cx="1209402" cy="1404467"/>
          </a:xfrm>
          <a:custGeom>
            <a:avLst/>
            <a:gdLst/>
            <a:ahLst/>
            <a:cxnLst>
              <a:cxn ang="0">
                <a:pos x="31" y="233"/>
              </a:cxn>
              <a:cxn ang="0">
                <a:pos x="0" y="209"/>
              </a:cxn>
              <a:cxn ang="0">
                <a:pos x="121" y="0"/>
              </a:cxn>
              <a:cxn ang="0">
                <a:pos x="201" y="62"/>
              </a:cxn>
              <a:cxn ang="0">
                <a:pos x="31" y="233"/>
              </a:cxn>
            </a:cxnLst>
            <a:rect l="0" t="0" r="r" b="b"/>
            <a:pathLst>
              <a:path w="201" h="233">
                <a:moveTo>
                  <a:pt x="31" y="233"/>
                </a:moveTo>
                <a:cubicBezTo>
                  <a:pt x="22" y="224"/>
                  <a:pt x="11" y="216"/>
                  <a:pt x="0" y="209"/>
                </a:cubicBezTo>
                <a:cubicBezTo>
                  <a:pt x="121" y="0"/>
                  <a:pt x="121" y="0"/>
                  <a:pt x="121" y="0"/>
                </a:cubicBezTo>
                <a:cubicBezTo>
                  <a:pt x="150" y="17"/>
                  <a:pt x="177" y="38"/>
                  <a:pt x="201" y="62"/>
                </a:cubicBezTo>
                <a:lnTo>
                  <a:pt x="31" y="233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 rot="506128">
            <a:off x="1731695" y="1744397"/>
            <a:ext cx="606201" cy="1488495"/>
          </a:xfrm>
          <a:custGeom>
            <a:avLst/>
            <a:gdLst/>
            <a:ahLst/>
            <a:cxnLst>
              <a:cxn ang="0">
                <a:pos x="39" y="247"/>
              </a:cxn>
              <a:cxn ang="0">
                <a:pos x="1" y="242"/>
              </a:cxn>
              <a:cxn ang="0">
                <a:pos x="0" y="242"/>
              </a:cxn>
              <a:cxn ang="0">
                <a:pos x="0" y="0"/>
              </a:cxn>
              <a:cxn ang="0">
                <a:pos x="1" y="0"/>
              </a:cxn>
              <a:cxn ang="0">
                <a:pos x="101" y="13"/>
              </a:cxn>
              <a:cxn ang="0">
                <a:pos x="39" y="247"/>
              </a:cxn>
            </a:cxnLst>
            <a:rect l="0" t="0" r="r" b="b"/>
            <a:pathLst>
              <a:path w="101" h="247">
                <a:moveTo>
                  <a:pt x="39" y="247"/>
                </a:moveTo>
                <a:cubicBezTo>
                  <a:pt x="27" y="243"/>
                  <a:pt x="14" y="242"/>
                  <a:pt x="1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35" y="0"/>
                  <a:pt x="69" y="4"/>
                  <a:pt x="101" y="13"/>
                </a:cubicBezTo>
                <a:lnTo>
                  <a:pt x="39" y="247"/>
                </a:lnTo>
                <a:close/>
              </a:path>
            </a:pathLst>
          </a:custGeom>
          <a:gradFill flip="none" rotWithShape="1">
            <a:gsLst>
              <a:gs pos="0">
                <a:srgbClr val="FFFF00"/>
              </a:gs>
              <a:gs pos="65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2000" y="3323527"/>
            <a:ext cx="1444170" cy="1444170"/>
          </a:xfrm>
          <a:prstGeom prst="ellipse">
            <a:avLst/>
          </a:prstGeom>
          <a:gradFill flip="none" rotWithShape="1">
            <a:gsLst>
              <a:gs pos="0">
                <a:srgbClr val="F08510"/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solidFill>
              <a:srgbClr val="F0851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yriad Pro"/>
              <a:ea typeface="+mn-ea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62000" y="3810000"/>
            <a:ext cx="142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baseline="0" dirty="0">
                <a:solidFill>
                  <a:srgbClr val="383838">
                    <a:lumMod val="50000"/>
                  </a:srgbClr>
                </a:solidFill>
                <a:latin typeface="Myriad Pro"/>
              </a:rPr>
              <a:t>Segments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383838">
                  <a:lumMod val="50000"/>
                </a:srgbClr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72" name="Rectangle 71"/>
          <p:cNvSpPr/>
          <p:nvPr/>
        </p:nvSpPr>
        <p:spPr>
          <a:xfrm rot="2696855">
            <a:off x="2059326" y="5001931"/>
            <a:ext cx="12117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Medical</a:t>
            </a:r>
          </a:p>
        </p:txBody>
      </p:sp>
      <p:sp>
        <p:nvSpPr>
          <p:cNvPr id="73" name="Rectangle 72"/>
          <p:cNvSpPr/>
          <p:nvPr/>
        </p:nvSpPr>
        <p:spPr>
          <a:xfrm rot="1001008">
            <a:off x="2347010" y="4277676"/>
            <a:ext cx="14451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Industrial</a:t>
            </a:r>
          </a:p>
        </p:txBody>
      </p:sp>
      <p:sp>
        <p:nvSpPr>
          <p:cNvPr id="74" name="Rectangle 73"/>
          <p:cNvSpPr/>
          <p:nvPr/>
        </p:nvSpPr>
        <p:spPr>
          <a:xfrm rot="20897211">
            <a:off x="2357351" y="3439664"/>
            <a:ext cx="13783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Consumer</a:t>
            </a:r>
          </a:p>
        </p:txBody>
      </p:sp>
      <p:sp>
        <p:nvSpPr>
          <p:cNvPr id="75" name="Rectangle 74"/>
          <p:cNvSpPr/>
          <p:nvPr/>
        </p:nvSpPr>
        <p:spPr>
          <a:xfrm rot="18773620">
            <a:off x="2099878" y="2632984"/>
            <a:ext cx="12665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Defense</a:t>
            </a:r>
          </a:p>
        </p:txBody>
      </p:sp>
      <p:sp>
        <p:nvSpPr>
          <p:cNvPr id="76" name="Rectangle 75"/>
          <p:cNvSpPr/>
          <p:nvPr/>
        </p:nvSpPr>
        <p:spPr>
          <a:xfrm rot="17028162">
            <a:off x="1175579" y="2166187"/>
            <a:ext cx="14793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Automotive</a:t>
            </a:r>
          </a:p>
        </p:txBody>
      </p:sp>
      <p:sp>
        <p:nvSpPr>
          <p:cNvPr id="77" name="Freeform 6"/>
          <p:cNvSpPr>
            <a:spLocks/>
          </p:cNvSpPr>
          <p:nvPr/>
        </p:nvSpPr>
        <p:spPr bwMode="auto">
          <a:xfrm>
            <a:off x="1545772" y="1211860"/>
            <a:ext cx="2779044" cy="556994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51" y="351"/>
              </a:cxn>
              <a:cxn ang="0">
                <a:pos x="0" y="702"/>
              </a:cxn>
            </a:cxnLst>
            <a:rect l="0" t="0" r="r" b="b"/>
            <a:pathLst>
              <a:path w="351" h="702">
                <a:moveTo>
                  <a:pt x="0" y="0"/>
                </a:moveTo>
                <a:cubicBezTo>
                  <a:pt x="194" y="0"/>
                  <a:pt x="351" y="157"/>
                  <a:pt x="351" y="351"/>
                </a:cubicBezTo>
                <a:cubicBezTo>
                  <a:pt x="351" y="544"/>
                  <a:pt x="194" y="702"/>
                  <a:pt x="0" y="702"/>
                </a:cubicBezTo>
              </a:path>
            </a:pathLst>
          </a:custGeom>
          <a:noFill/>
          <a:ln w="8" cap="flat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83838">
                  <a:lumMod val="50000"/>
                </a:srgbClr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2115016" y="1066800"/>
            <a:ext cx="475784" cy="459385"/>
          </a:xfrm>
          <a:prstGeom prst="ellipse">
            <a:avLst/>
          </a:prstGeom>
          <a:gradFill>
            <a:gsLst>
              <a:gs pos="0">
                <a:srgbClr val="FFFF00"/>
              </a:gs>
              <a:gs pos="65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baseline="0" dirty="0">
                <a:solidFill>
                  <a:srgbClr val="383838">
                    <a:lumMod val="50000"/>
                  </a:srgbClr>
                </a:solidFill>
                <a:latin typeface="Myriad Pro"/>
                <a:ea typeface="+mn-ea"/>
              </a:rPr>
              <a:t>1</a:t>
            </a:r>
          </a:p>
        </p:txBody>
      </p:sp>
      <p:sp>
        <p:nvSpPr>
          <p:cNvPr id="47112" name="AutoShape 8" descr="data:image/jpeg;base64,/9j/4AAQSkZJRgABAQAAAQABAAD/2wBDAAkGBwgHBgkIBwgKCgkLDRYPDQwMDRsUFRAWIB0iIiAdHx8kKDQsJCYxJx8fLT0tMTU3Ojo6Iys/RD84QzQ5Ojf/2wBDAQoKCg0MDRoPDxo3JR8lNzc3Nzc3Nzc3Nzc3Nzc3Nzc3Nzc3Nzc3Nzc3Nzc3Nzc3Nzc3Nzc3Nzc3Nzc3Nzc3Nzf/wAARCACdAKYDASIAAhEBAxEB/8QAHAABAAIDAQEBAAAAAAAAAAAAAAYHAQUIBAMC/8QAShAAAQMDAQQECAoIAwkBAAAAAQACAwQFEQYSITFBBxNRYRQWVXGBkZTBFyIyNlJTdKHR4RUjM0JykrHiVGLSJDRDRXOChJOiwv/EABkBAAMBAQEAAAAAAAAAAAAAAAAEBQMBAv/EADARAAICAQIEBAQGAwEAAAAAAAABAgMRBCESEzFRFCIzQQVSYYEVMnGRofAjQnLB/9oADAMBAAIRAxEAPwC8UREAERYJwgDK/JcAMk486jWrdbWvTEWzUOM9a4ZZSxEbR7z9Ed59GVS+p9aXrUjpI6qfqaJ3Ckh3Mx2OPF3p3dyao0ll2/RGNl8YfqW9qDpH0/ZXGITurakcYqQB2PO7OyPXlQO7dLl5qHFtrpKajj+lIDK/3Aeoqu0VKvQ1QW6yJy1E30N1X6u1FcMipvNYBnOzC/qgP5cLVuq6p5Jkq6h5PEumcSfWV8UTUYRj0Ri231Z+zLIeMkn85/Ffnadzc4+krC2dgsFz1DV+DWqnMrgMvkcdmOMci53LOOG89y7KSistnUsvCNbk9p9aBzs7nH1rZaisdZp26SUFcGl7QHMkZ8mRp4OC3+nOjq9XY0dTVQ+C0E0g6wvdsyiPGdoNI3Zxjfv3jcs5XQjHib2OqEm8JENM2DvlOf41b3QtaKd1vqL1N+sqTM6CMuOeraACcd5zx7ApnZDpsiWz2d1A80nxZaeMhxby+NzJzxJ5qF379I9G1wluFkgjqLHXSZkpXk4glPYRnZB4Dly7EhZqHqE64rDYzCpVtTbyiQTjW10kraTZt9ppDMWxVbXGSbquG5vDaPHJIx2HioXq/o6rLJaJ7nQXiqqmUzDLUMmcQ7ZG8uBHHHHB9alEzNf3+3Cop6ihsRe5uxSlpdIW8y5+DsnsaG+chNfX2OxaMks9dWiru9XRmmLg0Bzi5uy6QgfJG8nzrCqU4SSg19UjWcYyTcik/Cqn/E1H/td+Ku/oZkkk0nI6SR7z4XJgvcSeXaqLV49CvzRk+1ye5O69f4vuhbTeoWAiIopRCIsEoAEjB3qtukLpEbbDLarFI19fgiWoGHNp+4ci/wC4c88FnpQ1wbWx9ns8oFe9v6+ZpGadpHD+Mg7uwb+xUwTkkkkknJJO8qjo9JxeefQUvvx5Y9T9TSSTzyTzyOkmkdtSSOOS89pK/CIq6EgiIg4ERDuGSgAtrp/UV007JUy2qYRmoi6t4czaHc4D6Q345b94K9OiNOO1RfG0PWGKCNvW1Eg3kMzwHeeH3q46TQ2jpKR0MFso5w3LHS7W3IHDj8fOQfSlNRqaq3wSWTeqqUt1sQ2m6PLncLK6/OvPhd7la2ppJGv24+Th8Y7iTywNkbhjCn2iNSx6ltHXOb1VbTu6mrgO4skHHd2Hl6uIKjWmqmp0RfvFi7Sl9rq3l1rqnjc3f+zce3h6f4gB9NYUVRpO+t1jaI3Ppn4ZdqSMftGE46wd43eobwMpCzNj4G/+X/5/fcajiO6+5C9WWq4aD1ay6WpzhTTPdJBIclvxjl8Tu38N/EZVnN1Jp6+6PkuFylhZb5mGOphncMtcRvjI+l2Y47iFH+kjV+mqqwOt4LLlNUsbJEyF4/VHi17nfukdnE8MYKpoudsBhcSAc4zuzjGcdqYhS9RCLmsNe5i7FVJqO6ZKpNe6gpI5aG1Xec0DHFtPLPBGZxHyBJB5du9RionmqqiWoqZXyzyu2pJHuy5x7yvmifhXGH5ULynKXVhXj0K/NGT7XJ7lRyvHoV+aMn2uT3JXX+j9zXS+oWAiIohRCjWvNTR6Ysb6kbLqub9VTRnm/HE9w4n1c1I3HAO9c69IOonai1HNLFJtUVP+ppgDuIHynf8AcfuATOko5tm/RGN1nBH6kenmlqJpJqiR0s0ji6SR+8uceJXzRFeS2JuchERdOBEW507pi76kmcy10wfGw4knkfsRsPYTvycHgAV5lJRWW8HUm3hGphjfNKyKJj5JHnDWMaXOcewAcVZGg9LUVo8NvGtIoqVtHIxkUdZs7DHEBwfxwTvAHYQefD82mzXPo2ukF3u9PS1VunPg808I2n021wcMjcORxx8+M2Pq2yQ6p03NRskbtSAS08oORtDe0+Y/0Kn6nU5xFPyv3GqqcZb6r2PdS/o250fhVufTyxzROY2ogwctPIOHf/RUbZqq49Guqn007C6FpDJ2AYE8X7sje8cR6Qvd0ealn0nfZbVdw+Kkml6qZjz/ALvLw2vMcgH0FSzplbY5LVC+qqGR3ZgJpA0bT3tONpp7G955rOuDpsdUlmMj3KXHDiWzRI9TxWPUOlHz11ZFHQSRiaGsD8dUcZa9p7e70Kqrn0jXqqsbLOySMFrTFLXt+XUsG7OyR8XI48T5lEX1dRJSx0klRM+micXRwuedhhJySBwyvimqdHGCxJ57GNl7l02AAAwNw7kRE4LhERABXj0K/NGT7XJ7lRyvHoV+aMn2uT3JL4h6P3GNL6hYCIiiFEiPSffTY9KTuids1NW4U0ODvBcDk+hocfQufAAAAMYAwMKx+m26Ge+0lrYTsUsHWv7Np5wPSA3/AOlXCuaGtQqz7snaiWZ47BEROGAQkAZJwO1eq2W6tutSKa20stVPjaLIx8kdp5AedWT0f6Csl3sX6RrZ31M8vxDGPitpntdktI4l2Rg53Y5bznG6+FUcs911ubwjW6Z6LK+7W5tbcasUAlbtQxdXtvweBdvGM9nFSe+3Sp6NtM2aht9JTTOcS2aR4Ia52MuO7fknJXj1lrm/aY1d4MYIXWwNa9kRjO1LHjeQ7Pys5HoGeKm1wo7ZrPTQYXbdLVsD4pQPjMdycM8CPxCmWWWNxlbvBjcIxSah+Y/Nhu1t1np0ymJj4ZmmKpppBnYdje09vceYwVHNPVUuirx4s3aQm1VBJtNZK7I37zE48iCd2d3rwoBYrjcujzVklLXMc5hIjqYWZImaT8V7BzPZ6Rx4T+4WG+a7DTeyLPaGv24KRrGvqHctp7jkNOM4A7d6J0qttN+R/wB2+p2M3JbLzIgnSjdbHd78J7KOsla0sqahoAZMRgDHaQN2eBGOOFD5JJJZOsmkfI/ABc95ccDgMnsV+UHRnpejYA6ikqnYwX1EznE9+OA9AXt8QNLeRqf7/wAVtDW01xUUm8Gb085PLZzoi6K8QNLeRqf7/wAU8QNLeRqf7/xXv8Rr7M54WXc51RdFeIGlvI1P9/4p4gaW8jU/3/ij8Rr7M54SXc51RdFeIGlvI1P9/wCKeIGlvI1P9/4o/Ea+zDwku5zqrx6FfmjJ9rk9y3Pwf6W8jU/rP4rc2i0UFlpTTWymZTwlxeWMzjJ4lL6rVwuhwpGtNDhLLZ7kRFPGjmzXlaa/WN2mDtpragxNPYGDZI9YK8Vgsdx1BXeB2un62QAGRzjhkQPNx5c+84OFtNLWF+rtWzwOL2QOllqaiVvENL+APaS7+p5K9aentOl7OWRNhoaGBpLnE4HnJ5k+sqzdqeRFVxWXgnwq5jcn0KC1fpms0tcm0tW5ssUrNuKdowH8NoY5EH3Hnu+UWl7zLp+a+tpC23RN2ttxw57Ob2t5tHHPZvGVvekDXXjNLFT0FOIqGnk6yKSWMdY9w4Owfkju4nO/HBWb0f6qg1RaSycRtr6doZUxAYDs7g8D6Jx6DkLs77q6lKUf1OxrhKbSZouhq9UM9sltIghgr4TtuLG4NQzPyieZGcH0dq917adFah8YKdrW2S4SBl1Z9TIThswHeTh35qI6r0bd9NamprnpKklnjdKZKdrG7QgedxY4cmEEjPZkZ7bcuL6J9tqG3V0DabqsVLZHDZa0jfnuSVzip8cd1Lqv7/BvXnh4X1RpNd6Zi1XYi2AsFZEOspJc7s44E/RI9xVT6O1rXaRirqGSmMzCXbED3Y6mcHBz3bjkDmPOvxWayuVJbprBZ695tccj209UWFs7od2yzPIDeM4yRjgok/4kZ2eDW7sJ7T6ZqDjZun0F7LU5Jx6l0dHFsq9Q1B1fqJ4qKhxdHRMLcMia04Lmt5b8gfmrJAPNeDT1NHR2SgpoQGxx07GtA/hC2KkWz45N+w7XHETCyiLM9hERABERABERABERABERAFRdBvVtrL20/tQ2LPmBf78r39OTKl1mtzo2PdSsqS6YtBIa7ZIaXd3yuPPCg9mvL9G69raiSN7oG1M9PNG3iYjJkEDtGGn19qva33C33qibUUM8NVTSDGWEOB7QRyPcVR1Ddd6txlMVqSlXwZ3OarNa669VraS1wOqJ3EZ2PksHa48APP8Aep9V6Pu2gqSj1Jb6ptRUU2TXxAEM6s4yBzLe3Pcd2FbZZRW2nkmxBSwtaXPfuY0AcSSqq1v0nmpbLbtN7oj8SWte0HbGN4YDy3kbR9HIr2tRbqJcMI7e545UKo5k9zcydL1kFF1kdHXuqSP2BY0AH+Laxjzb+5VPfL1W3u41VbWynaqXBzomuOwA3Ow3HPZ5E9uVruG4cETlWmrqeYrcwnbOfUIRkEdqImDI6P0Dd2XrSlvqmkdY2Pqpm/Re3cR92R3EKRLnPQ+rajStwc/YdPQz/t6cEZJ+k3/MOHf6lfNiv1svtGKq11cc7D8poOHMPY5vEHzqDqtPKqba6Mp02qcce5s0WMplKmxlERABFhZQARYWUAEWMplAGUREAc99KtD4DretIDg2qYyoB5HI2T97SovTVVTRvc+kqZqd7vlOhkLCfPjire6bbQ6e10d3hj2nUkhimI5Rv5+hwb61Tiv6SaspX02Jl8XGxnoq6+trWbFZW1NQzOdmaZzxnzErzoiYSS2MnuERF04EREAF9aWpqKOobUUc8sE7eEkTy13myOI7l8kQ91g6ngldF0j6rpGln6TFQ393wiBjiPSACfTlen4UtV/X0nsv5qFosXp6n/qv2PfNn3Jp8KWq/r6T2X80+FLVf19J7L+ahaI8PV8qDmz7k0+FLVf19J7L+afClqv6+k9l/NQtEeHq+VBzZ9yafClqv6+k9l/NPhS1X9fSey/moWiPD1fKg5s+5NPhS1X/AIikH/i/mrP6NL7X6h0++tuj43zCocwGNmyMADkufFePQr80ZPtcnuSmtqrhVmKwb6ecpTw2WAiIpA8eS50EFyt9RRVTdqGeMxvHcQuZbza6iy3SpttZvmp37JcBgPHJw843rqTCgHSro83uhF0t0QdcaVvxmgb5o+Oz5xxHpHNOaK/lz4X0YvqK+OOV1KORPQiuE4IiIAIiIAIiIAIiIAIiIAIiIAIiIAK8ehX5oyfa5PcqOV49CvzRk+1ye5JfEPR+4xpvULAREUQohYIWUQBUnSZ0fuL575YYC5xy+rpGDj2vYO3tbz4jfuNUgggEHIK6wwFX2uejemvTpK+zllLcXAl0ZGIpz/mwNx7x6QVS0us4VwWdO4pdp8+aJSCL1XS21lorDR3Onkp5x+68fKHaDwI7wvKqqaayhLDQREXTgREQAREQAREQAREQAREQAV49CvzRk+1ye5Ucrx6FfmjJ9rk9yS1/o/cY0vqFgIiKIUQiIgAsLKIA8N2tNDeKY01ypY6iI/uvHDvB4g+ZVjqDogc0Ol07WbuPg9W4+oPAz6wfOrcQ7wtqr7Kn5WeJ1xn1OYrzp28WRx/SdunhYP8Ai7O1H/MMgenC1QIPAhdYFoIwd4WjuujtO3baNbaaZzyMdYxvVv8A5m4Kdh8SXSa/YWlpPlZzYmFd1Z0R6flB8FnrqY90u2B/MCfvWiruiOKN2KW9yN/6tMH/ANHNTUddS/f+DCVE0VcimFXoKWllMbrqx/eKUj/9r4eJcnlJvs/9635sMZyeOCRFkUp8S5PKTfZv708S5PKTfZv70c2AcDIsilPiXJ5Sb7N/eniXJ5Sb7N/ejmwDgZFkUp8S5PKTfZv708S5PKTfZj/rRzYBwMiyuvofnbT6Mkkfk/7W8BrRkuJwAAq9Gi5D/wAyZ7Mf9aszQFpdbNJPj8IEkkdTJMx4j2RkDhjJ4jI480prZxlVhdzeiLU8kkp79Syb5v1DS0Oa9xGyWnhv78HuODgnCLS2KiprlFJTNbJDDGGZG0HOc5rdkHOBuxy7UUtqC6jfFI//2Q=="/>
          <p:cNvSpPr>
            <a:spLocks noChangeAspect="1" noChangeArrowheads="1"/>
          </p:cNvSpPr>
          <p:nvPr/>
        </p:nvSpPr>
        <p:spPr bwMode="auto">
          <a:xfrm>
            <a:off x="0" y="-369888"/>
            <a:ext cx="120015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114" name="AutoShape 10" descr="data:image/jpeg;base64,/9j/4AAQSkZJRgABAQAAAQABAAD/2wBDAAkGBwgHBgkIBwgKCgkLDRYPDQwMDRsUFRAWIB0iIiAdHx8kKDQsJCYxJx8fLT0tMTU3Ojo6Iys/RD84QzQ5Ojf/2wBDAQoKCg0MDRoPDxo3JR8lNzc3Nzc3Nzc3Nzc3Nzc3Nzc3Nzc3Nzc3Nzc3Nzc3Nzc3Nzc3Nzc3Nzc3Nzc3Nzc3Nzf/wAARCACdAKYDASIAAhEBAxEB/8QAHAABAAIDAQEBAAAAAAAAAAAAAAYHAQUIBAMC/8QAShAAAQMDAQQECAoIAwkBAAAAAQACAwQFEQYSITFBBxNRYRQWVXGBkZTBFyIyNlJTdKHR4RUjM0JykrHiVGLSJDRDRXOChJOiwv/EABkBAAMBAQEAAAAAAAAAAAAAAAAEBQMBAv/EADARAAICAQIEBAQGAwEAAAAAAAABAgMRBCESEzFRFCIzQQVSYYEVMnGRofAjQnLB/9oADAMBAAIRAxEAPwC8UREAERYJwgDK/JcAMk486jWrdbWvTEWzUOM9a4ZZSxEbR7z9Ed59GVS+p9aXrUjpI6qfqaJ3Ckh3Mx2OPF3p3dyao0ll2/RGNl8YfqW9qDpH0/ZXGITurakcYqQB2PO7OyPXlQO7dLl5qHFtrpKajj+lIDK/3Aeoqu0VKvQ1QW6yJy1E30N1X6u1FcMipvNYBnOzC/qgP5cLVuq6p5Jkq6h5PEumcSfWV8UTUYRj0Ri231Z+zLIeMkn85/Ffnadzc4+krC2dgsFz1DV+DWqnMrgMvkcdmOMci53LOOG89y7KSistnUsvCNbk9p9aBzs7nH1rZaisdZp26SUFcGl7QHMkZ8mRp4OC3+nOjq9XY0dTVQ+C0E0g6wvdsyiPGdoNI3Zxjfv3jcs5XQjHib2OqEm8JENM2DvlOf41b3QtaKd1vqL1N+sqTM6CMuOeraACcd5zx7ApnZDpsiWz2d1A80nxZaeMhxby+NzJzxJ5qF379I9G1wluFkgjqLHXSZkpXk4glPYRnZB4Dly7EhZqHqE64rDYzCpVtTbyiQTjW10kraTZt9ppDMWxVbXGSbquG5vDaPHJIx2HioXq/o6rLJaJ7nQXiqqmUzDLUMmcQ7ZG8uBHHHHB9alEzNf3+3Cop6ihsRe5uxSlpdIW8y5+DsnsaG+chNfX2OxaMks9dWiru9XRmmLg0Bzi5uy6QgfJG8nzrCqU4SSg19UjWcYyTcik/Cqn/E1H/td+Ku/oZkkk0nI6SR7z4XJgvcSeXaqLV49CvzRk+1ye5O69f4vuhbTeoWAiIopRCIsEoAEjB3qtukLpEbbDLarFI19fgiWoGHNp+4ci/wC4c88FnpQ1wbWx9ns8oFe9v6+ZpGadpHD+Mg7uwb+xUwTkkkkknJJO8qjo9JxeefQUvvx5Y9T9TSSTzyTzyOkmkdtSSOOS89pK/CIq6EgiIg4ERDuGSgAtrp/UV007JUy2qYRmoi6t4czaHc4D6Q345b94K9OiNOO1RfG0PWGKCNvW1Eg3kMzwHeeH3q46TQ2jpKR0MFso5w3LHS7W3IHDj8fOQfSlNRqaq3wSWTeqqUt1sQ2m6PLncLK6/OvPhd7la2ppJGv24+Th8Y7iTywNkbhjCn2iNSx6ltHXOb1VbTu6mrgO4skHHd2Hl6uIKjWmqmp0RfvFi7Sl9rq3l1rqnjc3f+zce3h6f4gB9NYUVRpO+t1jaI3Ppn4ZdqSMftGE46wd43eobwMpCzNj4G/+X/5/fcajiO6+5C9WWq4aD1ay6WpzhTTPdJBIclvxjl8Tu38N/EZVnN1Jp6+6PkuFylhZb5mGOphncMtcRvjI+l2Y47iFH+kjV+mqqwOt4LLlNUsbJEyF4/VHi17nfukdnE8MYKpoudsBhcSAc4zuzjGcdqYhS9RCLmsNe5i7FVJqO6ZKpNe6gpI5aG1Xec0DHFtPLPBGZxHyBJB5du9RionmqqiWoqZXyzyu2pJHuy5x7yvmifhXGH5ULynKXVhXj0K/NGT7XJ7lRyvHoV+aMn2uT3JXX+j9zXS+oWAiIohRCjWvNTR6Ysb6kbLqub9VTRnm/HE9w4n1c1I3HAO9c69IOonai1HNLFJtUVP+ppgDuIHynf8AcfuATOko5tm/RGN1nBH6kenmlqJpJqiR0s0ji6SR+8uceJXzRFeS2JuchERdOBEW507pi76kmcy10wfGw4knkfsRsPYTvycHgAV5lJRWW8HUm3hGphjfNKyKJj5JHnDWMaXOcewAcVZGg9LUVo8NvGtIoqVtHIxkUdZs7DHEBwfxwTvAHYQefD82mzXPo2ukF3u9PS1VunPg808I2n021wcMjcORxx8+M2Pq2yQ6p03NRskbtSAS08oORtDe0+Y/0Kn6nU5xFPyv3GqqcZb6r2PdS/o250fhVufTyxzROY2ogwctPIOHf/RUbZqq49Guqn007C6FpDJ2AYE8X7sje8cR6Qvd0ealn0nfZbVdw+Kkml6qZjz/ALvLw2vMcgH0FSzplbY5LVC+qqGR3ZgJpA0bT3tONpp7G955rOuDpsdUlmMj3KXHDiWzRI9TxWPUOlHz11ZFHQSRiaGsD8dUcZa9p7e70Kqrn0jXqqsbLOySMFrTFLXt+XUsG7OyR8XI48T5lEX1dRJSx0klRM+micXRwuedhhJySBwyvimqdHGCxJ57GNl7l02AAAwNw7kRE4LhERABXj0K/NGT7XJ7lRyvHoV+aMn2uT3JL4h6P3GNL6hYCIiiFEiPSffTY9KTuids1NW4U0ODvBcDk+hocfQufAAAAMYAwMKx+m26Ge+0lrYTsUsHWv7Np5wPSA3/AOlXCuaGtQqz7snaiWZ47BEROGAQkAZJwO1eq2W6tutSKa20stVPjaLIx8kdp5AedWT0f6Csl3sX6RrZ31M8vxDGPitpntdktI4l2Rg53Y5bznG6+FUcs911ubwjW6Z6LK+7W5tbcasUAlbtQxdXtvweBdvGM9nFSe+3Sp6NtM2aht9JTTOcS2aR4Ia52MuO7fknJXj1lrm/aY1d4MYIXWwNa9kRjO1LHjeQ7Pys5HoGeKm1wo7ZrPTQYXbdLVsD4pQPjMdycM8CPxCmWWWNxlbvBjcIxSah+Y/Nhu1t1np0ymJj4ZmmKpppBnYdje09vceYwVHNPVUuirx4s3aQm1VBJtNZK7I37zE48iCd2d3rwoBYrjcujzVklLXMc5hIjqYWZImaT8V7BzPZ6Rx4T+4WG+a7DTeyLPaGv24KRrGvqHctp7jkNOM4A7d6J0qttN+R/wB2+p2M3JbLzIgnSjdbHd78J7KOsla0sqahoAZMRgDHaQN2eBGOOFD5JJJZOsmkfI/ABc95ccDgMnsV+UHRnpejYA6ikqnYwX1EznE9+OA9AXt8QNLeRqf7/wAVtDW01xUUm8Gb085PLZzoi6K8QNLeRqf7/wAU8QNLeRqf7/xXv8Rr7M54WXc51RdFeIGlvI1P9/4p4gaW8jU/3/ij8Rr7M54SXc51RdFeIGlvI1P9/wCKeIGlvI1P9/4o/Ea+zDwku5zqrx6FfmjJ9rk9y3Pwf6W8jU/rP4rc2i0UFlpTTWymZTwlxeWMzjJ4lL6rVwuhwpGtNDhLLZ7kRFPGjmzXlaa/WN2mDtpragxNPYGDZI9YK8Vgsdx1BXeB2un62QAGRzjhkQPNx5c+84OFtNLWF+rtWzwOL2QOllqaiVvENL+APaS7+p5K9aentOl7OWRNhoaGBpLnE4HnJ5k+sqzdqeRFVxWXgnwq5jcn0KC1fpms0tcm0tW5ssUrNuKdowH8NoY5EH3Hnu+UWl7zLp+a+tpC23RN2ttxw57Ob2t5tHHPZvGVvekDXXjNLFT0FOIqGnk6yKSWMdY9w4Owfkju4nO/HBWb0f6qg1RaSycRtr6doZUxAYDs7g8D6Jx6DkLs77q6lKUf1OxrhKbSZouhq9UM9sltIghgr4TtuLG4NQzPyieZGcH0dq917adFah8YKdrW2S4SBl1Z9TIThswHeTh35qI6r0bd9NamprnpKklnjdKZKdrG7QgedxY4cmEEjPZkZ7bcuL6J9tqG3V0DabqsVLZHDZa0jfnuSVzip8cd1Lqv7/BvXnh4X1RpNd6Zi1XYi2AsFZEOspJc7s44E/RI9xVT6O1rXaRirqGSmMzCXbED3Y6mcHBz3bjkDmPOvxWayuVJbprBZ695tccj209UWFs7od2yzPIDeM4yRjgok/4kZ2eDW7sJ7T6ZqDjZun0F7LU5Jx6l0dHFsq9Q1B1fqJ4qKhxdHRMLcMia04Lmt5b8gfmrJAPNeDT1NHR2SgpoQGxx07GtA/hC2KkWz45N+w7XHETCyiLM9hERABERABERABERABERAFRdBvVtrL20/tQ2LPmBf78r39OTKl1mtzo2PdSsqS6YtBIa7ZIaXd3yuPPCg9mvL9G69raiSN7oG1M9PNG3iYjJkEDtGGn19qva33C33qibUUM8NVTSDGWEOB7QRyPcVR1Ddd6txlMVqSlXwZ3OarNa669VraS1wOqJ3EZ2PksHa48APP8Aep9V6Pu2gqSj1Jb6ptRUU2TXxAEM6s4yBzLe3Pcd2FbZZRW2nkmxBSwtaXPfuY0AcSSqq1v0nmpbLbtN7oj8SWte0HbGN4YDy3kbR9HIr2tRbqJcMI7e545UKo5k9zcydL1kFF1kdHXuqSP2BY0AH+Laxjzb+5VPfL1W3u41VbWynaqXBzomuOwA3Ow3HPZ5E9uVruG4cETlWmrqeYrcwnbOfUIRkEdqImDI6P0Dd2XrSlvqmkdY2Pqpm/Re3cR92R3EKRLnPQ+rajStwc/YdPQz/t6cEZJ+k3/MOHf6lfNiv1svtGKq11cc7D8poOHMPY5vEHzqDqtPKqba6Mp02qcce5s0WMplKmxlERABFhZQARYWUAEWMplAGUREAc99KtD4DretIDg2qYyoB5HI2T97SovTVVTRvc+kqZqd7vlOhkLCfPjire6bbQ6e10d3hj2nUkhimI5Rv5+hwb61Tiv6SaspX02Jl8XGxnoq6+trWbFZW1NQzOdmaZzxnzErzoiYSS2MnuERF04EREAF9aWpqKOobUUc8sE7eEkTy13myOI7l8kQ91g6ngldF0j6rpGln6TFQ393wiBjiPSACfTlen4UtV/X0nsv5qFosXp6n/qv2PfNn3Jp8KWq/r6T2X80+FLVf19J7L+ahaI8PV8qDmz7k0+FLVf19J7L+afClqv6+k9l/NQtEeHq+VBzZ9yafClqv6+k9l/NPhS1X9fSey/moWiPD1fKg5s+5NPhS1X/AIikH/i/mrP6NL7X6h0++tuj43zCocwGNmyMADkufFePQr80ZPtcnuSmtqrhVmKwb6ecpTw2WAiIpA8eS50EFyt9RRVTdqGeMxvHcQuZbza6iy3SpttZvmp37JcBgPHJw843rqTCgHSro83uhF0t0QdcaVvxmgb5o+Oz5xxHpHNOaK/lz4X0YvqK+OOV1KORPQiuE4IiIAIiIAIiIAIiIAIiIAIiIAIiIAK8ehX5oyfa5PcqOV49CvzRk+1ye5JfEPR+4xpvULAREUQohYIWUQBUnSZ0fuL575YYC5xy+rpGDj2vYO3tbz4jfuNUgggEHIK6wwFX2uejemvTpK+zllLcXAl0ZGIpz/mwNx7x6QVS0us4VwWdO4pdp8+aJSCL1XS21lorDR3Onkp5x+68fKHaDwI7wvKqqaayhLDQREXTgREQAREQAREQAREQAREQAV49CvzRk+1ye5Ucrx6FfmjJ9rk9yS1/o/cY0vqFgIiKIUQiIgAsLKIA8N2tNDeKY01ypY6iI/uvHDvB4g+ZVjqDogc0Ol07WbuPg9W4+oPAz6wfOrcQ7wtqr7Kn5WeJ1xn1OYrzp28WRx/SdunhYP8Ai7O1H/MMgenC1QIPAhdYFoIwd4WjuujtO3baNbaaZzyMdYxvVv8A5m4Kdh8SXSa/YWlpPlZzYmFd1Z0R6flB8FnrqY90u2B/MCfvWiruiOKN2KW9yN/6tMH/ANHNTUddS/f+DCVE0VcimFXoKWllMbrqx/eKUj/9r4eJcnlJvs/9635sMZyeOCRFkUp8S5PKTfZv708S5PKTfZv70c2AcDIsilPiXJ5Sb7N/eniXJ5Sb7N/ejmwDgZFkUp8S5PKTfZv708S5PKTfZj/rRzYBwMiyuvofnbT6Mkkfk/7W8BrRkuJwAAq9Gi5D/wAyZ7Mf9aszQFpdbNJPj8IEkkdTJMx4j2RkDhjJ4jI480prZxlVhdzeiLU8kkp79Syb5v1DS0Oa9xGyWnhv78HuODgnCLS2KiprlFJTNbJDDGGZG0HOc5rdkHOBuxy7UUtqC6jfFI//2Q=="/>
          <p:cNvSpPr>
            <a:spLocks noChangeAspect="1" noChangeArrowheads="1"/>
          </p:cNvSpPr>
          <p:nvPr/>
        </p:nvSpPr>
        <p:spPr bwMode="auto">
          <a:xfrm>
            <a:off x="0" y="-369888"/>
            <a:ext cx="120015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914400"/>
            <a:ext cx="4892675" cy="573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BDF031A-E596-F285-396F-8D3D80D9B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C89B8F-D585-4B60-58AA-E8C2E06A4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80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B4CAC2-E16F-00AD-2188-63A750B7A4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738188" y="142875"/>
            <a:ext cx="73898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cs-CZ" sz="3200" b="1" u="sng" dirty="0">
                <a:latin typeface="+mj-lt"/>
              </a:rPr>
              <a:t>Automobilový průmysl</a:t>
            </a:r>
            <a:endParaRPr lang="en-US" sz="3200" b="1" u="sng" dirty="0">
              <a:latin typeface="+mj-lt"/>
            </a:endParaRPr>
          </a:p>
        </p:txBody>
      </p:sp>
      <p:pic>
        <p:nvPicPr>
          <p:cNvPr id="4" name="Picture 3" descr="Automotive.jpg"/>
          <p:cNvPicPr>
            <a:picLocks noChangeAspect="1"/>
          </p:cNvPicPr>
          <p:nvPr/>
        </p:nvPicPr>
        <p:blipFill>
          <a:blip r:embed="rId3" cstate="print">
            <a:lum bright="4000"/>
          </a:blip>
          <a:stretch>
            <a:fillRect/>
          </a:stretch>
        </p:blipFill>
        <p:spPr>
          <a:xfrm>
            <a:off x="1016000" y="965200"/>
            <a:ext cx="7112000" cy="5316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5AADAEC-84A1-0437-EB55-7650DCFF6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431BF6-67C3-3191-818E-38ECD241B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81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8AF81B-4BAA-5FD4-80A7-E2D6609EE7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IM Logo with TM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/>
          </a:blip>
          <a:stretch>
            <a:fillRect/>
          </a:stretch>
        </p:blipFill>
        <p:spPr>
          <a:xfrm>
            <a:off x="6541477" y="5860894"/>
            <a:ext cx="2391508" cy="5926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1355" y="404446"/>
            <a:ext cx="2135777" cy="35753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GB" sz="2585" b="1" spc="46" dirty="0">
                <a:ln w="13500">
                  <a:solidFill>
                    <a:schemeClr val="tx1">
                      <a:alpha val="65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INDO-MIM VANES</a:t>
            </a:r>
            <a:endParaRPr lang="en-US" sz="2585" b="1" spc="46" dirty="0">
              <a:ln w="13500">
                <a:solidFill>
                  <a:schemeClr val="tx1">
                    <a:alpha val="6500"/>
                  </a:schemeClr>
                </a:solidFill>
                <a:prstDash val="solid"/>
              </a:ln>
              <a:solidFill>
                <a:schemeClr val="tx2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  <a:reflection blurRad="6350" stA="55000" endA="300" endPos="45500" dir="5400000" sy="-100000" algn="bl" rotWithShape="0"/>
              </a:effectLst>
              <a:latin typeface="Century Gothic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354" y="896816"/>
            <a:ext cx="7033846" cy="351692"/>
          </a:xfrm>
        </p:spPr>
        <p:txBody>
          <a:bodyPr>
            <a:noAutofit/>
          </a:bodyPr>
          <a:lstStyle/>
          <a:p>
            <a:pPr algn="l"/>
            <a:r>
              <a:rPr lang="cs-CZ" sz="1662" dirty="0"/>
              <a:t>Vyrábíme 20 různých typů klapek pro různé výrobce turbodmychadel</a:t>
            </a:r>
            <a:endParaRPr lang="en-US" sz="1662" dirty="0"/>
          </a:p>
        </p:txBody>
      </p:sp>
      <p:pic>
        <p:nvPicPr>
          <p:cNvPr id="8" name="Picture 7" descr="DSCN0458.JPG"/>
          <p:cNvPicPr>
            <a:picLocks noChangeAspect="1"/>
          </p:cNvPicPr>
          <p:nvPr/>
        </p:nvPicPr>
        <p:blipFill>
          <a:blip r:embed="rId3" cstate="print"/>
          <a:srcRect t="8696" b="23913"/>
          <a:stretch>
            <a:fillRect/>
          </a:stretch>
        </p:blipFill>
        <p:spPr>
          <a:xfrm>
            <a:off x="422031" y="1529862"/>
            <a:ext cx="3235569" cy="1635369"/>
          </a:xfrm>
          <a:prstGeom prst="rect">
            <a:avLst/>
          </a:prstGeom>
        </p:spPr>
      </p:pic>
      <p:pic>
        <p:nvPicPr>
          <p:cNvPr id="11" name="Picture 10" descr="DSCN04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96289" y="1529862"/>
            <a:ext cx="2183306" cy="1637479"/>
          </a:xfrm>
          <a:prstGeom prst="rect">
            <a:avLst/>
          </a:prstGeom>
        </p:spPr>
      </p:pic>
      <p:pic>
        <p:nvPicPr>
          <p:cNvPr id="12" name="Picture 11" descr="DSCN048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7648" y="1529862"/>
            <a:ext cx="2183306" cy="16374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2031" y="3147646"/>
            <a:ext cx="1404552" cy="3574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77" dirty="0"/>
              <a:t>Kroucená lopatka</a:t>
            </a:r>
            <a:endParaRPr lang="en-GB" sz="1477" dirty="0"/>
          </a:p>
          <a:p>
            <a:r>
              <a:rPr lang="cs-CZ" sz="1108" dirty="0"/>
              <a:t>Sekundární operace na CNC</a:t>
            </a:r>
            <a:endParaRPr lang="en-GB" sz="1108" dirty="0"/>
          </a:p>
        </p:txBody>
      </p:sp>
      <p:cxnSp>
        <p:nvCxnSpPr>
          <p:cNvPr id="13" name="Straight Connector 12"/>
          <p:cNvCxnSpPr/>
          <p:nvPr/>
        </p:nvCxnSpPr>
        <p:spPr>
          <a:xfrm rot="10800000">
            <a:off x="394357" y="1318846"/>
            <a:ext cx="8440615" cy="1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868615" y="3147647"/>
            <a:ext cx="1388522" cy="3195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15" dirty="0"/>
              <a:t>Běžná lopatka</a:t>
            </a:r>
            <a:endParaRPr lang="en-US" sz="2215" dirty="0"/>
          </a:p>
        </p:txBody>
      </p:sp>
      <p:sp>
        <p:nvSpPr>
          <p:cNvPr id="19" name="TextBox 18"/>
          <p:cNvSpPr txBox="1"/>
          <p:nvPr/>
        </p:nvSpPr>
        <p:spPr>
          <a:xfrm>
            <a:off x="6330462" y="3147647"/>
            <a:ext cx="2315057" cy="3195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15" dirty="0"/>
              <a:t>Lopatka pro vyšší výkony</a:t>
            </a:r>
            <a:endParaRPr lang="en-US" sz="2215" dirty="0"/>
          </a:p>
        </p:txBody>
      </p:sp>
      <p:sp>
        <p:nvSpPr>
          <p:cNvPr id="20" name="Rectangle 19"/>
          <p:cNvSpPr/>
          <p:nvPr/>
        </p:nvSpPr>
        <p:spPr>
          <a:xfrm>
            <a:off x="422031" y="3827896"/>
            <a:ext cx="2570255" cy="4901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92" dirty="0"/>
              <a:t>Application: Turbo charger nozzle vane assembly</a:t>
            </a:r>
          </a:p>
          <a:p>
            <a:r>
              <a:rPr lang="cs-CZ" sz="1292" dirty="0"/>
              <a:t>Materiál</a:t>
            </a:r>
            <a:r>
              <a:rPr lang="en-GB" sz="1292" dirty="0"/>
              <a:t>: XEV, SS 310AS, </a:t>
            </a:r>
          </a:p>
          <a:p>
            <a:r>
              <a:rPr lang="en-GB" sz="1292" dirty="0"/>
              <a:t>V</a:t>
            </a:r>
            <a:r>
              <a:rPr lang="cs-CZ" sz="1292" dirty="0"/>
              <a:t>množství </a:t>
            </a:r>
            <a:r>
              <a:rPr lang="en-GB" sz="1292" dirty="0"/>
              <a:t> :</a:t>
            </a:r>
            <a:r>
              <a:rPr lang="cs-CZ" sz="1292" dirty="0"/>
              <a:t>1-2 </a:t>
            </a:r>
            <a:r>
              <a:rPr lang="cs-CZ" sz="1292" dirty="0" err="1"/>
              <a:t>miloony</a:t>
            </a:r>
            <a:r>
              <a:rPr lang="cs-CZ" sz="1292" dirty="0"/>
              <a:t> měsíčně</a:t>
            </a:r>
            <a:endParaRPr lang="en-GB" sz="1292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0A388C-17D4-429A-1F3C-E41BA9F3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42E89-0CBB-1989-2373-D92F53102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502775"/>
      </p:ext>
    </p:extLst>
  </p:cSld>
  <p:clrMapOvr>
    <a:masterClrMapping/>
  </p:clrMapOvr>
  <p:transition spd="slow">
    <p:randomBar dir="vert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Nissan-Nismo-Watch-hands-on-steering-wheel.jpg"/>
          <p:cNvPicPr>
            <a:picLocks noChangeAspect="1"/>
          </p:cNvPicPr>
          <p:nvPr/>
        </p:nvPicPr>
        <p:blipFill>
          <a:blip r:embed="rId2"/>
          <a:srcRect b="24615"/>
          <a:stretch>
            <a:fillRect/>
          </a:stretch>
        </p:blipFill>
        <p:spPr>
          <a:xfrm>
            <a:off x="0" y="263769"/>
            <a:ext cx="9144000" cy="3305908"/>
          </a:xfrm>
          <a:prstGeom prst="rect">
            <a:avLst/>
          </a:prstGeom>
        </p:spPr>
      </p:pic>
      <p:pic>
        <p:nvPicPr>
          <p:cNvPr id="7" name="Picture 6" descr="MIM Logo with TM.t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contrast="20000"/>
          </a:blip>
          <a:stretch>
            <a:fillRect/>
          </a:stretch>
        </p:blipFill>
        <p:spPr>
          <a:xfrm>
            <a:off x="6471138" y="5750169"/>
            <a:ext cx="2391508" cy="5926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910" y="334108"/>
            <a:ext cx="2420727" cy="3954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cs-CZ" sz="2954" b="1" spc="46" dirty="0">
                <a:ln w="13500">
                  <a:solidFill>
                    <a:schemeClr val="tx1"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Součástky v řízení</a:t>
            </a:r>
            <a:endParaRPr lang="en-US" sz="2954" b="1" spc="46" dirty="0">
              <a:ln w="13500">
                <a:solidFill>
                  <a:schemeClr val="tx1">
                    <a:alpha val="65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  <a:reflection blurRad="6350" stA="55000" endA="300" endPos="45500" dir="5400000" sy="-100000" algn="bl" rotWithShape="0"/>
              </a:effectLst>
              <a:latin typeface="Century Gothic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354" y="826477"/>
            <a:ext cx="8651631" cy="492369"/>
          </a:xfrm>
        </p:spPr>
        <p:txBody>
          <a:bodyPr>
            <a:noAutofit/>
          </a:bodyPr>
          <a:lstStyle/>
          <a:p>
            <a:pPr algn="l"/>
            <a:endParaRPr lang="en-US" sz="1662" dirty="0">
              <a:solidFill>
                <a:schemeClr val="bg1"/>
              </a:solidFill>
            </a:endParaRPr>
          </a:p>
        </p:txBody>
      </p:sp>
      <p:pic>
        <p:nvPicPr>
          <p:cNvPr id="8" name="Picture 7" descr="DSCN0438.JPG"/>
          <p:cNvPicPr>
            <a:picLocks noChangeAspect="1"/>
          </p:cNvPicPr>
          <p:nvPr/>
        </p:nvPicPr>
        <p:blipFill>
          <a:blip r:embed="rId4" cstate="print">
            <a:lum bright="30000" contrast="40000"/>
          </a:blip>
          <a:srcRect l="14634" t="12195" r="19512" b="7317"/>
          <a:stretch>
            <a:fillRect/>
          </a:stretch>
        </p:blipFill>
        <p:spPr>
          <a:xfrm>
            <a:off x="211015" y="3640016"/>
            <a:ext cx="2532185" cy="2321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2954216" y="4413739"/>
            <a:ext cx="702436" cy="281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46" dirty="0"/>
              <a:t>excentr</a:t>
            </a:r>
            <a:endParaRPr lang="en-GB" sz="1846" dirty="0"/>
          </a:p>
        </p:txBody>
      </p:sp>
      <p:sp>
        <p:nvSpPr>
          <p:cNvPr id="13" name="TextBox 12"/>
          <p:cNvSpPr txBox="1"/>
          <p:nvPr/>
        </p:nvSpPr>
        <p:spPr>
          <a:xfrm>
            <a:off x="2954215" y="5044037"/>
            <a:ext cx="1446230" cy="622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92" dirty="0"/>
              <a:t>Material : SS 17-4PH</a:t>
            </a:r>
          </a:p>
          <a:p>
            <a:r>
              <a:rPr lang="cs-CZ" sz="1292" dirty="0"/>
              <a:t>Množství</a:t>
            </a:r>
            <a:r>
              <a:rPr lang="en-GB" sz="1292" dirty="0"/>
              <a:t> : 50k /month</a:t>
            </a:r>
          </a:p>
          <a:p>
            <a:r>
              <a:rPr lang="cs-CZ" sz="1292" dirty="0"/>
              <a:t>Zákazník</a:t>
            </a:r>
            <a:r>
              <a:rPr lang="en-GB" sz="1292" dirty="0"/>
              <a:t>: Delphi, </a:t>
            </a:r>
            <a:r>
              <a:rPr lang="en-GB" sz="1292" dirty="0" err="1"/>
              <a:t>Nexteer</a:t>
            </a:r>
            <a:endParaRPr lang="en-US" sz="1292" dirty="0"/>
          </a:p>
          <a:p>
            <a:endParaRPr lang="en-US" sz="1292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C91B72-8ED0-EA43-DBB4-9FAD9393F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08E01-2AAB-D25C-DCC0-E8713DCF8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007272"/>
      </p:ext>
    </p:extLst>
  </p:cSld>
  <p:clrMapOvr>
    <a:masterClrMapping/>
  </p:clrMapOvr>
  <p:transition spd="slow">
    <p:randomBar dir="vert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SCN0442.JP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-70338" y="263770"/>
            <a:ext cx="9214338" cy="6334264"/>
          </a:xfrm>
          <a:prstGeom prst="rect">
            <a:avLst/>
          </a:prstGeom>
        </p:spPr>
      </p:pic>
      <p:pic>
        <p:nvPicPr>
          <p:cNvPr id="8" name="Picture 7" descr="505977=15317-IMG_6604..insidevisorvie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354" y="1459523"/>
            <a:ext cx="1688124" cy="1688123"/>
          </a:xfrm>
          <a:prstGeom prst="rect">
            <a:avLst/>
          </a:prstGeom>
        </p:spPr>
      </p:pic>
      <p:pic>
        <p:nvPicPr>
          <p:cNvPr id="7" name="Picture 6" descr="MIM Logo with TM.ti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/>
          </a:blip>
          <a:stretch>
            <a:fillRect/>
          </a:stretch>
        </p:blipFill>
        <p:spPr>
          <a:xfrm>
            <a:off x="6541477" y="5860894"/>
            <a:ext cx="2391508" cy="5926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9969" y="1248508"/>
            <a:ext cx="4431323" cy="351692"/>
          </a:xfrm>
        </p:spPr>
        <p:txBody>
          <a:bodyPr>
            <a:noAutofit/>
          </a:bodyPr>
          <a:lstStyle/>
          <a:p>
            <a:pPr algn="r"/>
            <a:r>
              <a:rPr lang="en-GB" sz="1662" dirty="0"/>
              <a:t> </a:t>
            </a:r>
            <a:endParaRPr lang="en-US" sz="1662" dirty="0"/>
          </a:p>
        </p:txBody>
      </p:sp>
      <p:sp>
        <p:nvSpPr>
          <p:cNvPr id="9" name="Right Arrow 8"/>
          <p:cNvSpPr/>
          <p:nvPr/>
        </p:nvSpPr>
        <p:spPr>
          <a:xfrm>
            <a:off x="2250831" y="2162908"/>
            <a:ext cx="914400" cy="281354"/>
          </a:xfrm>
          <a:prstGeom prst="right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05047" y="4202724"/>
            <a:ext cx="3446584" cy="452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15" dirty="0">
                <a:solidFill>
                  <a:srgbClr val="FFFFFF"/>
                </a:solidFill>
              </a:rPr>
              <a:t>Držák</a:t>
            </a:r>
            <a:endParaRPr lang="en-US" sz="2215" dirty="0">
              <a:solidFill>
                <a:srgbClr val="FFFFFF"/>
              </a:solidFill>
            </a:endParaRPr>
          </a:p>
          <a:p>
            <a:r>
              <a:rPr lang="cs-CZ" sz="1292" dirty="0"/>
              <a:t>Jedna sekundární operace – vnější průměr</a:t>
            </a:r>
            <a:endParaRPr lang="en-GB" sz="1292" dirty="0"/>
          </a:p>
        </p:txBody>
      </p:sp>
      <p:sp>
        <p:nvSpPr>
          <p:cNvPr id="11" name="TextBox 10"/>
          <p:cNvSpPr txBox="1"/>
          <p:nvPr/>
        </p:nvSpPr>
        <p:spPr>
          <a:xfrm>
            <a:off x="140677" y="404446"/>
            <a:ext cx="2659190" cy="35753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cs-CZ" sz="2585" b="1" spc="46" dirty="0">
                <a:ln w="13500">
                  <a:solidFill>
                    <a:schemeClr val="tx1"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Sluneční clona - držák</a:t>
            </a:r>
            <a:endParaRPr lang="en-US" sz="2585" b="1" spc="46" dirty="0">
              <a:ln w="13500">
                <a:solidFill>
                  <a:schemeClr val="tx1">
                    <a:alpha val="65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  <a:reflection blurRad="6350" stA="55000" endA="300" endPos="45500" dir="5400000" sy="-100000" algn="bl" rotWithShape="0"/>
              </a:effectLst>
              <a:latin typeface="Century Gothic" pitchFamily="3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40677" y="756139"/>
            <a:ext cx="8651631" cy="492369"/>
          </a:xfrm>
          <a:prstGeom prst="rect">
            <a:avLst/>
          </a:prstGeom>
        </p:spPr>
        <p:txBody>
          <a:bodyPr vert="horz" lIns="84406" tIns="42203" rIns="84406" bIns="42203" rtlCol="0" anchor="ctr">
            <a:noAutofit/>
          </a:bodyPr>
          <a:lstStyle/>
          <a:p>
            <a:pPr defTabSz="844083" eaLnBrk="1" fontAlgn="auto" hangingPunct="1">
              <a:spcAft>
                <a:spcPts val="0"/>
              </a:spcAft>
              <a:defRPr/>
            </a:pPr>
            <a:endParaRPr lang="en-US" sz="1662" baseline="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05046" y="4906108"/>
            <a:ext cx="1585690" cy="6983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77" dirty="0"/>
              <a:t>Material: SS 17-4PH</a:t>
            </a:r>
          </a:p>
          <a:p>
            <a:r>
              <a:rPr lang="en-GB" sz="1477" dirty="0"/>
              <a:t>Weight : 15 grams</a:t>
            </a:r>
          </a:p>
          <a:p>
            <a:r>
              <a:rPr lang="en-GB" sz="1477" dirty="0"/>
              <a:t>Volume : 100k/ month</a:t>
            </a:r>
          </a:p>
          <a:p>
            <a:r>
              <a:rPr lang="en-GB" sz="1477" dirty="0"/>
              <a:t>Customer : Magna group</a:t>
            </a:r>
            <a:endParaRPr lang="en-US" sz="1477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AD0B4B-4C8E-1D76-28E0-F72B5A9B3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7E79B7-E9FD-7E0F-ECC7-47C97B021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881380"/>
      </p:ext>
    </p:extLst>
  </p:cSld>
  <p:clrMapOvr>
    <a:masterClrMapping/>
  </p:clrMapOvr>
  <p:transition spd="slow">
    <p:randomBar dir="vert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elica_advance_solenoi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31" y="1529861"/>
            <a:ext cx="2743200" cy="300736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6" descr="MIM Logo with TM.t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/>
          </a:blip>
          <a:stretch>
            <a:fillRect/>
          </a:stretch>
        </p:blipFill>
        <p:spPr>
          <a:xfrm>
            <a:off x="6541477" y="5860894"/>
            <a:ext cx="2391508" cy="5926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9969" y="1248508"/>
            <a:ext cx="4431323" cy="351692"/>
          </a:xfrm>
        </p:spPr>
        <p:txBody>
          <a:bodyPr>
            <a:noAutofit/>
          </a:bodyPr>
          <a:lstStyle/>
          <a:p>
            <a:pPr algn="r"/>
            <a:r>
              <a:rPr lang="en-GB" sz="1662" dirty="0"/>
              <a:t> </a:t>
            </a:r>
            <a:endParaRPr lang="en-US" sz="1662" dirty="0"/>
          </a:p>
        </p:txBody>
      </p:sp>
      <p:pic>
        <p:nvPicPr>
          <p:cNvPr id="9" name="Picture 8" descr="DSCN04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16923" y="1529861"/>
            <a:ext cx="4032738" cy="30245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1355" y="404446"/>
            <a:ext cx="3127587" cy="35753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cs-CZ" sz="2585" b="1" spc="46" dirty="0">
                <a:ln w="13500">
                  <a:solidFill>
                    <a:schemeClr val="tx1">
                      <a:alpha val="65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Konektory pro vstřik paliva</a:t>
            </a:r>
            <a:endParaRPr lang="en-US" sz="2585" b="1" spc="46" dirty="0">
              <a:ln w="13500">
                <a:solidFill>
                  <a:schemeClr val="tx1">
                    <a:alpha val="6500"/>
                  </a:schemeClr>
                </a:solidFill>
                <a:prstDash val="solid"/>
              </a:ln>
              <a:solidFill>
                <a:schemeClr val="tx2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  <a:reflection blurRad="6350" stA="55000" endA="300" endPos="45500" dir="5400000" sy="-100000" algn="bl" rotWithShape="0"/>
              </a:effectLst>
              <a:latin typeface="Century Gothic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rot="10800000">
            <a:off x="394357" y="1318846"/>
            <a:ext cx="8440615" cy="1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9229" y="4627502"/>
            <a:ext cx="2483372" cy="4142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46" dirty="0"/>
              <a:t>Dvojitý V konektor přívodu paliva</a:t>
            </a:r>
            <a:endParaRPr lang="en-GB" sz="1846" dirty="0"/>
          </a:p>
          <a:p>
            <a:r>
              <a:rPr lang="cs-CZ" sz="1292" dirty="0"/>
              <a:t>Černěno</a:t>
            </a:r>
            <a:endParaRPr lang="en-US" sz="1292" dirty="0"/>
          </a:p>
        </p:txBody>
      </p:sp>
      <p:sp>
        <p:nvSpPr>
          <p:cNvPr id="14" name="TextBox 13"/>
          <p:cNvSpPr txBox="1"/>
          <p:nvPr/>
        </p:nvSpPr>
        <p:spPr>
          <a:xfrm>
            <a:off x="3509229" y="5257801"/>
            <a:ext cx="1485278" cy="75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92" dirty="0"/>
              <a:t>Material : MIM 4650</a:t>
            </a:r>
          </a:p>
          <a:p>
            <a:r>
              <a:rPr lang="cs-CZ" sz="1292" dirty="0"/>
              <a:t>Váha</a:t>
            </a:r>
            <a:r>
              <a:rPr lang="en-GB" sz="1292" dirty="0"/>
              <a:t> : 10 grams</a:t>
            </a:r>
          </a:p>
          <a:p>
            <a:r>
              <a:rPr lang="en-GB" sz="1292" dirty="0"/>
              <a:t>Volume: 30,000pcs/month</a:t>
            </a:r>
          </a:p>
          <a:p>
            <a:r>
              <a:rPr lang="cs-CZ" sz="1292" dirty="0"/>
              <a:t>Aplikace</a:t>
            </a:r>
            <a:r>
              <a:rPr lang="en-GB" sz="1292" dirty="0"/>
              <a:t>: </a:t>
            </a:r>
            <a:r>
              <a:rPr lang="cs-CZ" sz="1292" dirty="0"/>
              <a:t>Řízení průtoku</a:t>
            </a:r>
            <a:endParaRPr lang="en-GB" sz="1292" dirty="0"/>
          </a:p>
          <a:p>
            <a:r>
              <a:rPr lang="en-GB" sz="1292" dirty="0"/>
              <a:t>Customer: TATA MOTORS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FCBA7D-160F-1C40-7AA1-ED0F9E34F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D374B1-CEB4-A215-B6F8-2A4CFF278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712955"/>
      </p:ext>
    </p:extLst>
  </p:cSld>
  <p:clrMapOvr>
    <a:masterClrMapping/>
  </p:clrMapOvr>
  <p:transition spd="slow">
    <p:randomBar dir="vert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001000" cy="914400"/>
          </a:xfrm>
        </p:spPr>
        <p:txBody>
          <a:bodyPr/>
          <a:lstStyle/>
          <a:p>
            <a:r>
              <a:rPr lang="en-US" dirty="0" err="1"/>
              <a:t>Zákazníci</a:t>
            </a:r>
            <a:endParaRPr lang="en-US" dirty="0"/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 rot="506128">
            <a:off x="1966239" y="4667192"/>
            <a:ext cx="1401466" cy="1212403"/>
          </a:xfrm>
          <a:custGeom>
            <a:avLst/>
            <a:gdLst/>
            <a:ahLst/>
            <a:cxnLst>
              <a:cxn ang="0">
                <a:pos x="171" y="201"/>
              </a:cxn>
              <a:cxn ang="0">
                <a:pos x="0" y="30"/>
              </a:cxn>
              <a:cxn ang="0">
                <a:pos x="24" y="0"/>
              </a:cxn>
              <a:cxn ang="0">
                <a:pos x="233" y="121"/>
              </a:cxn>
              <a:cxn ang="0">
                <a:pos x="171" y="201"/>
              </a:cxn>
            </a:cxnLst>
            <a:rect l="0" t="0" r="r" b="b"/>
            <a:pathLst>
              <a:path w="233" h="201">
                <a:moveTo>
                  <a:pt x="171" y="201"/>
                </a:moveTo>
                <a:cubicBezTo>
                  <a:pt x="0" y="30"/>
                  <a:pt x="0" y="30"/>
                  <a:pt x="0" y="30"/>
                </a:cubicBezTo>
                <a:cubicBezTo>
                  <a:pt x="9" y="21"/>
                  <a:pt x="17" y="11"/>
                  <a:pt x="24" y="0"/>
                </a:cubicBezTo>
                <a:cubicBezTo>
                  <a:pt x="233" y="121"/>
                  <a:pt x="233" y="121"/>
                  <a:pt x="233" y="121"/>
                </a:cubicBezTo>
                <a:cubicBezTo>
                  <a:pt x="216" y="150"/>
                  <a:pt x="195" y="177"/>
                  <a:pt x="171" y="201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56" name="Freeform 11"/>
          <p:cNvSpPr>
            <a:spLocks/>
          </p:cNvSpPr>
          <p:nvPr/>
        </p:nvSpPr>
        <p:spPr bwMode="auto">
          <a:xfrm rot="506128">
            <a:off x="2307844" y="4265471"/>
            <a:ext cx="1482492" cy="606201"/>
          </a:xfrm>
          <a:custGeom>
            <a:avLst/>
            <a:gdLst/>
            <a:ahLst/>
            <a:cxnLst>
              <a:cxn ang="0">
                <a:pos x="233" y="101"/>
              </a:cxn>
              <a:cxn ang="0">
                <a:pos x="0" y="39"/>
              </a:cxn>
              <a:cxn ang="0">
                <a:pos x="5" y="0"/>
              </a:cxn>
              <a:cxn ang="0">
                <a:pos x="5" y="0"/>
              </a:cxn>
              <a:cxn ang="0">
                <a:pos x="125" y="0"/>
              </a:cxn>
              <a:cxn ang="0">
                <a:pos x="246" y="0"/>
              </a:cxn>
              <a:cxn ang="0">
                <a:pos x="246" y="0"/>
              </a:cxn>
              <a:cxn ang="0">
                <a:pos x="246" y="0"/>
              </a:cxn>
              <a:cxn ang="0">
                <a:pos x="233" y="101"/>
              </a:cxn>
            </a:cxnLst>
            <a:rect l="0" t="0" r="r" b="b"/>
            <a:pathLst>
              <a:path w="246" h="101">
                <a:moveTo>
                  <a:pt x="233" y="101"/>
                </a:moveTo>
                <a:cubicBezTo>
                  <a:pt x="0" y="39"/>
                  <a:pt x="0" y="39"/>
                  <a:pt x="0" y="39"/>
                </a:cubicBezTo>
                <a:cubicBezTo>
                  <a:pt x="3" y="26"/>
                  <a:pt x="5" y="13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35"/>
                  <a:pt x="242" y="68"/>
                  <a:pt x="233" y="101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58" name="Freeform 13"/>
          <p:cNvSpPr>
            <a:spLocks/>
          </p:cNvSpPr>
          <p:nvPr/>
        </p:nvSpPr>
        <p:spPr bwMode="auto">
          <a:xfrm rot="506128">
            <a:off x="2366878" y="3081456"/>
            <a:ext cx="1491495" cy="951317"/>
          </a:xfrm>
          <a:custGeom>
            <a:avLst/>
            <a:gdLst/>
            <a:ahLst/>
            <a:cxnLst>
              <a:cxn ang="0">
                <a:pos x="14" y="158"/>
              </a:cxn>
              <a:cxn ang="0">
                <a:pos x="0" y="122"/>
              </a:cxn>
              <a:cxn ang="0">
                <a:pos x="209" y="0"/>
              </a:cxn>
              <a:cxn ang="0">
                <a:pos x="248" y="95"/>
              </a:cxn>
              <a:cxn ang="0">
                <a:pos x="14" y="158"/>
              </a:cxn>
            </a:cxnLst>
            <a:rect l="0" t="0" r="r" b="b"/>
            <a:pathLst>
              <a:path w="248" h="158">
                <a:moveTo>
                  <a:pt x="14" y="158"/>
                </a:moveTo>
                <a:cubicBezTo>
                  <a:pt x="11" y="145"/>
                  <a:pt x="6" y="133"/>
                  <a:pt x="0" y="122"/>
                </a:cubicBezTo>
                <a:cubicBezTo>
                  <a:pt x="209" y="0"/>
                  <a:pt x="209" y="0"/>
                  <a:pt x="209" y="0"/>
                </a:cubicBezTo>
                <a:cubicBezTo>
                  <a:pt x="226" y="30"/>
                  <a:pt x="239" y="62"/>
                  <a:pt x="248" y="95"/>
                </a:cubicBezTo>
                <a:lnTo>
                  <a:pt x="14" y="158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0" name="Freeform 15"/>
          <p:cNvSpPr>
            <a:spLocks/>
          </p:cNvSpPr>
          <p:nvPr/>
        </p:nvSpPr>
        <p:spPr bwMode="auto">
          <a:xfrm rot="506128">
            <a:off x="2134094" y="2163858"/>
            <a:ext cx="1209402" cy="1404467"/>
          </a:xfrm>
          <a:custGeom>
            <a:avLst/>
            <a:gdLst/>
            <a:ahLst/>
            <a:cxnLst>
              <a:cxn ang="0">
                <a:pos x="31" y="233"/>
              </a:cxn>
              <a:cxn ang="0">
                <a:pos x="0" y="209"/>
              </a:cxn>
              <a:cxn ang="0">
                <a:pos x="121" y="0"/>
              </a:cxn>
              <a:cxn ang="0">
                <a:pos x="201" y="62"/>
              </a:cxn>
              <a:cxn ang="0">
                <a:pos x="31" y="233"/>
              </a:cxn>
            </a:cxnLst>
            <a:rect l="0" t="0" r="r" b="b"/>
            <a:pathLst>
              <a:path w="201" h="233">
                <a:moveTo>
                  <a:pt x="31" y="233"/>
                </a:moveTo>
                <a:cubicBezTo>
                  <a:pt x="22" y="224"/>
                  <a:pt x="11" y="216"/>
                  <a:pt x="0" y="209"/>
                </a:cubicBezTo>
                <a:cubicBezTo>
                  <a:pt x="121" y="0"/>
                  <a:pt x="121" y="0"/>
                  <a:pt x="121" y="0"/>
                </a:cubicBezTo>
                <a:cubicBezTo>
                  <a:pt x="150" y="17"/>
                  <a:pt x="177" y="38"/>
                  <a:pt x="201" y="62"/>
                </a:cubicBezTo>
                <a:lnTo>
                  <a:pt x="31" y="233"/>
                </a:lnTo>
                <a:close/>
              </a:path>
            </a:pathLst>
          </a:custGeom>
          <a:gradFill flip="none" rotWithShape="1">
            <a:gsLst>
              <a:gs pos="0">
                <a:srgbClr val="FFFF00"/>
              </a:gs>
              <a:gs pos="65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 rot="506128">
            <a:off x="1731695" y="1744397"/>
            <a:ext cx="606201" cy="1488495"/>
          </a:xfrm>
          <a:custGeom>
            <a:avLst/>
            <a:gdLst/>
            <a:ahLst/>
            <a:cxnLst>
              <a:cxn ang="0">
                <a:pos x="39" y="247"/>
              </a:cxn>
              <a:cxn ang="0">
                <a:pos x="1" y="242"/>
              </a:cxn>
              <a:cxn ang="0">
                <a:pos x="0" y="242"/>
              </a:cxn>
              <a:cxn ang="0">
                <a:pos x="0" y="0"/>
              </a:cxn>
              <a:cxn ang="0">
                <a:pos x="1" y="0"/>
              </a:cxn>
              <a:cxn ang="0">
                <a:pos x="101" y="13"/>
              </a:cxn>
              <a:cxn ang="0">
                <a:pos x="39" y="247"/>
              </a:cxn>
            </a:cxnLst>
            <a:rect l="0" t="0" r="r" b="b"/>
            <a:pathLst>
              <a:path w="101" h="247">
                <a:moveTo>
                  <a:pt x="39" y="247"/>
                </a:moveTo>
                <a:cubicBezTo>
                  <a:pt x="27" y="243"/>
                  <a:pt x="14" y="242"/>
                  <a:pt x="1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35" y="0"/>
                  <a:pt x="69" y="4"/>
                  <a:pt x="101" y="13"/>
                </a:cubicBezTo>
                <a:lnTo>
                  <a:pt x="39" y="247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2000" y="3323527"/>
            <a:ext cx="1444170" cy="1444170"/>
          </a:xfrm>
          <a:prstGeom prst="ellipse">
            <a:avLst/>
          </a:prstGeom>
          <a:gradFill flip="none" rotWithShape="1">
            <a:gsLst>
              <a:gs pos="0">
                <a:srgbClr val="F08510"/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solidFill>
              <a:srgbClr val="F0851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yriad Pro"/>
              <a:ea typeface="+mn-ea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62000" y="3810000"/>
            <a:ext cx="142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baseline="0" dirty="0">
                <a:solidFill>
                  <a:srgbClr val="383838">
                    <a:lumMod val="50000"/>
                  </a:srgbClr>
                </a:solidFill>
                <a:latin typeface="Myriad Pro"/>
              </a:rPr>
              <a:t>Segments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383838">
                  <a:lumMod val="50000"/>
                </a:srgbClr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72" name="Rectangle 71"/>
          <p:cNvSpPr/>
          <p:nvPr/>
        </p:nvSpPr>
        <p:spPr>
          <a:xfrm rot="2696855">
            <a:off x="2059326" y="5001931"/>
            <a:ext cx="12117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Medical</a:t>
            </a:r>
          </a:p>
        </p:txBody>
      </p:sp>
      <p:sp>
        <p:nvSpPr>
          <p:cNvPr id="73" name="Rectangle 72"/>
          <p:cNvSpPr/>
          <p:nvPr/>
        </p:nvSpPr>
        <p:spPr>
          <a:xfrm rot="1001008">
            <a:off x="2347010" y="4277676"/>
            <a:ext cx="14451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Industrial</a:t>
            </a:r>
          </a:p>
        </p:txBody>
      </p:sp>
      <p:sp>
        <p:nvSpPr>
          <p:cNvPr id="74" name="Rectangle 73"/>
          <p:cNvSpPr/>
          <p:nvPr/>
        </p:nvSpPr>
        <p:spPr>
          <a:xfrm rot="20897211">
            <a:off x="2357351" y="3439664"/>
            <a:ext cx="13783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Consumer</a:t>
            </a:r>
          </a:p>
        </p:txBody>
      </p:sp>
      <p:sp>
        <p:nvSpPr>
          <p:cNvPr id="75" name="Rectangle 74"/>
          <p:cNvSpPr/>
          <p:nvPr/>
        </p:nvSpPr>
        <p:spPr>
          <a:xfrm rot="18773620">
            <a:off x="2099878" y="2632984"/>
            <a:ext cx="12665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Defense</a:t>
            </a:r>
          </a:p>
        </p:txBody>
      </p:sp>
      <p:sp>
        <p:nvSpPr>
          <p:cNvPr id="76" name="Rectangle 75"/>
          <p:cNvSpPr/>
          <p:nvPr/>
        </p:nvSpPr>
        <p:spPr>
          <a:xfrm rot="17028162">
            <a:off x="1175579" y="2166187"/>
            <a:ext cx="14793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Automotive</a:t>
            </a:r>
          </a:p>
        </p:txBody>
      </p:sp>
      <p:sp>
        <p:nvSpPr>
          <p:cNvPr id="77" name="Freeform 6"/>
          <p:cNvSpPr>
            <a:spLocks/>
          </p:cNvSpPr>
          <p:nvPr/>
        </p:nvSpPr>
        <p:spPr bwMode="auto">
          <a:xfrm>
            <a:off x="1545772" y="1211860"/>
            <a:ext cx="2779044" cy="556994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51" y="351"/>
              </a:cxn>
              <a:cxn ang="0">
                <a:pos x="0" y="702"/>
              </a:cxn>
            </a:cxnLst>
            <a:rect l="0" t="0" r="r" b="b"/>
            <a:pathLst>
              <a:path w="351" h="702">
                <a:moveTo>
                  <a:pt x="0" y="0"/>
                </a:moveTo>
                <a:cubicBezTo>
                  <a:pt x="194" y="0"/>
                  <a:pt x="351" y="157"/>
                  <a:pt x="351" y="351"/>
                </a:cubicBezTo>
                <a:cubicBezTo>
                  <a:pt x="351" y="544"/>
                  <a:pt x="194" y="702"/>
                  <a:pt x="0" y="702"/>
                </a:cubicBezTo>
              </a:path>
            </a:pathLst>
          </a:custGeom>
          <a:noFill/>
          <a:ln w="8" cap="flat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83838">
                  <a:lumMod val="50000"/>
                </a:srgbClr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3352800" y="1905000"/>
            <a:ext cx="533400" cy="533400"/>
          </a:xfrm>
          <a:prstGeom prst="ellipse">
            <a:avLst/>
          </a:prstGeom>
          <a:gradFill>
            <a:gsLst>
              <a:gs pos="0">
                <a:srgbClr val="FFFF00"/>
              </a:gs>
              <a:gs pos="65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83838">
                    <a:lumMod val="50000"/>
                  </a:srgbClr>
                </a:solidFill>
                <a:effectLst/>
                <a:uLnTx/>
                <a:uFillTx/>
                <a:latin typeface="Myriad Pro"/>
                <a:ea typeface="+mn-ea"/>
              </a:rPr>
              <a:t>2</a:t>
            </a:r>
          </a:p>
        </p:txBody>
      </p:sp>
      <p:sp>
        <p:nvSpPr>
          <p:cNvPr id="47112" name="AutoShape 8" descr="data:image/jpeg;base64,/9j/4AAQSkZJRgABAQAAAQABAAD/2wBDAAkGBwgHBgkIBwgKCgkLDRYPDQwMDRsUFRAWIB0iIiAdHx8kKDQsJCYxJx8fLT0tMTU3Ojo6Iys/RD84QzQ5Ojf/2wBDAQoKCg0MDRoPDxo3JR8lNzc3Nzc3Nzc3Nzc3Nzc3Nzc3Nzc3Nzc3Nzc3Nzc3Nzc3Nzc3Nzc3Nzc3Nzc3Nzc3Nzf/wAARCACdAKYDASIAAhEBAxEB/8QAHAABAAIDAQEBAAAAAAAAAAAAAAYHAQUIBAMC/8QAShAAAQMDAQQECAoIAwkBAAAAAQACAwQFEQYSITFBBxNRYRQWVXGBkZTBFyIyNlJTdKHR4RUjM0JykrHiVGLSJDRDRXOChJOiwv/EABkBAAMBAQEAAAAAAAAAAAAAAAAEBQMBAv/EADARAAICAQIEBAQGAwEAAAAAAAABAgMRBCESEzFRFCIzQQVSYYEVMnGRofAjQnLB/9oADAMBAAIRAxEAPwC8UREAERYJwgDK/JcAMk486jWrdbWvTEWzUOM9a4ZZSxEbR7z9Ed59GVS+p9aXrUjpI6qfqaJ3Ckh3Mx2OPF3p3dyao0ll2/RGNl8YfqW9qDpH0/ZXGITurakcYqQB2PO7OyPXlQO7dLl5qHFtrpKajj+lIDK/3Aeoqu0VKvQ1QW6yJy1E30N1X6u1FcMipvNYBnOzC/qgP5cLVuq6p5Jkq6h5PEumcSfWV8UTUYRj0Ri231Z+zLIeMkn85/Ffnadzc4+krC2dgsFz1DV+DWqnMrgMvkcdmOMci53LOOG89y7KSistnUsvCNbk9p9aBzs7nH1rZaisdZp26SUFcGl7QHMkZ8mRp4OC3+nOjq9XY0dTVQ+C0E0g6wvdsyiPGdoNI3Zxjfv3jcs5XQjHib2OqEm8JENM2DvlOf41b3QtaKd1vqL1N+sqTM6CMuOeraACcd5zx7ApnZDpsiWz2d1A80nxZaeMhxby+NzJzxJ5qF379I9G1wluFkgjqLHXSZkpXk4glPYRnZB4Dly7EhZqHqE64rDYzCpVtTbyiQTjW10kraTZt9ppDMWxVbXGSbquG5vDaPHJIx2HioXq/o6rLJaJ7nQXiqqmUzDLUMmcQ7ZG8uBHHHHB9alEzNf3+3Cop6ihsRe5uxSlpdIW8y5+DsnsaG+chNfX2OxaMks9dWiru9XRmmLg0Bzi5uy6QgfJG8nzrCqU4SSg19UjWcYyTcik/Cqn/E1H/td+Ku/oZkkk0nI6SR7z4XJgvcSeXaqLV49CvzRk+1ye5O69f4vuhbTeoWAiIopRCIsEoAEjB3qtukLpEbbDLarFI19fgiWoGHNp+4ci/wC4c88FnpQ1wbWx9ns8oFe9v6+ZpGadpHD+Mg7uwb+xUwTkkkkknJJO8qjo9JxeefQUvvx5Y9T9TSSTzyTzyOkmkdtSSOOS89pK/CIq6EgiIg4ERDuGSgAtrp/UV007JUy2qYRmoi6t4czaHc4D6Q345b94K9OiNOO1RfG0PWGKCNvW1Eg3kMzwHeeH3q46TQ2jpKR0MFso5w3LHS7W3IHDj8fOQfSlNRqaq3wSWTeqqUt1sQ2m6PLncLK6/OvPhd7la2ppJGv24+Th8Y7iTywNkbhjCn2iNSx6ltHXOb1VbTu6mrgO4skHHd2Hl6uIKjWmqmp0RfvFi7Sl9rq3l1rqnjc3f+zce3h6f4gB9NYUVRpO+t1jaI3Ppn4ZdqSMftGE46wd43eobwMpCzNj4G/+X/5/fcajiO6+5C9WWq4aD1ay6WpzhTTPdJBIclvxjl8Tu38N/EZVnN1Jp6+6PkuFylhZb5mGOphncMtcRvjI+l2Y47iFH+kjV+mqqwOt4LLlNUsbJEyF4/VHi17nfukdnE8MYKpoudsBhcSAc4zuzjGcdqYhS9RCLmsNe5i7FVJqO6ZKpNe6gpI5aG1Xec0DHFtPLPBGZxHyBJB5du9RionmqqiWoqZXyzyu2pJHuy5x7yvmifhXGH5ULynKXVhXj0K/NGT7XJ7lRyvHoV+aMn2uT3JXX+j9zXS+oWAiIohRCjWvNTR6Ysb6kbLqub9VTRnm/HE9w4n1c1I3HAO9c69IOonai1HNLFJtUVP+ppgDuIHynf8AcfuATOko5tm/RGN1nBH6kenmlqJpJqiR0s0ji6SR+8uceJXzRFeS2JuchERdOBEW507pi76kmcy10wfGw4knkfsRsPYTvycHgAV5lJRWW8HUm3hGphjfNKyKJj5JHnDWMaXOcewAcVZGg9LUVo8NvGtIoqVtHIxkUdZs7DHEBwfxwTvAHYQefD82mzXPo2ukF3u9PS1VunPg808I2n021wcMjcORxx8+M2Pq2yQ6p03NRskbtSAS08oORtDe0+Y/0Kn6nU5xFPyv3GqqcZb6r2PdS/o250fhVufTyxzROY2ogwctPIOHf/RUbZqq49Guqn007C6FpDJ2AYE8X7sje8cR6Qvd0ealn0nfZbVdw+Kkml6qZjz/ALvLw2vMcgH0FSzplbY5LVC+qqGR3ZgJpA0bT3tONpp7G955rOuDpsdUlmMj3KXHDiWzRI9TxWPUOlHz11ZFHQSRiaGsD8dUcZa9p7e70Kqrn0jXqqsbLOySMFrTFLXt+XUsG7OyR8XI48T5lEX1dRJSx0klRM+micXRwuedhhJySBwyvimqdHGCxJ57GNl7l02AAAwNw7kRE4LhERABXj0K/NGT7XJ7lRyvHoV+aMn2uT3JL4h6P3GNL6hYCIiiFEiPSffTY9KTuids1NW4U0ODvBcDk+hocfQufAAAAMYAwMKx+m26Ge+0lrYTsUsHWv7Np5wPSA3/AOlXCuaGtQqz7snaiWZ47BEROGAQkAZJwO1eq2W6tutSKa20stVPjaLIx8kdp5AedWT0f6Csl3sX6RrZ31M8vxDGPitpntdktI4l2Rg53Y5bznG6+FUcs911ubwjW6Z6LK+7W5tbcasUAlbtQxdXtvweBdvGM9nFSe+3Sp6NtM2aht9JTTOcS2aR4Ia52MuO7fknJXj1lrm/aY1d4MYIXWwNa9kRjO1LHjeQ7Pys5HoGeKm1wo7ZrPTQYXbdLVsD4pQPjMdycM8CPxCmWWWNxlbvBjcIxSah+Y/Nhu1t1np0ymJj4ZmmKpppBnYdje09vceYwVHNPVUuirx4s3aQm1VBJtNZK7I37zE48iCd2d3rwoBYrjcujzVklLXMc5hIjqYWZImaT8V7BzPZ6Rx4T+4WG+a7DTeyLPaGv24KRrGvqHctp7jkNOM4A7d6J0qttN+R/wB2+p2M3JbLzIgnSjdbHd78J7KOsla0sqahoAZMRgDHaQN2eBGOOFD5JJJZOsmkfI/ABc95ccDgMnsV+UHRnpejYA6ikqnYwX1EznE9+OA9AXt8QNLeRqf7/wAVtDW01xUUm8Gb085PLZzoi6K8QNLeRqf7/wAU8QNLeRqf7/xXv8Rr7M54WXc51RdFeIGlvI1P9/4p4gaW8jU/3/ij8Rr7M54SXc51RdFeIGlvI1P9/wCKeIGlvI1P9/4o/Ea+zDwku5zqrx6FfmjJ9rk9y3Pwf6W8jU/rP4rc2i0UFlpTTWymZTwlxeWMzjJ4lL6rVwuhwpGtNDhLLZ7kRFPGjmzXlaa/WN2mDtpragxNPYGDZI9YK8Vgsdx1BXeB2un62QAGRzjhkQPNx5c+84OFtNLWF+rtWzwOL2QOllqaiVvENL+APaS7+p5K9aentOl7OWRNhoaGBpLnE4HnJ5k+sqzdqeRFVxWXgnwq5jcn0KC1fpms0tcm0tW5ssUrNuKdowH8NoY5EH3Hnu+UWl7zLp+a+tpC23RN2ttxw57Ob2t5tHHPZvGVvekDXXjNLFT0FOIqGnk6yKSWMdY9w4Owfkju4nO/HBWb0f6qg1RaSycRtr6doZUxAYDs7g8D6Jx6DkLs77q6lKUf1OxrhKbSZouhq9UM9sltIghgr4TtuLG4NQzPyieZGcH0dq917adFah8YKdrW2S4SBl1Z9TIThswHeTh35qI6r0bd9NamprnpKklnjdKZKdrG7QgedxY4cmEEjPZkZ7bcuL6J9tqG3V0DabqsVLZHDZa0jfnuSVzip8cd1Lqv7/BvXnh4X1RpNd6Zi1XYi2AsFZEOspJc7s44E/RI9xVT6O1rXaRirqGSmMzCXbED3Y6mcHBz3bjkDmPOvxWayuVJbprBZ695tccj209UWFs7od2yzPIDeM4yRjgok/4kZ2eDW7sJ7T6ZqDjZun0F7LU5Jx6l0dHFsq9Q1B1fqJ4qKhxdHRMLcMia04Lmt5b8gfmrJAPNeDT1NHR2SgpoQGxx07GtA/hC2KkWz45N+w7XHETCyiLM9hERABERABERABERABERAFRdBvVtrL20/tQ2LPmBf78r39OTKl1mtzo2PdSsqS6YtBIa7ZIaXd3yuPPCg9mvL9G69raiSN7oG1M9PNG3iYjJkEDtGGn19qva33C33qibUUM8NVTSDGWEOB7QRyPcVR1Ddd6txlMVqSlXwZ3OarNa669VraS1wOqJ3EZ2PksHa48APP8Aep9V6Pu2gqSj1Jb6ptRUU2TXxAEM6s4yBzLe3Pcd2FbZZRW2nkmxBSwtaXPfuY0AcSSqq1v0nmpbLbtN7oj8SWte0HbGN4YDy3kbR9HIr2tRbqJcMI7e545UKo5k9zcydL1kFF1kdHXuqSP2BY0AH+Laxjzb+5VPfL1W3u41VbWynaqXBzomuOwA3Ow3HPZ5E9uVruG4cETlWmrqeYrcwnbOfUIRkEdqImDI6P0Dd2XrSlvqmkdY2Pqpm/Re3cR92R3EKRLnPQ+rajStwc/YdPQz/t6cEZJ+k3/MOHf6lfNiv1svtGKq11cc7D8poOHMPY5vEHzqDqtPKqba6Mp02qcce5s0WMplKmxlERABFhZQARYWUAEWMplAGUREAc99KtD4DretIDg2qYyoB5HI2T97SovTVVTRvc+kqZqd7vlOhkLCfPjire6bbQ6e10d3hj2nUkhimI5Rv5+hwb61Tiv6SaspX02Jl8XGxnoq6+trWbFZW1NQzOdmaZzxnzErzoiYSS2MnuERF04EREAF9aWpqKOobUUc8sE7eEkTy13myOI7l8kQ91g6ngldF0j6rpGln6TFQ393wiBjiPSACfTlen4UtV/X0nsv5qFosXp6n/qv2PfNn3Jp8KWq/r6T2X80+FLVf19J7L+ahaI8PV8qDmz7k0+FLVf19J7L+afClqv6+k9l/NQtEeHq+VBzZ9yafClqv6+k9l/NPhS1X9fSey/moWiPD1fKg5s+5NPhS1X/AIikH/i/mrP6NL7X6h0++tuj43zCocwGNmyMADkufFePQr80ZPtcnuSmtqrhVmKwb6ecpTw2WAiIpA8eS50EFyt9RRVTdqGeMxvHcQuZbza6iy3SpttZvmp37JcBgPHJw843rqTCgHSro83uhF0t0QdcaVvxmgb5o+Oz5xxHpHNOaK/lz4X0YvqK+OOV1KORPQiuE4IiIAIiIAIiIAIiIAIiIAIiIAIiIAK8ehX5oyfa5PcqOV49CvzRk+1ye5JfEPR+4xpvULAREUQohYIWUQBUnSZ0fuL575YYC5xy+rpGDj2vYO3tbz4jfuNUgggEHIK6wwFX2uejemvTpK+zllLcXAl0ZGIpz/mwNx7x6QVS0us4VwWdO4pdp8+aJSCL1XS21lorDR3Onkp5x+68fKHaDwI7wvKqqaayhLDQREXTgREQAREQAREQAREQAREQAV49CvzRk+1ye5Ucrx6FfmjJ9rk9yS1/o/cY0vqFgIiKIUQiIgAsLKIA8N2tNDeKY01ypY6iI/uvHDvB4g+ZVjqDogc0Ol07WbuPg9W4+oPAz6wfOrcQ7wtqr7Kn5WeJ1xn1OYrzp28WRx/SdunhYP8Ai7O1H/MMgenC1QIPAhdYFoIwd4WjuujtO3baNbaaZzyMdYxvVv8A5m4Kdh8SXSa/YWlpPlZzYmFd1Z0R6flB8FnrqY90u2B/MCfvWiruiOKN2KW9yN/6tMH/ANHNTUddS/f+DCVE0VcimFXoKWllMbrqx/eKUj/9r4eJcnlJvs/9635sMZyeOCRFkUp8S5PKTfZv708S5PKTfZv70c2AcDIsilPiXJ5Sb7N/eniXJ5Sb7N/ejmwDgZFkUp8S5PKTfZv708S5PKTfZj/rRzYBwMiyuvofnbT6Mkkfk/7W8BrRkuJwAAq9Gi5D/wAyZ7Mf9aszQFpdbNJPj8IEkkdTJMx4j2RkDhjJ4jI480prZxlVhdzeiLU8kkp79Syb5v1DS0Oa9xGyWnhv78HuODgnCLS2KiprlFJTNbJDDGGZG0HOc5rdkHOBuxy7UUtqC6jfFI//2Q=="/>
          <p:cNvSpPr>
            <a:spLocks noChangeAspect="1" noChangeArrowheads="1"/>
          </p:cNvSpPr>
          <p:nvPr/>
        </p:nvSpPr>
        <p:spPr bwMode="auto">
          <a:xfrm>
            <a:off x="0" y="-369888"/>
            <a:ext cx="120015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114" name="AutoShape 10" descr="data:image/jpeg;base64,/9j/4AAQSkZJRgABAQAAAQABAAD/2wBDAAkGBwgHBgkIBwgKCgkLDRYPDQwMDRsUFRAWIB0iIiAdHx8kKDQsJCYxJx8fLT0tMTU3Ojo6Iys/RD84QzQ5Ojf/2wBDAQoKCg0MDRoPDxo3JR8lNzc3Nzc3Nzc3Nzc3Nzc3Nzc3Nzc3Nzc3Nzc3Nzc3Nzc3Nzc3Nzc3Nzc3Nzc3Nzc3Nzf/wAARCACdAKYDASIAAhEBAxEB/8QAHAABAAIDAQEBAAAAAAAAAAAAAAYHAQUIBAMC/8QAShAAAQMDAQQECAoIAwkBAAAAAQACAwQFEQYSITFBBxNRYRQWVXGBkZTBFyIyNlJTdKHR4RUjM0JykrHiVGLSJDRDRXOChJOiwv/EABkBAAMBAQEAAAAAAAAAAAAAAAAEBQMBAv/EADARAAICAQIEBAQGAwEAAAAAAAABAgMRBCESEzFRFCIzQQVSYYEVMnGRofAjQnLB/9oADAMBAAIRAxEAPwC8UREAERYJwgDK/JcAMk486jWrdbWvTEWzUOM9a4ZZSxEbR7z9Ed59GVS+p9aXrUjpI6qfqaJ3Ckh3Mx2OPF3p3dyao0ll2/RGNl8YfqW9qDpH0/ZXGITurakcYqQB2PO7OyPXlQO7dLl5qHFtrpKajj+lIDK/3Aeoqu0VKvQ1QW6yJy1E30N1X6u1FcMipvNYBnOzC/qgP5cLVuq6p5Jkq6h5PEumcSfWV8UTUYRj0Ri231Z+zLIeMkn85/Ffnadzc4+krC2dgsFz1DV+DWqnMrgMvkcdmOMci53LOOG89y7KSistnUsvCNbk9p9aBzs7nH1rZaisdZp26SUFcGl7QHMkZ8mRp4OC3+nOjq9XY0dTVQ+C0E0g6wvdsyiPGdoNI3Zxjfv3jcs5XQjHib2OqEm8JENM2DvlOf41b3QtaKd1vqL1N+sqTM6CMuOeraACcd5zx7ApnZDpsiWz2d1A80nxZaeMhxby+NzJzxJ5qF379I9G1wluFkgjqLHXSZkpXk4glPYRnZB4Dly7EhZqHqE64rDYzCpVtTbyiQTjW10kraTZt9ppDMWxVbXGSbquG5vDaPHJIx2HioXq/o6rLJaJ7nQXiqqmUzDLUMmcQ7ZG8uBHHHHB9alEzNf3+3Cop6ihsRe5uxSlpdIW8y5+DsnsaG+chNfX2OxaMks9dWiru9XRmmLg0Bzi5uy6QgfJG8nzrCqU4SSg19UjWcYyTcik/Cqn/E1H/td+Ku/oZkkk0nI6SR7z4XJgvcSeXaqLV49CvzRk+1ye5O69f4vuhbTeoWAiIopRCIsEoAEjB3qtukLpEbbDLarFI19fgiWoGHNp+4ci/wC4c88FnpQ1wbWx9ns8oFe9v6+ZpGadpHD+Mg7uwb+xUwTkkkkknJJO8qjo9JxeefQUvvx5Y9T9TSSTzyTzyOkmkdtSSOOS89pK/CIq6EgiIg4ERDuGSgAtrp/UV007JUy2qYRmoi6t4czaHc4D6Q345b94K9OiNOO1RfG0PWGKCNvW1Eg3kMzwHeeH3q46TQ2jpKR0MFso5w3LHS7W3IHDj8fOQfSlNRqaq3wSWTeqqUt1sQ2m6PLncLK6/OvPhd7la2ppJGv24+Th8Y7iTywNkbhjCn2iNSx6ltHXOb1VbTu6mrgO4skHHd2Hl6uIKjWmqmp0RfvFi7Sl9rq3l1rqnjc3f+zce3h6f4gB9NYUVRpO+t1jaI3Ppn4ZdqSMftGE46wd43eobwMpCzNj4G/+X/5/fcajiO6+5C9WWq4aD1ay6WpzhTTPdJBIclvxjl8Tu38N/EZVnN1Jp6+6PkuFylhZb5mGOphncMtcRvjI+l2Y47iFH+kjV+mqqwOt4LLlNUsbJEyF4/VHi17nfukdnE8MYKpoudsBhcSAc4zuzjGcdqYhS9RCLmsNe5i7FVJqO6ZKpNe6gpI5aG1Xec0DHFtPLPBGZxHyBJB5du9RionmqqiWoqZXyzyu2pJHuy5x7yvmifhXGH5ULynKXVhXj0K/NGT7XJ7lRyvHoV+aMn2uT3JXX+j9zXS+oWAiIohRCjWvNTR6Ysb6kbLqub9VTRnm/HE9w4n1c1I3HAO9c69IOonai1HNLFJtUVP+ppgDuIHynf8AcfuATOko5tm/RGN1nBH6kenmlqJpJqiR0s0ji6SR+8uceJXzRFeS2JuchERdOBEW507pi76kmcy10wfGw4knkfsRsPYTvycHgAV5lJRWW8HUm3hGphjfNKyKJj5JHnDWMaXOcewAcVZGg9LUVo8NvGtIoqVtHIxkUdZs7DHEBwfxwTvAHYQefD82mzXPo2ukF3u9PS1VunPg808I2n021wcMjcORxx8+M2Pq2yQ6p03NRskbtSAS08oORtDe0+Y/0Kn6nU5xFPyv3GqqcZb6r2PdS/o250fhVufTyxzROY2ogwctPIOHf/RUbZqq49Guqn007C6FpDJ2AYE8X7sje8cR6Qvd0ealn0nfZbVdw+Kkml6qZjz/ALvLw2vMcgH0FSzplbY5LVC+qqGR3ZgJpA0bT3tONpp7G955rOuDpsdUlmMj3KXHDiWzRI9TxWPUOlHz11ZFHQSRiaGsD8dUcZa9p7e70Kqrn0jXqqsbLOySMFrTFLXt+XUsG7OyR8XI48T5lEX1dRJSx0klRM+micXRwuedhhJySBwyvimqdHGCxJ57GNl7l02AAAwNw7kRE4LhERABXj0K/NGT7XJ7lRyvHoV+aMn2uT3JL4h6P3GNL6hYCIiiFEiPSffTY9KTuids1NW4U0ODvBcDk+hocfQufAAAAMYAwMKx+m26Ge+0lrYTsUsHWv7Np5wPSA3/AOlXCuaGtQqz7snaiWZ47BEROGAQkAZJwO1eq2W6tutSKa20stVPjaLIx8kdp5AedWT0f6Csl3sX6RrZ31M8vxDGPitpntdktI4l2Rg53Y5bznG6+FUcs911ubwjW6Z6LK+7W5tbcasUAlbtQxdXtvweBdvGM9nFSe+3Sp6NtM2aht9JTTOcS2aR4Ia52MuO7fknJXj1lrm/aY1d4MYIXWwNa9kRjO1LHjeQ7Pys5HoGeKm1wo7ZrPTQYXbdLVsD4pQPjMdycM8CPxCmWWWNxlbvBjcIxSah+Y/Nhu1t1np0ymJj4ZmmKpppBnYdje09vceYwVHNPVUuirx4s3aQm1VBJtNZK7I37zE48iCd2d3rwoBYrjcujzVklLXMc5hIjqYWZImaT8V7BzPZ6Rx4T+4WG+a7DTeyLPaGv24KRrGvqHctp7jkNOM4A7d6J0qttN+R/wB2+p2M3JbLzIgnSjdbHd78J7KOsla0sqahoAZMRgDHaQN2eBGOOFD5JJJZOsmkfI/ABc95ccDgMnsV+UHRnpejYA6ikqnYwX1EznE9+OA9AXt8QNLeRqf7/wAVtDW01xUUm8Gb085PLZzoi6K8QNLeRqf7/wAU8QNLeRqf7/xXv8Rr7M54WXc51RdFeIGlvI1P9/4p4gaW8jU/3/ij8Rr7M54SXc51RdFeIGlvI1P9/wCKeIGlvI1P9/4o/Ea+zDwku5zqrx6FfmjJ9rk9y3Pwf6W8jU/rP4rc2i0UFlpTTWymZTwlxeWMzjJ4lL6rVwuhwpGtNDhLLZ7kRFPGjmzXlaa/WN2mDtpragxNPYGDZI9YK8Vgsdx1BXeB2un62QAGRzjhkQPNx5c+84OFtNLWF+rtWzwOL2QOllqaiVvENL+APaS7+p5K9aentOl7OWRNhoaGBpLnE4HnJ5k+sqzdqeRFVxWXgnwq5jcn0KC1fpms0tcm0tW5ssUrNuKdowH8NoY5EH3Hnu+UWl7zLp+a+tpC23RN2ttxw57Ob2t5tHHPZvGVvekDXXjNLFT0FOIqGnk6yKSWMdY9w4Owfkju4nO/HBWb0f6qg1RaSycRtr6doZUxAYDs7g8D6Jx6DkLs77q6lKUf1OxrhKbSZouhq9UM9sltIghgr4TtuLG4NQzPyieZGcH0dq917adFah8YKdrW2S4SBl1Z9TIThswHeTh35qI6r0bd9NamprnpKklnjdKZKdrG7QgedxY4cmEEjPZkZ7bcuL6J9tqG3V0DabqsVLZHDZa0jfnuSVzip8cd1Lqv7/BvXnh4X1RpNd6Zi1XYi2AsFZEOspJc7s44E/RI9xVT6O1rXaRirqGSmMzCXbED3Y6mcHBz3bjkDmPOvxWayuVJbprBZ695tccj209UWFs7od2yzPIDeM4yRjgok/4kZ2eDW7sJ7T6ZqDjZun0F7LU5Jx6l0dHFsq9Q1B1fqJ4qKhxdHRMLcMia04Lmt5b8gfmrJAPNeDT1NHR2SgpoQGxx07GtA/hC2KkWz45N+w7XHETCyiLM9hERABERABERABERABERAFRdBvVtrL20/tQ2LPmBf78r39OTKl1mtzo2PdSsqS6YtBIa7ZIaXd3yuPPCg9mvL9G69raiSN7oG1M9PNG3iYjJkEDtGGn19qva33C33qibUUM8NVTSDGWEOB7QRyPcVR1Ddd6txlMVqSlXwZ3OarNa669VraS1wOqJ3EZ2PksHa48APP8Aep9V6Pu2gqSj1Jb6ptRUU2TXxAEM6s4yBzLe3Pcd2FbZZRW2nkmxBSwtaXPfuY0AcSSqq1v0nmpbLbtN7oj8SWte0HbGN4YDy3kbR9HIr2tRbqJcMI7e545UKo5k9zcydL1kFF1kdHXuqSP2BY0AH+Laxjzb+5VPfL1W3u41VbWynaqXBzomuOwA3Ow3HPZ5E9uVruG4cETlWmrqeYrcwnbOfUIRkEdqImDI6P0Dd2XrSlvqmkdY2Pqpm/Re3cR92R3EKRLnPQ+rajStwc/YdPQz/t6cEZJ+k3/MOHf6lfNiv1svtGKq11cc7D8poOHMPY5vEHzqDqtPKqba6Mp02qcce5s0WMplKmxlERABFhZQARYWUAEWMplAGUREAc99KtD4DretIDg2qYyoB5HI2T97SovTVVTRvc+kqZqd7vlOhkLCfPjire6bbQ6e10d3hj2nUkhimI5Rv5+hwb61Tiv6SaspX02Jl8XGxnoq6+trWbFZW1NQzOdmaZzxnzErzoiYSS2MnuERF04EREAF9aWpqKOobUUc8sE7eEkTy13myOI7l8kQ91g6ngldF0j6rpGln6TFQ393wiBjiPSACfTlen4UtV/X0nsv5qFosXp6n/qv2PfNn3Jp8KWq/r6T2X80+FLVf19J7L+ahaI8PV8qDmz7k0+FLVf19J7L+afClqv6+k9l/NQtEeHq+VBzZ9yafClqv6+k9l/NPhS1X9fSey/moWiPD1fKg5s+5NPhS1X/AIikH/i/mrP6NL7X6h0++tuj43zCocwGNmyMADkufFePQr80ZPtcnuSmtqrhVmKwb6ecpTw2WAiIpA8eS50EFyt9RRVTdqGeMxvHcQuZbza6iy3SpttZvmp37JcBgPHJw843rqTCgHSro83uhF0t0QdcaVvxmgb5o+Oz5xxHpHNOaK/lz4X0YvqK+OOV1KORPQiuE4IiIAIiIAIiIAIiIAIiIAIiIAIiIAK8ehX5oyfa5PcqOV49CvzRk+1ye5JfEPR+4xpvULAREUQohYIWUQBUnSZ0fuL575YYC5xy+rpGDj2vYO3tbz4jfuNUgggEHIK6wwFX2uejemvTpK+zllLcXAl0ZGIpz/mwNx7x6QVS0us4VwWdO4pdp8+aJSCL1XS21lorDR3Onkp5x+68fKHaDwI7wvKqqaayhLDQREXTgREQAREQAREQAREQAREQAV49CvzRk+1ye5Ucrx6FfmjJ9rk9yS1/o/cY0vqFgIiKIUQiIgAsLKIA8N2tNDeKY01ypY6iI/uvHDvB4g+ZVjqDogc0Ol07WbuPg9W4+oPAz6wfOrcQ7wtqr7Kn5WeJ1xn1OYrzp28WRx/SdunhYP8Ai7O1H/MMgenC1QIPAhdYFoIwd4WjuujtO3baNbaaZzyMdYxvVv8A5m4Kdh8SXSa/YWlpPlZzYmFd1Z0R6flB8FnrqY90u2B/MCfvWiruiOKN2KW9yN/6tMH/ANHNTUddS/f+DCVE0VcimFXoKWllMbrqx/eKUj/9r4eJcnlJvs/9635sMZyeOCRFkUp8S5PKTfZv708S5PKTfZv70c2AcDIsilPiXJ5Sb7N/eniXJ5Sb7N/ejmwDgZFkUp8S5PKTfZv708S5PKTfZj/rRzYBwMiyuvofnbT6Mkkfk/7W8BrRkuJwAAq9Gi5D/wAyZ7Mf9aszQFpdbNJPj8IEkkdTJMx4j2RkDhjJ4jI480prZxlVhdzeiLU8kkp79Syb5v1DS0Oa9xGyWnhv78HuODgnCLS2KiprlFJTNbJDDGGZG0HOc5rdkHOBuxy7UUtqC6jfFI//2Q=="/>
          <p:cNvSpPr>
            <a:spLocks noChangeAspect="1" noChangeArrowheads="1"/>
          </p:cNvSpPr>
          <p:nvPr/>
        </p:nvSpPr>
        <p:spPr bwMode="auto">
          <a:xfrm>
            <a:off x="0" y="-369888"/>
            <a:ext cx="120015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2" name="Picture 31" descr="C:\Users\thejaswini.c\Desktop\nbjhkhjk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52400"/>
            <a:ext cx="2362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898525"/>
            <a:ext cx="4457700" cy="588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110C27F-29A2-03F8-3F00-B09C8DDE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25BBA0-302F-41FE-F9BB-D234A8C12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86</a:t>
            </a:fld>
            <a:endParaRPr lang="en-US"/>
          </a:p>
        </p:txBody>
      </p:sp>
    </p:spTree>
  </p:cSld>
  <p:clrMapOvr>
    <a:masterClrMapping/>
  </p:clrMapOvr>
  <p:transition spd="slow">
    <p:randomBar dir="vert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G_3326"/>
          <p:cNvPicPr>
            <a:picLocks noChangeAspect="1" noChangeArrowheads="1"/>
          </p:cNvPicPr>
          <p:nvPr/>
        </p:nvPicPr>
        <p:blipFill>
          <a:blip r:embed="rId2" cstate="print">
            <a:lum bright="6000" contrast="16000"/>
          </a:blip>
          <a:srcRect l="5190"/>
          <a:stretch>
            <a:fillRect/>
          </a:stretch>
        </p:blipFill>
        <p:spPr bwMode="auto">
          <a:xfrm>
            <a:off x="1600200" y="996436"/>
            <a:ext cx="5608637" cy="4283075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667000" y="5029200"/>
            <a:ext cx="441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1447800" y="5532063"/>
            <a:ext cx="6553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dirty="0"/>
              <a:t>Kohoutky</a:t>
            </a:r>
            <a:endParaRPr lang="en-US" dirty="0"/>
          </a:p>
          <a:p>
            <a:pPr algn="ctr">
              <a:spcBef>
                <a:spcPct val="50000"/>
              </a:spcBef>
            </a:pP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AA7388E-761C-05D5-8FCB-3921764A4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C7C8C5-1748-336E-0429-361FD5499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87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8BEA0A-9510-6724-6A45-F3157FB139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Copy of IMG_3175"/>
          <p:cNvPicPr>
            <a:picLocks noChangeAspect="1" noChangeArrowheads="1"/>
          </p:cNvPicPr>
          <p:nvPr/>
        </p:nvPicPr>
        <p:blipFill>
          <a:blip r:embed="rId2" cstate="print">
            <a:lum bright="6000" contrast="16000"/>
          </a:blip>
          <a:srcRect/>
          <a:stretch>
            <a:fillRect/>
          </a:stretch>
        </p:blipFill>
        <p:spPr bwMode="auto">
          <a:xfrm>
            <a:off x="1524000" y="381000"/>
            <a:ext cx="2895600" cy="2444750"/>
          </a:xfrm>
          <a:prstGeom prst="rect">
            <a:avLst/>
          </a:prstGeom>
          <a:noFill/>
          <a:ln w="57150" algn="ctr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30725" name="Picture 5" descr="IMG_3166"/>
          <p:cNvPicPr>
            <a:picLocks noChangeAspect="1" noChangeArrowheads="1"/>
          </p:cNvPicPr>
          <p:nvPr/>
        </p:nvPicPr>
        <p:blipFill>
          <a:blip r:embed="rId3" cstate="print">
            <a:lum bright="6000" contrast="16000"/>
          </a:blip>
          <a:srcRect/>
          <a:stretch>
            <a:fillRect/>
          </a:stretch>
        </p:blipFill>
        <p:spPr bwMode="auto">
          <a:xfrm>
            <a:off x="5029200" y="415925"/>
            <a:ext cx="2895600" cy="2403475"/>
          </a:xfrm>
          <a:prstGeom prst="rect">
            <a:avLst/>
          </a:prstGeom>
          <a:noFill/>
          <a:ln w="57150" algn="ctr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30726" name="Picture 6" descr="IMG_3172"/>
          <p:cNvPicPr>
            <a:picLocks noChangeAspect="1" noChangeArrowheads="1"/>
          </p:cNvPicPr>
          <p:nvPr/>
        </p:nvPicPr>
        <p:blipFill>
          <a:blip r:embed="rId4" cstate="print">
            <a:lum bright="6000" contrast="16000"/>
          </a:blip>
          <a:srcRect/>
          <a:stretch>
            <a:fillRect/>
          </a:stretch>
        </p:blipFill>
        <p:spPr bwMode="auto">
          <a:xfrm>
            <a:off x="1524000" y="3124200"/>
            <a:ext cx="2895600" cy="2252663"/>
          </a:xfrm>
          <a:prstGeom prst="rect">
            <a:avLst/>
          </a:prstGeom>
          <a:noFill/>
          <a:ln w="57150" algn="ctr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30727" name="Picture 7" descr="IMG_3168"/>
          <p:cNvPicPr>
            <a:picLocks noChangeAspect="1" noChangeArrowheads="1"/>
          </p:cNvPicPr>
          <p:nvPr/>
        </p:nvPicPr>
        <p:blipFill>
          <a:blip r:embed="rId5" cstate="print">
            <a:lum bright="6000" contrast="16000"/>
          </a:blip>
          <a:srcRect/>
          <a:stretch>
            <a:fillRect/>
          </a:stretch>
        </p:blipFill>
        <p:spPr bwMode="auto">
          <a:xfrm>
            <a:off x="5029200" y="3141663"/>
            <a:ext cx="2895600" cy="2268537"/>
          </a:xfrm>
          <a:prstGeom prst="rect">
            <a:avLst/>
          </a:prstGeom>
          <a:noFill/>
          <a:ln w="57150" algn="ctr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1219200" y="5486400"/>
            <a:ext cx="7010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dirty="0"/>
              <a:t>úderníky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9FF7442-48BB-451E-A3B7-11110F285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89B857-67BF-02F6-2794-614CEC39D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88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47B32A-07A3-352C-AA61-96EEFF142E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9000" y="5991064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IMG_3351"/>
          <p:cNvPicPr>
            <a:picLocks noChangeAspect="1" noChangeArrowheads="1"/>
          </p:cNvPicPr>
          <p:nvPr/>
        </p:nvPicPr>
        <p:blipFill>
          <a:blip r:embed="rId2" cstate="print">
            <a:lum bright="22000" contrast="4000"/>
          </a:blip>
          <a:srcRect/>
          <a:stretch>
            <a:fillRect/>
          </a:stretch>
        </p:blipFill>
        <p:spPr bwMode="auto">
          <a:xfrm>
            <a:off x="1600200" y="609600"/>
            <a:ext cx="6553200" cy="3644900"/>
          </a:xfrm>
          <a:prstGeom prst="rect">
            <a:avLst/>
          </a:prstGeom>
          <a:noFill/>
          <a:ln w="57150" algn="ctr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600200" y="4724400"/>
            <a:ext cx="6400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dirty="0"/>
              <a:t>Pojistkové páky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F6929FF-0959-EA16-6369-9058EC720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DF18AC-ABFD-B1CF-F5B6-11DB61CDA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89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185BF6-9AAC-DF34-CDD1-DFC2B3F0F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381" y="5893148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521864" y="1726442"/>
          <a:ext cx="4053384" cy="448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947721421"/>
              </p:ext>
            </p:extLst>
          </p:nvPr>
        </p:nvGraphicFramePr>
        <p:xfrm>
          <a:off x="4582885" y="1628611"/>
          <a:ext cx="4167685" cy="4541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-103287" y="1412546"/>
            <a:ext cx="32993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>
                <a:latin typeface="Lucis san"/>
              </a:rPr>
              <a:t>Základní charakteristiky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27645" y="1412546"/>
            <a:ext cx="41148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>
                <a:latin typeface="Lucis san"/>
              </a:rPr>
              <a:t>Sekundární charakteristiky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780989" y="3070857"/>
            <a:ext cx="61722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777989" y="3619864"/>
            <a:ext cx="61722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398209" y="2541789"/>
            <a:ext cx="1244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/>
              <a:t>Hausnerův</a:t>
            </a:r>
            <a:r>
              <a:rPr lang="en-US" sz="1200" i="1" dirty="0"/>
              <a:t> </a:t>
            </a:r>
            <a:r>
              <a:rPr lang="en-US" sz="1800" i="1" dirty="0" err="1"/>
              <a:t>poměr</a:t>
            </a:r>
            <a:r>
              <a:rPr lang="cs-CZ" sz="1800" i="1" dirty="0"/>
              <a:t> (%sypkost prášku)</a:t>
            </a:r>
          </a:p>
          <a:p>
            <a:endParaRPr lang="en-US" sz="18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7398208" y="3328279"/>
            <a:ext cx="103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/>
              <a:t>Carrův</a:t>
            </a:r>
            <a:r>
              <a:rPr lang="en-US" sz="1200" i="1" dirty="0"/>
              <a:t> index</a:t>
            </a:r>
            <a:r>
              <a:rPr lang="cs-CZ" sz="1200" i="1" dirty="0"/>
              <a:t> (stlačitelnost prášku)</a:t>
            </a:r>
            <a:r>
              <a:rPr lang="en-US" sz="1200" i="1" dirty="0"/>
              <a:t> </a:t>
            </a:r>
            <a:endParaRPr lang="en-US" sz="1800" i="1" dirty="0"/>
          </a:p>
        </p:txBody>
      </p:sp>
      <p:sp>
        <p:nvSpPr>
          <p:cNvPr id="16" name="Rectangle 15"/>
          <p:cNvSpPr/>
          <p:nvPr/>
        </p:nvSpPr>
        <p:spPr>
          <a:xfrm>
            <a:off x="0" y="857021"/>
            <a:ext cx="6892910" cy="555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50" dirty="0">
                <a:solidFill>
                  <a:schemeClr val="tx1"/>
                </a:solidFill>
                <a:latin typeface="Myriad pro"/>
                <a:cs typeface="Arial" panose="020B0604020202020204" pitchFamily="34" charset="0"/>
              </a:rPr>
              <a:t>CHARAKTERISTIKA PRODUKTU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96197" y="886383"/>
            <a:ext cx="2136769" cy="48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230979"/>
      </p:ext>
    </p:extLst>
  </p:cSld>
  <p:clrMapOvr>
    <a:masterClrMapping/>
  </p:clrMapOvr>
  <p:transition spd="slow">
    <p:randomBar dir="vert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Sights-2"/>
          <p:cNvPicPr>
            <a:picLocks noChangeAspect="1" noChangeArrowheads="1"/>
          </p:cNvPicPr>
          <p:nvPr/>
        </p:nvPicPr>
        <p:blipFill>
          <a:blip r:embed="rId2" cstate="print">
            <a:lum bright="44000" contrast="-6000"/>
          </a:blip>
          <a:srcRect/>
          <a:stretch>
            <a:fillRect/>
          </a:stretch>
        </p:blipFill>
        <p:spPr bwMode="auto">
          <a:xfrm>
            <a:off x="1828800" y="533400"/>
            <a:ext cx="6477000" cy="3733800"/>
          </a:xfrm>
          <a:prstGeom prst="rect">
            <a:avLst/>
          </a:prstGeom>
          <a:noFill/>
          <a:ln w="57150" algn="ctr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371600" y="4648200"/>
            <a:ext cx="7391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dirty="0" err="1"/>
              <a:t>Kontjnery</a:t>
            </a:r>
            <a:r>
              <a:rPr lang="cs-CZ" dirty="0"/>
              <a:t> a základny hledí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D717E4D-D0A3-BC38-2040-AE8F68E57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21404B-7107-695D-4FFB-0982C1DEE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90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3E5F0C-557D-762D-8299-0A8EC339D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9218" y="6023894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IMG_3474"/>
          <p:cNvPicPr>
            <a:picLocks noChangeAspect="1" noChangeArrowheads="1"/>
          </p:cNvPicPr>
          <p:nvPr/>
        </p:nvPicPr>
        <p:blipFill>
          <a:blip r:embed="rId2" cstate="print">
            <a:lum bright="18000" contrast="32000"/>
          </a:blip>
          <a:srcRect/>
          <a:stretch>
            <a:fillRect/>
          </a:stretch>
        </p:blipFill>
        <p:spPr bwMode="auto">
          <a:xfrm>
            <a:off x="1320800" y="1905000"/>
            <a:ext cx="3251200" cy="24384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6869" name="Picture 5" descr="IMG_3475"/>
          <p:cNvPicPr>
            <a:picLocks noChangeAspect="1" noChangeArrowheads="1"/>
          </p:cNvPicPr>
          <p:nvPr/>
        </p:nvPicPr>
        <p:blipFill>
          <a:blip r:embed="rId3" cstate="print">
            <a:lum bright="6000" contrast="38000"/>
          </a:blip>
          <a:srcRect/>
          <a:stretch>
            <a:fillRect/>
          </a:stretch>
        </p:blipFill>
        <p:spPr bwMode="auto">
          <a:xfrm>
            <a:off x="5207000" y="1905000"/>
            <a:ext cx="3251200" cy="24384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2362200" y="4724400"/>
            <a:ext cx="5181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dirty="0"/>
              <a:t>Wolframové krychličky a kuličky do granátů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87CA3CC-6F9F-C0F0-B01F-EE8782D99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568132-2F69-5D68-C73F-0535580BE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91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E4C51D-854F-98D0-1093-973338353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001000" cy="914400"/>
          </a:xfrm>
        </p:spPr>
        <p:txBody>
          <a:bodyPr/>
          <a:lstStyle/>
          <a:p>
            <a:r>
              <a:rPr lang="en-US" dirty="0" err="1"/>
              <a:t>Zákazníci</a:t>
            </a:r>
            <a:endParaRPr lang="en-US" dirty="0"/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 rot="506128">
            <a:off x="1966239" y="4667192"/>
            <a:ext cx="1401466" cy="1212403"/>
          </a:xfrm>
          <a:custGeom>
            <a:avLst/>
            <a:gdLst/>
            <a:ahLst/>
            <a:cxnLst>
              <a:cxn ang="0">
                <a:pos x="171" y="201"/>
              </a:cxn>
              <a:cxn ang="0">
                <a:pos x="0" y="30"/>
              </a:cxn>
              <a:cxn ang="0">
                <a:pos x="24" y="0"/>
              </a:cxn>
              <a:cxn ang="0">
                <a:pos x="233" y="121"/>
              </a:cxn>
              <a:cxn ang="0">
                <a:pos x="171" y="201"/>
              </a:cxn>
            </a:cxnLst>
            <a:rect l="0" t="0" r="r" b="b"/>
            <a:pathLst>
              <a:path w="233" h="201">
                <a:moveTo>
                  <a:pt x="171" y="201"/>
                </a:moveTo>
                <a:cubicBezTo>
                  <a:pt x="0" y="30"/>
                  <a:pt x="0" y="30"/>
                  <a:pt x="0" y="30"/>
                </a:cubicBezTo>
                <a:cubicBezTo>
                  <a:pt x="9" y="21"/>
                  <a:pt x="17" y="11"/>
                  <a:pt x="24" y="0"/>
                </a:cubicBezTo>
                <a:cubicBezTo>
                  <a:pt x="233" y="121"/>
                  <a:pt x="233" y="121"/>
                  <a:pt x="233" y="121"/>
                </a:cubicBezTo>
                <a:cubicBezTo>
                  <a:pt x="216" y="150"/>
                  <a:pt x="195" y="177"/>
                  <a:pt x="171" y="201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56" name="Freeform 11"/>
          <p:cNvSpPr>
            <a:spLocks/>
          </p:cNvSpPr>
          <p:nvPr/>
        </p:nvSpPr>
        <p:spPr bwMode="auto">
          <a:xfrm rot="506128">
            <a:off x="2307844" y="4265471"/>
            <a:ext cx="1482492" cy="606201"/>
          </a:xfrm>
          <a:custGeom>
            <a:avLst/>
            <a:gdLst/>
            <a:ahLst/>
            <a:cxnLst>
              <a:cxn ang="0">
                <a:pos x="233" y="101"/>
              </a:cxn>
              <a:cxn ang="0">
                <a:pos x="0" y="39"/>
              </a:cxn>
              <a:cxn ang="0">
                <a:pos x="5" y="0"/>
              </a:cxn>
              <a:cxn ang="0">
                <a:pos x="5" y="0"/>
              </a:cxn>
              <a:cxn ang="0">
                <a:pos x="125" y="0"/>
              </a:cxn>
              <a:cxn ang="0">
                <a:pos x="246" y="0"/>
              </a:cxn>
              <a:cxn ang="0">
                <a:pos x="246" y="0"/>
              </a:cxn>
              <a:cxn ang="0">
                <a:pos x="246" y="0"/>
              </a:cxn>
              <a:cxn ang="0">
                <a:pos x="233" y="101"/>
              </a:cxn>
            </a:cxnLst>
            <a:rect l="0" t="0" r="r" b="b"/>
            <a:pathLst>
              <a:path w="246" h="101">
                <a:moveTo>
                  <a:pt x="233" y="101"/>
                </a:moveTo>
                <a:cubicBezTo>
                  <a:pt x="0" y="39"/>
                  <a:pt x="0" y="39"/>
                  <a:pt x="0" y="39"/>
                </a:cubicBezTo>
                <a:cubicBezTo>
                  <a:pt x="3" y="26"/>
                  <a:pt x="5" y="13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35"/>
                  <a:pt x="242" y="68"/>
                  <a:pt x="233" y="101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58" name="Freeform 13"/>
          <p:cNvSpPr>
            <a:spLocks/>
          </p:cNvSpPr>
          <p:nvPr/>
        </p:nvSpPr>
        <p:spPr bwMode="auto">
          <a:xfrm rot="506128">
            <a:off x="2366878" y="3081456"/>
            <a:ext cx="1491495" cy="951317"/>
          </a:xfrm>
          <a:custGeom>
            <a:avLst/>
            <a:gdLst/>
            <a:ahLst/>
            <a:cxnLst>
              <a:cxn ang="0">
                <a:pos x="14" y="158"/>
              </a:cxn>
              <a:cxn ang="0">
                <a:pos x="0" y="122"/>
              </a:cxn>
              <a:cxn ang="0">
                <a:pos x="209" y="0"/>
              </a:cxn>
              <a:cxn ang="0">
                <a:pos x="248" y="95"/>
              </a:cxn>
              <a:cxn ang="0">
                <a:pos x="14" y="158"/>
              </a:cxn>
            </a:cxnLst>
            <a:rect l="0" t="0" r="r" b="b"/>
            <a:pathLst>
              <a:path w="248" h="158">
                <a:moveTo>
                  <a:pt x="14" y="158"/>
                </a:moveTo>
                <a:cubicBezTo>
                  <a:pt x="11" y="145"/>
                  <a:pt x="6" y="133"/>
                  <a:pt x="0" y="122"/>
                </a:cubicBezTo>
                <a:cubicBezTo>
                  <a:pt x="209" y="0"/>
                  <a:pt x="209" y="0"/>
                  <a:pt x="209" y="0"/>
                </a:cubicBezTo>
                <a:cubicBezTo>
                  <a:pt x="226" y="30"/>
                  <a:pt x="239" y="62"/>
                  <a:pt x="248" y="95"/>
                </a:cubicBezTo>
                <a:lnTo>
                  <a:pt x="14" y="158"/>
                </a:lnTo>
                <a:close/>
              </a:path>
            </a:pathLst>
          </a:custGeom>
          <a:gradFill flip="none" rotWithShape="1">
            <a:gsLst>
              <a:gs pos="0">
                <a:srgbClr val="FFFF00"/>
              </a:gs>
              <a:gs pos="65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0" name="Freeform 15"/>
          <p:cNvSpPr>
            <a:spLocks/>
          </p:cNvSpPr>
          <p:nvPr/>
        </p:nvSpPr>
        <p:spPr bwMode="auto">
          <a:xfrm rot="506128">
            <a:off x="2134094" y="2163858"/>
            <a:ext cx="1209402" cy="1404467"/>
          </a:xfrm>
          <a:custGeom>
            <a:avLst/>
            <a:gdLst/>
            <a:ahLst/>
            <a:cxnLst>
              <a:cxn ang="0">
                <a:pos x="31" y="233"/>
              </a:cxn>
              <a:cxn ang="0">
                <a:pos x="0" y="209"/>
              </a:cxn>
              <a:cxn ang="0">
                <a:pos x="121" y="0"/>
              </a:cxn>
              <a:cxn ang="0">
                <a:pos x="201" y="62"/>
              </a:cxn>
              <a:cxn ang="0">
                <a:pos x="31" y="233"/>
              </a:cxn>
            </a:cxnLst>
            <a:rect l="0" t="0" r="r" b="b"/>
            <a:pathLst>
              <a:path w="201" h="233">
                <a:moveTo>
                  <a:pt x="31" y="233"/>
                </a:moveTo>
                <a:cubicBezTo>
                  <a:pt x="22" y="224"/>
                  <a:pt x="11" y="216"/>
                  <a:pt x="0" y="209"/>
                </a:cubicBezTo>
                <a:cubicBezTo>
                  <a:pt x="121" y="0"/>
                  <a:pt x="121" y="0"/>
                  <a:pt x="121" y="0"/>
                </a:cubicBezTo>
                <a:cubicBezTo>
                  <a:pt x="150" y="17"/>
                  <a:pt x="177" y="38"/>
                  <a:pt x="201" y="62"/>
                </a:cubicBezTo>
                <a:lnTo>
                  <a:pt x="31" y="233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 rot="506128">
            <a:off x="1731695" y="1744397"/>
            <a:ext cx="606201" cy="1488495"/>
          </a:xfrm>
          <a:custGeom>
            <a:avLst/>
            <a:gdLst/>
            <a:ahLst/>
            <a:cxnLst>
              <a:cxn ang="0">
                <a:pos x="39" y="247"/>
              </a:cxn>
              <a:cxn ang="0">
                <a:pos x="1" y="242"/>
              </a:cxn>
              <a:cxn ang="0">
                <a:pos x="0" y="242"/>
              </a:cxn>
              <a:cxn ang="0">
                <a:pos x="0" y="0"/>
              </a:cxn>
              <a:cxn ang="0">
                <a:pos x="1" y="0"/>
              </a:cxn>
              <a:cxn ang="0">
                <a:pos x="101" y="13"/>
              </a:cxn>
              <a:cxn ang="0">
                <a:pos x="39" y="247"/>
              </a:cxn>
            </a:cxnLst>
            <a:rect l="0" t="0" r="r" b="b"/>
            <a:pathLst>
              <a:path w="101" h="247">
                <a:moveTo>
                  <a:pt x="39" y="247"/>
                </a:moveTo>
                <a:cubicBezTo>
                  <a:pt x="27" y="243"/>
                  <a:pt x="14" y="242"/>
                  <a:pt x="1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35" y="0"/>
                  <a:pt x="69" y="4"/>
                  <a:pt x="101" y="13"/>
                </a:cubicBezTo>
                <a:lnTo>
                  <a:pt x="39" y="247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2000" y="3323527"/>
            <a:ext cx="1444170" cy="1444170"/>
          </a:xfrm>
          <a:prstGeom prst="ellipse">
            <a:avLst/>
          </a:prstGeom>
          <a:gradFill flip="none" rotWithShape="1">
            <a:gsLst>
              <a:gs pos="0">
                <a:srgbClr val="F08510"/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solidFill>
              <a:srgbClr val="F0851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yriad Pro"/>
              <a:ea typeface="+mn-ea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62000" y="3810000"/>
            <a:ext cx="142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baseline="0" dirty="0">
                <a:solidFill>
                  <a:srgbClr val="383838">
                    <a:lumMod val="50000"/>
                  </a:srgbClr>
                </a:solidFill>
                <a:latin typeface="Myriad Pro"/>
              </a:rPr>
              <a:t>Segments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383838">
                  <a:lumMod val="50000"/>
                </a:srgbClr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72" name="Rectangle 71"/>
          <p:cNvSpPr/>
          <p:nvPr/>
        </p:nvSpPr>
        <p:spPr>
          <a:xfrm rot="2696855">
            <a:off x="2059326" y="5001931"/>
            <a:ext cx="12117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Medical</a:t>
            </a:r>
          </a:p>
        </p:txBody>
      </p:sp>
      <p:sp>
        <p:nvSpPr>
          <p:cNvPr id="73" name="Rectangle 72"/>
          <p:cNvSpPr/>
          <p:nvPr/>
        </p:nvSpPr>
        <p:spPr>
          <a:xfrm rot="1001008">
            <a:off x="2347010" y="4277676"/>
            <a:ext cx="14451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Industrial</a:t>
            </a:r>
          </a:p>
        </p:txBody>
      </p:sp>
      <p:sp>
        <p:nvSpPr>
          <p:cNvPr id="74" name="Rectangle 73"/>
          <p:cNvSpPr/>
          <p:nvPr/>
        </p:nvSpPr>
        <p:spPr>
          <a:xfrm rot="20897211">
            <a:off x="2357351" y="3439664"/>
            <a:ext cx="13783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Consumer</a:t>
            </a:r>
          </a:p>
        </p:txBody>
      </p:sp>
      <p:sp>
        <p:nvSpPr>
          <p:cNvPr id="75" name="Rectangle 74"/>
          <p:cNvSpPr/>
          <p:nvPr/>
        </p:nvSpPr>
        <p:spPr>
          <a:xfrm rot="18773620">
            <a:off x="2099878" y="2632984"/>
            <a:ext cx="12665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Defense</a:t>
            </a:r>
          </a:p>
        </p:txBody>
      </p:sp>
      <p:sp>
        <p:nvSpPr>
          <p:cNvPr id="76" name="Rectangle 75"/>
          <p:cNvSpPr/>
          <p:nvPr/>
        </p:nvSpPr>
        <p:spPr>
          <a:xfrm rot="17028162">
            <a:off x="1175579" y="2166187"/>
            <a:ext cx="14793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Automotive</a:t>
            </a:r>
          </a:p>
        </p:txBody>
      </p:sp>
      <p:sp>
        <p:nvSpPr>
          <p:cNvPr id="77" name="Freeform 6"/>
          <p:cNvSpPr>
            <a:spLocks/>
          </p:cNvSpPr>
          <p:nvPr/>
        </p:nvSpPr>
        <p:spPr bwMode="auto">
          <a:xfrm>
            <a:off x="1545772" y="1211860"/>
            <a:ext cx="2779044" cy="556994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51" y="351"/>
              </a:cxn>
              <a:cxn ang="0">
                <a:pos x="0" y="702"/>
              </a:cxn>
            </a:cxnLst>
            <a:rect l="0" t="0" r="r" b="b"/>
            <a:pathLst>
              <a:path w="351" h="702">
                <a:moveTo>
                  <a:pt x="0" y="0"/>
                </a:moveTo>
                <a:cubicBezTo>
                  <a:pt x="194" y="0"/>
                  <a:pt x="351" y="157"/>
                  <a:pt x="351" y="351"/>
                </a:cubicBezTo>
                <a:cubicBezTo>
                  <a:pt x="351" y="544"/>
                  <a:pt x="194" y="702"/>
                  <a:pt x="0" y="702"/>
                </a:cubicBezTo>
              </a:path>
            </a:pathLst>
          </a:custGeom>
          <a:noFill/>
          <a:ln w="8" cap="flat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83838">
                  <a:lumMod val="50000"/>
                </a:srgbClr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3991441" y="3021610"/>
            <a:ext cx="590550" cy="590550"/>
          </a:xfrm>
          <a:prstGeom prst="ellipse">
            <a:avLst/>
          </a:prstGeom>
          <a:gradFill>
            <a:gsLst>
              <a:gs pos="0">
                <a:srgbClr val="FFFF00"/>
              </a:gs>
              <a:gs pos="65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baseline="0" dirty="0">
                <a:solidFill>
                  <a:srgbClr val="383838">
                    <a:lumMod val="50000"/>
                  </a:srgbClr>
                </a:solidFill>
                <a:latin typeface="Myriad Pro"/>
                <a:ea typeface="+mn-ea"/>
              </a:rPr>
              <a:t>3</a:t>
            </a:r>
          </a:p>
        </p:txBody>
      </p:sp>
      <p:sp>
        <p:nvSpPr>
          <p:cNvPr id="47112" name="AutoShape 8" descr="data:image/jpeg;base64,/9j/4AAQSkZJRgABAQAAAQABAAD/2wBDAAkGBwgHBgkIBwgKCgkLDRYPDQwMDRsUFRAWIB0iIiAdHx8kKDQsJCYxJx8fLT0tMTU3Ojo6Iys/RD84QzQ5Ojf/2wBDAQoKCg0MDRoPDxo3JR8lNzc3Nzc3Nzc3Nzc3Nzc3Nzc3Nzc3Nzc3Nzc3Nzc3Nzc3Nzc3Nzc3Nzc3Nzc3Nzc3Nzf/wAARCACdAKYDASIAAhEBAxEB/8QAHAABAAIDAQEBAAAAAAAAAAAAAAYHAQUIBAMC/8QAShAAAQMDAQQECAoIAwkBAAAAAQACAwQFEQYSITFBBxNRYRQWVXGBkZTBFyIyNlJTdKHR4RUjM0JykrHiVGLSJDRDRXOChJOiwv/EABkBAAMBAQEAAAAAAAAAAAAAAAAEBQMBAv/EADARAAICAQIEBAQGAwEAAAAAAAABAgMRBCESEzFRFCIzQQVSYYEVMnGRofAjQnLB/9oADAMBAAIRAxEAPwC8UREAERYJwgDK/JcAMk486jWrdbWvTEWzUOM9a4ZZSxEbR7z9Ed59GVS+p9aXrUjpI6qfqaJ3Ckh3Mx2OPF3p3dyao0ll2/RGNl8YfqW9qDpH0/ZXGITurakcYqQB2PO7OyPXlQO7dLl5qHFtrpKajj+lIDK/3Aeoqu0VKvQ1QW6yJy1E30N1X6u1FcMipvNYBnOzC/qgP5cLVuq6p5Jkq6h5PEumcSfWV8UTUYRj0Ri231Z+zLIeMkn85/Ffnadzc4+krC2dgsFz1DV+DWqnMrgMvkcdmOMci53LOOG89y7KSistnUsvCNbk9p9aBzs7nH1rZaisdZp26SUFcGl7QHMkZ8mRp4OC3+nOjq9XY0dTVQ+C0E0g6wvdsyiPGdoNI3Zxjfv3jcs5XQjHib2OqEm8JENM2DvlOf41b3QtaKd1vqL1N+sqTM6CMuOeraACcd5zx7ApnZDpsiWz2d1A80nxZaeMhxby+NzJzxJ5qF379I9G1wluFkgjqLHXSZkpXk4glPYRnZB4Dly7EhZqHqE64rDYzCpVtTbyiQTjW10kraTZt9ppDMWxVbXGSbquG5vDaPHJIx2HioXq/o6rLJaJ7nQXiqqmUzDLUMmcQ7ZG8uBHHHHB9alEzNf3+3Cop6ihsRe5uxSlpdIW8y5+DsnsaG+chNfX2OxaMks9dWiru9XRmmLg0Bzi5uy6QgfJG8nzrCqU4SSg19UjWcYyTcik/Cqn/E1H/td+Ku/oZkkk0nI6SR7z4XJgvcSeXaqLV49CvzRk+1ye5O69f4vuhbTeoWAiIopRCIsEoAEjB3qtukLpEbbDLarFI19fgiWoGHNp+4ci/wC4c88FnpQ1wbWx9ns8oFe9v6+ZpGadpHD+Mg7uwb+xUwTkkkkknJJO8qjo9JxeefQUvvx5Y9T9TSSTzyTzyOkmkdtSSOOS89pK/CIq6EgiIg4ERDuGSgAtrp/UV007JUy2qYRmoi6t4czaHc4D6Q345b94K9OiNOO1RfG0PWGKCNvW1Eg3kMzwHeeH3q46TQ2jpKR0MFso5w3LHS7W3IHDj8fOQfSlNRqaq3wSWTeqqUt1sQ2m6PLncLK6/OvPhd7la2ppJGv24+Th8Y7iTywNkbhjCn2iNSx6ltHXOb1VbTu6mrgO4skHHd2Hl6uIKjWmqmp0RfvFi7Sl9rq3l1rqnjc3f+zce3h6f4gB9NYUVRpO+t1jaI3Ppn4ZdqSMftGE46wd43eobwMpCzNj4G/+X/5/fcajiO6+5C9WWq4aD1ay6WpzhTTPdJBIclvxjl8Tu38N/EZVnN1Jp6+6PkuFylhZb5mGOphncMtcRvjI+l2Y47iFH+kjV+mqqwOt4LLlNUsbJEyF4/VHi17nfukdnE8MYKpoudsBhcSAc4zuzjGcdqYhS9RCLmsNe5i7FVJqO6ZKpNe6gpI5aG1Xec0DHFtPLPBGZxHyBJB5du9RionmqqiWoqZXyzyu2pJHuy5x7yvmifhXGH5ULynKXVhXj0K/NGT7XJ7lRyvHoV+aMn2uT3JXX+j9zXS+oWAiIohRCjWvNTR6Ysb6kbLqub9VTRnm/HE9w4n1c1I3HAO9c69IOonai1HNLFJtUVP+ppgDuIHynf8AcfuATOko5tm/RGN1nBH6kenmlqJpJqiR0s0ji6SR+8uceJXzRFeS2JuchERdOBEW507pi76kmcy10wfGw4knkfsRsPYTvycHgAV5lJRWW8HUm3hGphjfNKyKJj5JHnDWMaXOcewAcVZGg9LUVo8NvGtIoqVtHIxkUdZs7DHEBwfxwTvAHYQefD82mzXPo2ukF3u9PS1VunPg808I2n021wcMjcORxx8+M2Pq2yQ6p03NRskbtSAS08oORtDe0+Y/0Kn6nU5xFPyv3GqqcZb6r2PdS/o250fhVufTyxzROY2ogwctPIOHf/RUbZqq49Guqn007C6FpDJ2AYE8X7sje8cR6Qvd0ealn0nfZbVdw+Kkml6qZjz/ALvLw2vMcgH0FSzplbY5LVC+qqGR3ZgJpA0bT3tONpp7G955rOuDpsdUlmMj3KXHDiWzRI9TxWPUOlHz11ZFHQSRiaGsD8dUcZa9p7e70Kqrn0jXqqsbLOySMFrTFLXt+XUsG7OyR8XI48T5lEX1dRJSx0klRM+micXRwuedhhJySBwyvimqdHGCxJ57GNl7l02AAAwNw7kRE4LhERABXj0K/NGT7XJ7lRyvHoV+aMn2uT3JL4h6P3GNL6hYCIiiFEiPSffTY9KTuids1NW4U0ODvBcDk+hocfQufAAAAMYAwMKx+m26Ge+0lrYTsUsHWv7Np5wPSA3/AOlXCuaGtQqz7snaiWZ47BEROGAQkAZJwO1eq2W6tutSKa20stVPjaLIx8kdp5AedWT0f6Csl3sX6RrZ31M8vxDGPitpntdktI4l2Rg53Y5bznG6+FUcs911ubwjW6Z6LK+7W5tbcasUAlbtQxdXtvweBdvGM9nFSe+3Sp6NtM2aht9JTTOcS2aR4Ia52MuO7fknJXj1lrm/aY1d4MYIXWwNa9kRjO1LHjeQ7Pys5HoGeKm1wo7ZrPTQYXbdLVsD4pQPjMdycM8CPxCmWWWNxlbvBjcIxSah+Y/Nhu1t1np0ymJj4ZmmKpppBnYdje09vceYwVHNPVUuirx4s3aQm1VBJtNZK7I37zE48iCd2d3rwoBYrjcujzVklLXMc5hIjqYWZImaT8V7BzPZ6Rx4T+4WG+a7DTeyLPaGv24KRrGvqHctp7jkNOM4A7d6J0qttN+R/wB2+p2M3JbLzIgnSjdbHd78J7KOsla0sqahoAZMRgDHaQN2eBGOOFD5JJJZOsmkfI/ABc95ccDgMnsV+UHRnpejYA6ikqnYwX1EznE9+OA9AXt8QNLeRqf7/wAVtDW01xUUm8Gb085PLZzoi6K8QNLeRqf7/wAU8QNLeRqf7/xXv8Rr7M54WXc51RdFeIGlvI1P9/4p4gaW8jU/3/ij8Rr7M54SXc51RdFeIGlvI1P9/wCKeIGlvI1P9/4o/Ea+zDwku5zqrx6FfmjJ9rk9y3Pwf6W8jU/rP4rc2i0UFlpTTWymZTwlxeWMzjJ4lL6rVwuhwpGtNDhLLZ7kRFPGjmzXlaa/WN2mDtpragxNPYGDZI9YK8Vgsdx1BXeB2un62QAGRzjhkQPNx5c+84OFtNLWF+rtWzwOL2QOllqaiVvENL+APaS7+p5K9aentOl7OWRNhoaGBpLnE4HnJ5k+sqzdqeRFVxWXgnwq5jcn0KC1fpms0tcm0tW5ssUrNuKdowH8NoY5EH3Hnu+UWl7zLp+a+tpC23RN2ttxw57Ob2t5tHHPZvGVvekDXXjNLFT0FOIqGnk6yKSWMdY9w4Owfkju4nO/HBWb0f6qg1RaSycRtr6doZUxAYDs7g8D6Jx6DkLs77q6lKUf1OxrhKbSZouhq9UM9sltIghgr4TtuLG4NQzPyieZGcH0dq917adFah8YKdrW2S4SBl1Z9TIThswHeTh35qI6r0bd9NamprnpKklnjdKZKdrG7QgedxY4cmEEjPZkZ7bcuL6J9tqG3V0DabqsVLZHDZa0jfnuSVzip8cd1Lqv7/BvXnh4X1RpNd6Zi1XYi2AsFZEOspJc7s44E/RI9xVT6O1rXaRirqGSmMzCXbED3Y6mcHBz3bjkDmPOvxWayuVJbprBZ695tccj209UWFs7od2yzPIDeM4yRjgok/4kZ2eDW7sJ7T6ZqDjZun0F7LU5Jx6l0dHFsq9Q1B1fqJ4qKhxdHRMLcMia04Lmt5b8gfmrJAPNeDT1NHR2SgpoQGxx07GtA/hC2KkWz45N+w7XHETCyiLM9hERABERABERABERABERAFRdBvVtrL20/tQ2LPmBf78r39OTKl1mtzo2PdSsqS6YtBIa7ZIaXd3yuPPCg9mvL9G69raiSN7oG1M9PNG3iYjJkEDtGGn19qva33C33qibUUM8NVTSDGWEOB7QRyPcVR1Ddd6txlMVqSlXwZ3OarNa669VraS1wOqJ3EZ2PksHa48APP8Aep9V6Pu2gqSj1Jb6ptRUU2TXxAEM6s4yBzLe3Pcd2FbZZRW2nkmxBSwtaXPfuY0AcSSqq1v0nmpbLbtN7oj8SWte0HbGN4YDy3kbR9HIr2tRbqJcMI7e545UKo5k9zcydL1kFF1kdHXuqSP2BY0AH+Laxjzb+5VPfL1W3u41VbWynaqXBzomuOwA3Ow3HPZ5E9uVruG4cETlWmrqeYrcwnbOfUIRkEdqImDI6P0Dd2XrSlvqmkdY2Pqpm/Re3cR92R3EKRLnPQ+rajStwc/YdPQz/t6cEZJ+k3/MOHf6lfNiv1svtGKq11cc7D8poOHMPY5vEHzqDqtPKqba6Mp02qcce5s0WMplKmxlERABFhZQARYWUAEWMplAGUREAc99KtD4DretIDg2qYyoB5HI2T97SovTVVTRvc+kqZqd7vlOhkLCfPjire6bbQ6e10d3hj2nUkhimI5Rv5+hwb61Tiv6SaspX02Jl8XGxnoq6+trWbFZW1NQzOdmaZzxnzErzoiYSS2MnuERF04EREAF9aWpqKOobUUc8sE7eEkTy13myOI7l8kQ91g6ngldF0j6rpGln6TFQ393wiBjiPSACfTlen4UtV/X0nsv5qFosXp6n/qv2PfNn3Jp8KWq/r6T2X80+FLVf19J7L+ahaI8PV8qDmz7k0+FLVf19J7L+afClqv6+k9l/NQtEeHq+VBzZ9yafClqv6+k9l/NPhS1X9fSey/moWiPD1fKg5s+5NPhS1X/AIikH/i/mrP6NL7X6h0++tuj43zCocwGNmyMADkufFePQr80ZPtcnuSmtqrhVmKwb6ecpTw2WAiIpA8eS50EFyt9RRVTdqGeMxvHcQuZbza6iy3SpttZvmp37JcBgPHJw843rqTCgHSro83uhF0t0QdcaVvxmgb5o+Oz5xxHpHNOaK/lz4X0YvqK+OOV1KORPQiuE4IiIAIiIAIiIAIiIAIiIAIiIAIiIAK8ehX5oyfa5PcqOV49CvzRk+1ye5JfEPR+4xpvULAREUQohYIWUQBUnSZ0fuL575YYC5xy+rpGDj2vYO3tbz4jfuNUgggEHIK6wwFX2uejemvTpK+zllLcXAl0ZGIpz/mwNx7x6QVS0us4VwWdO4pdp8+aJSCL1XS21lorDR3Onkp5x+68fKHaDwI7wvKqqaayhLDQREXTgREQAREQAREQAREQAREQAV49CvzRk+1ye5Ucrx6FfmjJ9rk9yS1/o/cY0vqFgIiKIUQiIgAsLKIA8N2tNDeKY01ypY6iI/uvHDvB4g+ZVjqDogc0Ol07WbuPg9W4+oPAz6wfOrcQ7wtqr7Kn5WeJ1xn1OYrzp28WRx/SdunhYP8Ai7O1H/MMgenC1QIPAhdYFoIwd4WjuujtO3baNbaaZzyMdYxvVv8A5m4Kdh8SXSa/YWlpPlZzYmFd1Z0R6flB8FnrqY90u2B/MCfvWiruiOKN2KW9yN/6tMH/ANHNTUddS/f+DCVE0VcimFXoKWllMbrqx/eKUj/9r4eJcnlJvs/9635sMZyeOCRFkUp8S5PKTfZv708S5PKTfZv70c2AcDIsilPiXJ5Sb7N/eniXJ5Sb7N/ejmwDgZFkUp8S5PKTfZv708S5PKTfZj/rRzYBwMiyuvofnbT6Mkkfk/7W8BrRkuJwAAq9Gi5D/wAyZ7Mf9aszQFpdbNJPj8IEkkdTJMx4j2RkDhjJ4jI480prZxlVhdzeiLU8kkp79Syb5v1DS0Oa9xGyWnhv78HuODgnCLS2KiprlFJTNbJDDGGZG0HOc5rdkHOBuxy7UUtqC6jfFI//2Q=="/>
          <p:cNvSpPr>
            <a:spLocks noChangeAspect="1" noChangeArrowheads="1"/>
          </p:cNvSpPr>
          <p:nvPr/>
        </p:nvSpPr>
        <p:spPr bwMode="auto">
          <a:xfrm>
            <a:off x="0" y="-369888"/>
            <a:ext cx="120015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114" name="AutoShape 10" descr="data:image/jpeg;base64,/9j/4AAQSkZJRgABAQAAAQABAAD/2wBDAAkGBwgHBgkIBwgKCgkLDRYPDQwMDRsUFRAWIB0iIiAdHx8kKDQsJCYxJx8fLT0tMTU3Ojo6Iys/RD84QzQ5Ojf/2wBDAQoKCg0MDRoPDxo3JR8lNzc3Nzc3Nzc3Nzc3Nzc3Nzc3Nzc3Nzc3Nzc3Nzc3Nzc3Nzc3Nzc3Nzc3Nzc3Nzc3Nzf/wAARCACdAKYDASIAAhEBAxEB/8QAHAABAAIDAQEBAAAAAAAAAAAAAAYHAQUIBAMC/8QAShAAAQMDAQQECAoIAwkBAAAAAQACAwQFEQYSITFBBxNRYRQWVXGBkZTBFyIyNlJTdKHR4RUjM0JykrHiVGLSJDRDRXOChJOiwv/EABkBAAMBAQEAAAAAAAAAAAAAAAAEBQMBAv/EADARAAICAQIEBAQGAwEAAAAAAAABAgMRBCESEzFRFCIzQQVSYYEVMnGRofAjQnLB/9oADAMBAAIRAxEAPwC8UREAERYJwgDK/JcAMk486jWrdbWvTEWzUOM9a4ZZSxEbR7z9Ed59GVS+p9aXrUjpI6qfqaJ3Ckh3Mx2OPF3p3dyao0ll2/RGNl8YfqW9qDpH0/ZXGITurakcYqQB2PO7OyPXlQO7dLl5qHFtrpKajj+lIDK/3Aeoqu0VKvQ1QW6yJy1E30N1X6u1FcMipvNYBnOzC/qgP5cLVuq6p5Jkq6h5PEumcSfWV8UTUYRj0Ri231Z+zLIeMkn85/Ffnadzc4+krC2dgsFz1DV+DWqnMrgMvkcdmOMci53LOOG89y7KSistnUsvCNbk9p9aBzs7nH1rZaisdZp26SUFcGl7QHMkZ8mRp4OC3+nOjq9XY0dTVQ+C0E0g6wvdsyiPGdoNI3Zxjfv3jcs5XQjHib2OqEm8JENM2DvlOf41b3QtaKd1vqL1N+sqTM6CMuOeraACcd5zx7ApnZDpsiWz2d1A80nxZaeMhxby+NzJzxJ5qF379I9G1wluFkgjqLHXSZkpXk4glPYRnZB4Dly7EhZqHqE64rDYzCpVtTbyiQTjW10kraTZt9ppDMWxVbXGSbquG5vDaPHJIx2HioXq/o6rLJaJ7nQXiqqmUzDLUMmcQ7ZG8uBHHHHB9alEzNf3+3Cop6ihsRe5uxSlpdIW8y5+DsnsaG+chNfX2OxaMks9dWiru9XRmmLg0Bzi5uy6QgfJG8nzrCqU4SSg19UjWcYyTcik/Cqn/E1H/td+Ku/oZkkk0nI6SR7z4XJgvcSeXaqLV49CvzRk+1ye5O69f4vuhbTeoWAiIopRCIsEoAEjB3qtukLpEbbDLarFI19fgiWoGHNp+4ci/wC4c88FnpQ1wbWx9ns8oFe9v6+ZpGadpHD+Mg7uwb+xUwTkkkkknJJO8qjo9JxeefQUvvx5Y9T9TSSTzyTzyOkmkdtSSOOS89pK/CIq6EgiIg4ERDuGSgAtrp/UV007JUy2qYRmoi6t4czaHc4D6Q345b94K9OiNOO1RfG0PWGKCNvW1Eg3kMzwHeeH3q46TQ2jpKR0MFso5w3LHS7W3IHDj8fOQfSlNRqaq3wSWTeqqUt1sQ2m6PLncLK6/OvPhd7la2ppJGv24+Th8Y7iTywNkbhjCn2iNSx6ltHXOb1VbTu6mrgO4skHHd2Hl6uIKjWmqmp0RfvFi7Sl9rq3l1rqnjc3f+zce3h6f4gB9NYUVRpO+t1jaI3Ppn4ZdqSMftGE46wd43eobwMpCzNj4G/+X/5/fcajiO6+5C9WWq4aD1ay6WpzhTTPdJBIclvxjl8Tu38N/EZVnN1Jp6+6PkuFylhZb5mGOphncMtcRvjI+l2Y47iFH+kjV+mqqwOt4LLlNUsbJEyF4/VHi17nfukdnE8MYKpoudsBhcSAc4zuzjGcdqYhS9RCLmsNe5i7FVJqO6ZKpNe6gpI5aG1Xec0DHFtPLPBGZxHyBJB5du9RionmqqiWoqZXyzyu2pJHuy5x7yvmifhXGH5ULynKXVhXj0K/NGT7XJ7lRyvHoV+aMn2uT3JXX+j9zXS+oWAiIohRCjWvNTR6Ysb6kbLqub9VTRnm/HE9w4n1c1I3HAO9c69IOonai1HNLFJtUVP+ppgDuIHynf8AcfuATOko5tm/RGN1nBH6kenmlqJpJqiR0s0ji6SR+8uceJXzRFeS2JuchERdOBEW507pi76kmcy10wfGw4knkfsRsPYTvycHgAV5lJRWW8HUm3hGphjfNKyKJj5JHnDWMaXOcewAcVZGg9LUVo8NvGtIoqVtHIxkUdZs7DHEBwfxwTvAHYQefD82mzXPo2ukF3u9PS1VunPg808I2n021wcMjcORxx8+M2Pq2yQ6p03NRskbtSAS08oORtDe0+Y/0Kn6nU5xFPyv3GqqcZb6r2PdS/o250fhVufTyxzROY2ogwctPIOHf/RUbZqq49Guqn007C6FpDJ2AYE8X7sje8cR6Qvd0ealn0nfZbVdw+Kkml6qZjz/ALvLw2vMcgH0FSzplbY5LVC+qqGR3ZgJpA0bT3tONpp7G955rOuDpsdUlmMj3KXHDiWzRI9TxWPUOlHz11ZFHQSRiaGsD8dUcZa9p7e70Kqrn0jXqqsbLOySMFrTFLXt+XUsG7OyR8XI48T5lEX1dRJSx0klRM+micXRwuedhhJySBwyvimqdHGCxJ57GNl7l02AAAwNw7kRE4LhERABXj0K/NGT7XJ7lRyvHoV+aMn2uT3JL4h6P3GNL6hYCIiiFEiPSffTY9KTuids1NW4U0ODvBcDk+hocfQufAAAAMYAwMKx+m26Ge+0lrYTsUsHWv7Np5wPSA3/AOlXCuaGtQqz7snaiWZ47BEROGAQkAZJwO1eq2W6tutSKa20stVPjaLIx8kdp5AedWT0f6Csl3sX6RrZ31M8vxDGPitpntdktI4l2Rg53Y5bznG6+FUcs911ubwjW6Z6LK+7W5tbcasUAlbtQxdXtvweBdvGM9nFSe+3Sp6NtM2aht9JTTOcS2aR4Ia52MuO7fknJXj1lrm/aY1d4MYIXWwNa9kRjO1LHjeQ7Pys5HoGeKm1wo7ZrPTQYXbdLVsD4pQPjMdycM8CPxCmWWWNxlbvBjcIxSah+Y/Nhu1t1np0ymJj4ZmmKpppBnYdje09vceYwVHNPVUuirx4s3aQm1VBJtNZK7I37zE48iCd2d3rwoBYrjcujzVklLXMc5hIjqYWZImaT8V7BzPZ6Rx4T+4WG+a7DTeyLPaGv24KRrGvqHctp7jkNOM4A7d6J0qttN+R/wB2+p2M3JbLzIgnSjdbHd78J7KOsla0sqahoAZMRgDHaQN2eBGOOFD5JJJZOsmkfI/ABc95ccDgMnsV+UHRnpejYA6ikqnYwX1EznE9+OA9AXt8QNLeRqf7/wAVtDW01xUUm8Gb085PLZzoi6K8QNLeRqf7/wAU8QNLeRqf7/xXv8Rr7M54WXc51RdFeIGlvI1P9/4p4gaW8jU/3/ij8Rr7M54SXc51RdFeIGlvI1P9/wCKeIGlvI1P9/4o/Ea+zDwku5zqrx6FfmjJ9rk9y3Pwf6W8jU/rP4rc2i0UFlpTTWymZTwlxeWMzjJ4lL6rVwuhwpGtNDhLLZ7kRFPGjmzXlaa/WN2mDtpragxNPYGDZI9YK8Vgsdx1BXeB2un62QAGRzjhkQPNx5c+84OFtNLWF+rtWzwOL2QOllqaiVvENL+APaS7+p5K9aentOl7OWRNhoaGBpLnE4HnJ5k+sqzdqeRFVxWXgnwq5jcn0KC1fpms0tcm0tW5ssUrNuKdowH8NoY5EH3Hnu+UWl7zLp+a+tpC23RN2ttxw57Ob2t5tHHPZvGVvekDXXjNLFT0FOIqGnk6yKSWMdY9w4Owfkju4nO/HBWb0f6qg1RaSycRtr6doZUxAYDs7g8D6Jx6DkLs77q6lKUf1OxrhKbSZouhq9UM9sltIghgr4TtuLG4NQzPyieZGcH0dq917adFah8YKdrW2S4SBl1Z9TIThswHeTh35qI6r0bd9NamprnpKklnjdKZKdrG7QgedxY4cmEEjPZkZ7bcuL6J9tqG3V0DabqsVLZHDZa0jfnuSVzip8cd1Lqv7/BvXnh4X1RpNd6Zi1XYi2AsFZEOspJc7s44E/RI9xVT6O1rXaRirqGSmMzCXbED3Y6mcHBz3bjkDmPOvxWayuVJbprBZ695tccj209UWFs7od2yzPIDeM4yRjgok/4kZ2eDW7sJ7T6ZqDjZun0F7LU5Jx6l0dHFsq9Q1B1fqJ4qKhxdHRMLcMia04Lmt5b8gfmrJAPNeDT1NHR2SgpoQGxx07GtA/hC2KkWz45N+w7XHETCyiLM9hERABERABERABERABERAFRdBvVtrL20/tQ2LPmBf78r39OTKl1mtzo2PdSsqS6YtBIa7ZIaXd3yuPPCg9mvL9G69raiSN7oG1M9PNG3iYjJkEDtGGn19qva33C33qibUUM8NVTSDGWEOB7QRyPcVR1Ddd6txlMVqSlXwZ3OarNa669VraS1wOqJ3EZ2PksHa48APP8Aep9V6Pu2gqSj1Jb6ptRUU2TXxAEM6s4yBzLe3Pcd2FbZZRW2nkmxBSwtaXPfuY0AcSSqq1v0nmpbLbtN7oj8SWte0HbGN4YDy3kbR9HIr2tRbqJcMI7e545UKo5k9zcydL1kFF1kdHXuqSP2BY0AH+Laxjzb+5VPfL1W3u41VbWynaqXBzomuOwA3Ow3HPZ5E9uVruG4cETlWmrqeYrcwnbOfUIRkEdqImDI6P0Dd2XrSlvqmkdY2Pqpm/Re3cR92R3EKRLnPQ+rajStwc/YdPQz/t6cEZJ+k3/MOHf6lfNiv1svtGKq11cc7D8poOHMPY5vEHzqDqtPKqba6Mp02qcce5s0WMplKmxlERABFhZQARYWUAEWMplAGUREAc99KtD4DretIDg2qYyoB5HI2T97SovTVVTRvc+kqZqd7vlOhkLCfPjire6bbQ6e10d3hj2nUkhimI5Rv5+hwb61Tiv6SaspX02Jl8XGxnoq6+trWbFZW1NQzOdmaZzxnzErzoiYSS2MnuERF04EREAF9aWpqKOobUUc8sE7eEkTy13myOI7l8kQ91g6ngldF0j6rpGln6TFQ393wiBjiPSACfTlen4UtV/X0nsv5qFosXp6n/qv2PfNn3Jp8KWq/r6T2X80+FLVf19J7L+ahaI8PV8qDmz7k0+FLVf19J7L+afClqv6+k9l/NQtEeHq+VBzZ9yafClqv6+k9l/NPhS1X9fSey/moWiPD1fKg5s+5NPhS1X/AIikH/i/mrP6NL7X6h0++tuj43zCocwGNmyMADkufFePQr80ZPtcnuSmtqrhVmKwb6ecpTw2WAiIpA8eS50EFyt9RRVTdqGeMxvHcQuZbza6iy3SpttZvmp37JcBgPHJw843rqTCgHSro83uhF0t0QdcaVvxmgb5o+Oz5xxHpHNOaK/lz4X0YvqK+OOV1KORPQiuE4IiIAIiIAIiIAIiIAIiIAIiIAIiIAK8ehX5oyfa5PcqOV49CvzRk+1ye5JfEPR+4xpvULAREUQohYIWUQBUnSZ0fuL575YYC5xy+rpGDj2vYO3tbz4jfuNUgggEHIK6wwFX2uejemvTpK+zllLcXAl0ZGIpz/mwNx7x6QVS0us4VwWdO4pdp8+aJSCL1XS21lorDR3Onkp5x+68fKHaDwI7wvKqqaayhLDQREXTgREQAREQAREQAREQAREQAV49CvzRk+1ye5Ucrx6FfmjJ9rk9yS1/o/cY0vqFgIiKIUQiIgAsLKIA8N2tNDeKY01ypY6iI/uvHDvB4g+ZVjqDogc0Ol07WbuPg9W4+oPAz6wfOrcQ7wtqr7Kn5WeJ1xn1OYrzp28WRx/SdunhYP8Ai7O1H/MMgenC1QIPAhdYFoIwd4WjuujtO3baNbaaZzyMdYxvVv8A5m4Kdh8SXSa/YWlpPlZzYmFd1Z0R6flB8FnrqY90u2B/MCfvWiruiOKN2KW9yN/6tMH/ANHNTUddS/f+DCVE0VcimFXoKWllMbrqx/eKUj/9r4eJcnlJvs/9635sMZyeOCRFkUp8S5PKTfZv708S5PKTfZv70c2AcDIsilPiXJ5Sb7N/eniXJ5Sb7N/ejmwDgZFkUp8S5PKTfZv708S5PKTfZj/rRzYBwMiyuvofnbT6Mkkfk/7W8BrRkuJwAAq9Gi5D/wAyZ7Mf9aszQFpdbNJPj8IEkkdTJMx4j2RkDhjJ4jI480prZxlVhdzeiLU8kkp79Syb5v1DS0Oa9xGyWnhv78HuODgnCLS2KiprlFJTNbJDDGGZG0HOc5rdkHOBuxy7UUtqC6jfFI//2Q=="/>
          <p:cNvSpPr>
            <a:spLocks noChangeAspect="1" noChangeArrowheads="1"/>
          </p:cNvSpPr>
          <p:nvPr/>
        </p:nvSpPr>
        <p:spPr bwMode="auto">
          <a:xfrm>
            <a:off x="0" y="-369888"/>
            <a:ext cx="120015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7" name="Picture 36" descr="C:\Users\thejaswini.c\Desktop\nbjhkhjk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52400"/>
            <a:ext cx="2362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2325" y="1866900"/>
            <a:ext cx="451167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7925" y="1889125"/>
            <a:ext cx="2454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50FA64-EA06-5B9F-A346-F1840E1E7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879A30-A97D-298E-07B1-1F66E9D71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92</a:t>
            </a:fld>
            <a:endParaRPr lang="en-US"/>
          </a:p>
        </p:txBody>
      </p:sp>
    </p:spTree>
  </p:cSld>
  <p:clrMapOvr>
    <a:masterClrMapping/>
  </p:clrMapOvr>
  <p:transition spd="slow">
    <p:randomBar dir="vert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738188" y="142875"/>
            <a:ext cx="73898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cs-CZ" sz="3200" b="1" dirty="0">
                <a:latin typeface="+mj-lt"/>
              </a:rPr>
              <a:t>Elektronika a počítačové periferie</a:t>
            </a:r>
            <a:endParaRPr lang="en-US" sz="3200" b="1" dirty="0">
              <a:latin typeface="+mj-lt"/>
            </a:endParaRPr>
          </a:p>
        </p:txBody>
      </p:sp>
      <p:pic>
        <p:nvPicPr>
          <p:cNvPr id="6" name="Picture 5" descr="Electronics.jpg"/>
          <p:cNvPicPr>
            <a:picLocks noChangeAspect="1"/>
          </p:cNvPicPr>
          <p:nvPr/>
        </p:nvPicPr>
        <p:blipFill>
          <a:blip r:embed="rId3" cstate="print">
            <a:lum bright="4000"/>
          </a:blip>
          <a:stretch>
            <a:fillRect/>
          </a:stretch>
        </p:blipFill>
        <p:spPr>
          <a:xfrm>
            <a:off x="1016000" y="935038"/>
            <a:ext cx="7112000" cy="5316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AB2F346-BDCB-7B02-355A-7CC1E26C4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7E9C8C-73EB-3AEF-640A-E3BE6EA6D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93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B5A808-F4C0-749D-3FF9-1E798D1619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6113" y="313339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738188" y="142875"/>
            <a:ext cx="73898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cs-CZ" sz="3200" b="1" dirty="0">
                <a:latin typeface="+mj-lt"/>
              </a:rPr>
              <a:t>Sportovní nářadí</a:t>
            </a:r>
            <a:endParaRPr lang="en-US" sz="3200" b="1" dirty="0">
              <a:latin typeface="+mj-lt"/>
            </a:endParaRPr>
          </a:p>
        </p:txBody>
      </p:sp>
      <p:pic>
        <p:nvPicPr>
          <p:cNvPr id="3" name="Picture 2" descr="Sporting goods.jpg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1016000" y="782638"/>
            <a:ext cx="7112000" cy="5316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1CF5B7E-9BB2-8AD9-819A-AE8B0483B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164AB1-8466-71FD-B4B4-114D9921F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94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85F7B3-2FF2-5546-4383-A39BDB51E2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142875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001000" cy="914400"/>
          </a:xfrm>
        </p:spPr>
        <p:txBody>
          <a:bodyPr/>
          <a:lstStyle/>
          <a:p>
            <a:r>
              <a:rPr lang="en-US" dirty="0" err="1"/>
              <a:t>Zákazníci</a:t>
            </a:r>
            <a:endParaRPr lang="en-US" dirty="0"/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 rot="506128">
            <a:off x="1966239" y="4667192"/>
            <a:ext cx="1401466" cy="1212403"/>
          </a:xfrm>
          <a:custGeom>
            <a:avLst/>
            <a:gdLst/>
            <a:ahLst/>
            <a:cxnLst>
              <a:cxn ang="0">
                <a:pos x="171" y="201"/>
              </a:cxn>
              <a:cxn ang="0">
                <a:pos x="0" y="30"/>
              </a:cxn>
              <a:cxn ang="0">
                <a:pos x="24" y="0"/>
              </a:cxn>
              <a:cxn ang="0">
                <a:pos x="233" y="121"/>
              </a:cxn>
              <a:cxn ang="0">
                <a:pos x="171" y="201"/>
              </a:cxn>
            </a:cxnLst>
            <a:rect l="0" t="0" r="r" b="b"/>
            <a:pathLst>
              <a:path w="233" h="201">
                <a:moveTo>
                  <a:pt x="171" y="201"/>
                </a:moveTo>
                <a:cubicBezTo>
                  <a:pt x="0" y="30"/>
                  <a:pt x="0" y="30"/>
                  <a:pt x="0" y="30"/>
                </a:cubicBezTo>
                <a:cubicBezTo>
                  <a:pt x="9" y="21"/>
                  <a:pt x="17" y="11"/>
                  <a:pt x="24" y="0"/>
                </a:cubicBezTo>
                <a:cubicBezTo>
                  <a:pt x="233" y="121"/>
                  <a:pt x="233" y="121"/>
                  <a:pt x="233" y="121"/>
                </a:cubicBezTo>
                <a:cubicBezTo>
                  <a:pt x="216" y="150"/>
                  <a:pt x="195" y="177"/>
                  <a:pt x="171" y="201"/>
                </a:cubicBezTo>
                <a:close/>
              </a:path>
            </a:pathLst>
          </a:custGeom>
          <a:gradFill flip="none" rotWithShape="1">
            <a:gsLst>
              <a:gs pos="0">
                <a:srgbClr val="FFFF00"/>
              </a:gs>
              <a:gs pos="65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56" name="Freeform 11"/>
          <p:cNvSpPr>
            <a:spLocks/>
          </p:cNvSpPr>
          <p:nvPr/>
        </p:nvSpPr>
        <p:spPr bwMode="auto">
          <a:xfrm rot="506128">
            <a:off x="2307844" y="4265471"/>
            <a:ext cx="1482492" cy="606201"/>
          </a:xfrm>
          <a:custGeom>
            <a:avLst/>
            <a:gdLst/>
            <a:ahLst/>
            <a:cxnLst>
              <a:cxn ang="0">
                <a:pos x="233" y="101"/>
              </a:cxn>
              <a:cxn ang="0">
                <a:pos x="0" y="39"/>
              </a:cxn>
              <a:cxn ang="0">
                <a:pos x="5" y="0"/>
              </a:cxn>
              <a:cxn ang="0">
                <a:pos x="5" y="0"/>
              </a:cxn>
              <a:cxn ang="0">
                <a:pos x="125" y="0"/>
              </a:cxn>
              <a:cxn ang="0">
                <a:pos x="246" y="0"/>
              </a:cxn>
              <a:cxn ang="0">
                <a:pos x="246" y="0"/>
              </a:cxn>
              <a:cxn ang="0">
                <a:pos x="246" y="0"/>
              </a:cxn>
              <a:cxn ang="0">
                <a:pos x="233" y="101"/>
              </a:cxn>
            </a:cxnLst>
            <a:rect l="0" t="0" r="r" b="b"/>
            <a:pathLst>
              <a:path w="246" h="101">
                <a:moveTo>
                  <a:pt x="233" y="101"/>
                </a:moveTo>
                <a:cubicBezTo>
                  <a:pt x="0" y="39"/>
                  <a:pt x="0" y="39"/>
                  <a:pt x="0" y="39"/>
                </a:cubicBezTo>
                <a:cubicBezTo>
                  <a:pt x="3" y="26"/>
                  <a:pt x="5" y="13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35"/>
                  <a:pt x="242" y="68"/>
                  <a:pt x="233" y="101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58" name="Freeform 13"/>
          <p:cNvSpPr>
            <a:spLocks/>
          </p:cNvSpPr>
          <p:nvPr/>
        </p:nvSpPr>
        <p:spPr bwMode="auto">
          <a:xfrm rot="506128">
            <a:off x="2366878" y="3081456"/>
            <a:ext cx="1491495" cy="951317"/>
          </a:xfrm>
          <a:custGeom>
            <a:avLst/>
            <a:gdLst/>
            <a:ahLst/>
            <a:cxnLst>
              <a:cxn ang="0">
                <a:pos x="14" y="158"/>
              </a:cxn>
              <a:cxn ang="0">
                <a:pos x="0" y="122"/>
              </a:cxn>
              <a:cxn ang="0">
                <a:pos x="209" y="0"/>
              </a:cxn>
              <a:cxn ang="0">
                <a:pos x="248" y="95"/>
              </a:cxn>
              <a:cxn ang="0">
                <a:pos x="14" y="158"/>
              </a:cxn>
            </a:cxnLst>
            <a:rect l="0" t="0" r="r" b="b"/>
            <a:pathLst>
              <a:path w="248" h="158">
                <a:moveTo>
                  <a:pt x="14" y="158"/>
                </a:moveTo>
                <a:cubicBezTo>
                  <a:pt x="11" y="145"/>
                  <a:pt x="6" y="133"/>
                  <a:pt x="0" y="122"/>
                </a:cubicBezTo>
                <a:cubicBezTo>
                  <a:pt x="209" y="0"/>
                  <a:pt x="209" y="0"/>
                  <a:pt x="209" y="0"/>
                </a:cubicBezTo>
                <a:cubicBezTo>
                  <a:pt x="226" y="30"/>
                  <a:pt x="239" y="62"/>
                  <a:pt x="248" y="95"/>
                </a:cubicBezTo>
                <a:lnTo>
                  <a:pt x="14" y="158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0" name="Freeform 15"/>
          <p:cNvSpPr>
            <a:spLocks/>
          </p:cNvSpPr>
          <p:nvPr/>
        </p:nvSpPr>
        <p:spPr bwMode="auto">
          <a:xfrm rot="506128">
            <a:off x="2134094" y="2163858"/>
            <a:ext cx="1209402" cy="1404467"/>
          </a:xfrm>
          <a:custGeom>
            <a:avLst/>
            <a:gdLst/>
            <a:ahLst/>
            <a:cxnLst>
              <a:cxn ang="0">
                <a:pos x="31" y="233"/>
              </a:cxn>
              <a:cxn ang="0">
                <a:pos x="0" y="209"/>
              </a:cxn>
              <a:cxn ang="0">
                <a:pos x="121" y="0"/>
              </a:cxn>
              <a:cxn ang="0">
                <a:pos x="201" y="62"/>
              </a:cxn>
              <a:cxn ang="0">
                <a:pos x="31" y="233"/>
              </a:cxn>
            </a:cxnLst>
            <a:rect l="0" t="0" r="r" b="b"/>
            <a:pathLst>
              <a:path w="201" h="233">
                <a:moveTo>
                  <a:pt x="31" y="233"/>
                </a:moveTo>
                <a:cubicBezTo>
                  <a:pt x="22" y="224"/>
                  <a:pt x="11" y="216"/>
                  <a:pt x="0" y="209"/>
                </a:cubicBezTo>
                <a:cubicBezTo>
                  <a:pt x="121" y="0"/>
                  <a:pt x="121" y="0"/>
                  <a:pt x="121" y="0"/>
                </a:cubicBezTo>
                <a:cubicBezTo>
                  <a:pt x="150" y="17"/>
                  <a:pt x="177" y="38"/>
                  <a:pt x="201" y="62"/>
                </a:cubicBezTo>
                <a:lnTo>
                  <a:pt x="31" y="233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 rot="506128">
            <a:off x="1731695" y="1744397"/>
            <a:ext cx="606201" cy="1488495"/>
          </a:xfrm>
          <a:custGeom>
            <a:avLst/>
            <a:gdLst/>
            <a:ahLst/>
            <a:cxnLst>
              <a:cxn ang="0">
                <a:pos x="39" y="247"/>
              </a:cxn>
              <a:cxn ang="0">
                <a:pos x="1" y="242"/>
              </a:cxn>
              <a:cxn ang="0">
                <a:pos x="0" y="242"/>
              </a:cxn>
              <a:cxn ang="0">
                <a:pos x="0" y="0"/>
              </a:cxn>
              <a:cxn ang="0">
                <a:pos x="1" y="0"/>
              </a:cxn>
              <a:cxn ang="0">
                <a:pos x="101" y="13"/>
              </a:cxn>
              <a:cxn ang="0">
                <a:pos x="39" y="247"/>
              </a:cxn>
            </a:cxnLst>
            <a:rect l="0" t="0" r="r" b="b"/>
            <a:pathLst>
              <a:path w="101" h="247">
                <a:moveTo>
                  <a:pt x="39" y="247"/>
                </a:moveTo>
                <a:cubicBezTo>
                  <a:pt x="27" y="243"/>
                  <a:pt x="14" y="242"/>
                  <a:pt x="1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35" y="0"/>
                  <a:pt x="69" y="4"/>
                  <a:pt x="101" y="13"/>
                </a:cubicBezTo>
                <a:lnTo>
                  <a:pt x="39" y="247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2000" y="3323527"/>
            <a:ext cx="1444170" cy="1444170"/>
          </a:xfrm>
          <a:prstGeom prst="ellipse">
            <a:avLst/>
          </a:prstGeom>
          <a:gradFill flip="none" rotWithShape="1">
            <a:gsLst>
              <a:gs pos="0">
                <a:srgbClr val="F08510"/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solidFill>
              <a:srgbClr val="F0851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yriad Pro"/>
              <a:ea typeface="+mn-ea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62000" y="3810000"/>
            <a:ext cx="142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baseline="0" dirty="0">
                <a:solidFill>
                  <a:srgbClr val="383838">
                    <a:lumMod val="50000"/>
                  </a:srgbClr>
                </a:solidFill>
                <a:latin typeface="Myriad Pro"/>
              </a:rPr>
              <a:t>Segments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383838">
                  <a:lumMod val="50000"/>
                </a:srgbClr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72" name="Rectangle 71"/>
          <p:cNvSpPr/>
          <p:nvPr/>
        </p:nvSpPr>
        <p:spPr>
          <a:xfrm rot="2696855">
            <a:off x="2059326" y="5001931"/>
            <a:ext cx="12117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Medical</a:t>
            </a:r>
          </a:p>
        </p:txBody>
      </p:sp>
      <p:sp>
        <p:nvSpPr>
          <p:cNvPr id="73" name="Rectangle 72"/>
          <p:cNvSpPr/>
          <p:nvPr/>
        </p:nvSpPr>
        <p:spPr>
          <a:xfrm rot="1001008">
            <a:off x="2347010" y="4277676"/>
            <a:ext cx="14451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Industrial</a:t>
            </a:r>
          </a:p>
        </p:txBody>
      </p:sp>
      <p:sp>
        <p:nvSpPr>
          <p:cNvPr id="74" name="Rectangle 73"/>
          <p:cNvSpPr/>
          <p:nvPr/>
        </p:nvSpPr>
        <p:spPr>
          <a:xfrm rot="20897211">
            <a:off x="2357351" y="3439664"/>
            <a:ext cx="13783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Consumer</a:t>
            </a:r>
          </a:p>
        </p:txBody>
      </p:sp>
      <p:sp>
        <p:nvSpPr>
          <p:cNvPr id="75" name="Rectangle 74"/>
          <p:cNvSpPr/>
          <p:nvPr/>
        </p:nvSpPr>
        <p:spPr>
          <a:xfrm rot="18773620">
            <a:off x="2099878" y="2632984"/>
            <a:ext cx="12665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Defense</a:t>
            </a:r>
          </a:p>
        </p:txBody>
      </p:sp>
      <p:sp>
        <p:nvSpPr>
          <p:cNvPr id="76" name="Rectangle 75"/>
          <p:cNvSpPr/>
          <p:nvPr/>
        </p:nvSpPr>
        <p:spPr>
          <a:xfrm rot="17028162">
            <a:off x="1175579" y="2166187"/>
            <a:ext cx="14793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Automotive</a:t>
            </a:r>
          </a:p>
        </p:txBody>
      </p:sp>
      <p:sp>
        <p:nvSpPr>
          <p:cNvPr id="77" name="Freeform 6"/>
          <p:cNvSpPr>
            <a:spLocks/>
          </p:cNvSpPr>
          <p:nvPr/>
        </p:nvSpPr>
        <p:spPr bwMode="auto">
          <a:xfrm>
            <a:off x="1545772" y="1211860"/>
            <a:ext cx="2779044" cy="556994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51" y="351"/>
              </a:cxn>
              <a:cxn ang="0">
                <a:pos x="0" y="702"/>
              </a:cxn>
            </a:cxnLst>
            <a:rect l="0" t="0" r="r" b="b"/>
            <a:pathLst>
              <a:path w="351" h="702">
                <a:moveTo>
                  <a:pt x="0" y="0"/>
                </a:moveTo>
                <a:cubicBezTo>
                  <a:pt x="194" y="0"/>
                  <a:pt x="351" y="157"/>
                  <a:pt x="351" y="351"/>
                </a:cubicBezTo>
                <a:cubicBezTo>
                  <a:pt x="351" y="544"/>
                  <a:pt x="194" y="702"/>
                  <a:pt x="0" y="702"/>
                </a:cubicBezTo>
              </a:path>
            </a:pathLst>
          </a:custGeom>
          <a:noFill/>
          <a:ln w="8" cap="flat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83838">
                  <a:lumMod val="50000"/>
                </a:srgbClr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3248491" y="5745760"/>
            <a:ext cx="495300" cy="495300"/>
          </a:xfrm>
          <a:prstGeom prst="ellipse">
            <a:avLst/>
          </a:prstGeom>
          <a:gradFill>
            <a:gsLst>
              <a:gs pos="0">
                <a:srgbClr val="FFFF00"/>
              </a:gs>
              <a:gs pos="65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baseline="0" dirty="0">
                <a:solidFill>
                  <a:srgbClr val="383838">
                    <a:lumMod val="50000"/>
                  </a:srgbClr>
                </a:solidFill>
                <a:latin typeface="Myriad Pro"/>
                <a:ea typeface="+mn-ea"/>
              </a:rPr>
              <a:t>5</a:t>
            </a:r>
          </a:p>
        </p:txBody>
      </p:sp>
      <p:sp>
        <p:nvSpPr>
          <p:cNvPr id="47112" name="AutoShape 8" descr="data:image/jpeg;base64,/9j/4AAQSkZJRgABAQAAAQABAAD/2wBDAAkGBwgHBgkIBwgKCgkLDRYPDQwMDRsUFRAWIB0iIiAdHx8kKDQsJCYxJx8fLT0tMTU3Ojo6Iys/RD84QzQ5Ojf/2wBDAQoKCg0MDRoPDxo3JR8lNzc3Nzc3Nzc3Nzc3Nzc3Nzc3Nzc3Nzc3Nzc3Nzc3Nzc3Nzc3Nzc3Nzc3Nzc3Nzc3Nzf/wAARCACdAKYDASIAAhEBAxEB/8QAHAABAAIDAQEBAAAAAAAAAAAAAAYHAQUIBAMC/8QAShAAAQMDAQQECAoIAwkBAAAAAQACAwQFEQYSITFBBxNRYRQWVXGBkZTBFyIyNlJTdKHR4RUjM0JykrHiVGLSJDRDRXOChJOiwv/EABkBAAMBAQEAAAAAAAAAAAAAAAAEBQMBAv/EADARAAICAQIEBAQGAwEAAAAAAAABAgMRBCESEzFRFCIzQQVSYYEVMnGRofAjQnLB/9oADAMBAAIRAxEAPwC8UREAERYJwgDK/JcAMk486jWrdbWvTEWzUOM9a4ZZSxEbR7z9Ed59GVS+p9aXrUjpI6qfqaJ3Ckh3Mx2OPF3p3dyao0ll2/RGNl8YfqW9qDpH0/ZXGITurakcYqQB2PO7OyPXlQO7dLl5qHFtrpKajj+lIDK/3Aeoqu0VKvQ1QW6yJy1E30N1X6u1FcMipvNYBnOzC/qgP5cLVuq6p5Jkq6h5PEumcSfWV8UTUYRj0Ri231Z+zLIeMkn85/Ffnadzc4+krC2dgsFz1DV+DWqnMrgMvkcdmOMci53LOOG89y7KSistnUsvCNbk9p9aBzs7nH1rZaisdZp26SUFcGl7QHMkZ8mRp4OC3+nOjq9XY0dTVQ+C0E0g6wvdsyiPGdoNI3Zxjfv3jcs5XQjHib2OqEm8JENM2DvlOf41b3QtaKd1vqL1N+sqTM6CMuOeraACcd5zx7ApnZDpsiWz2d1A80nxZaeMhxby+NzJzxJ5qF379I9G1wluFkgjqLHXSZkpXk4glPYRnZB4Dly7EhZqHqE64rDYzCpVtTbyiQTjW10kraTZt9ppDMWxVbXGSbquG5vDaPHJIx2HioXq/o6rLJaJ7nQXiqqmUzDLUMmcQ7ZG8uBHHHHB9alEzNf3+3Cop6ihsRe5uxSlpdIW8y5+DsnsaG+chNfX2OxaMks9dWiru9XRmmLg0Bzi5uy6QgfJG8nzrCqU4SSg19UjWcYyTcik/Cqn/E1H/td+Ku/oZkkk0nI6SR7z4XJgvcSeXaqLV49CvzRk+1ye5O69f4vuhbTeoWAiIopRCIsEoAEjB3qtukLpEbbDLarFI19fgiWoGHNp+4ci/wC4c88FnpQ1wbWx9ns8oFe9v6+ZpGadpHD+Mg7uwb+xUwTkkkkknJJO8qjo9JxeefQUvvx5Y9T9TSSTzyTzyOkmkdtSSOOS89pK/CIq6EgiIg4ERDuGSgAtrp/UV007JUy2qYRmoi6t4czaHc4D6Q345b94K9OiNOO1RfG0PWGKCNvW1Eg3kMzwHeeH3q46TQ2jpKR0MFso5w3LHS7W3IHDj8fOQfSlNRqaq3wSWTeqqUt1sQ2m6PLncLK6/OvPhd7la2ppJGv24+Th8Y7iTywNkbhjCn2iNSx6ltHXOb1VbTu6mrgO4skHHd2Hl6uIKjWmqmp0RfvFi7Sl9rq3l1rqnjc3f+zce3h6f4gB9NYUVRpO+t1jaI3Ppn4ZdqSMftGE46wd43eobwMpCzNj4G/+X/5/fcajiO6+5C9WWq4aD1ay6WpzhTTPdJBIclvxjl8Tu38N/EZVnN1Jp6+6PkuFylhZb5mGOphncMtcRvjI+l2Y47iFH+kjV+mqqwOt4LLlNUsbJEyF4/VHi17nfukdnE8MYKpoudsBhcSAc4zuzjGcdqYhS9RCLmsNe5i7FVJqO6ZKpNe6gpI5aG1Xec0DHFtPLPBGZxHyBJB5du9RionmqqiWoqZXyzyu2pJHuy5x7yvmifhXGH5ULynKXVhXj0K/NGT7XJ7lRyvHoV+aMn2uT3JXX+j9zXS+oWAiIohRCjWvNTR6Ysb6kbLqub9VTRnm/HE9w4n1c1I3HAO9c69IOonai1HNLFJtUVP+ppgDuIHynf8AcfuATOko5tm/RGN1nBH6kenmlqJpJqiR0s0ji6SR+8uceJXzRFeS2JuchERdOBEW507pi76kmcy10wfGw4knkfsRsPYTvycHgAV5lJRWW8HUm3hGphjfNKyKJj5JHnDWMaXOcewAcVZGg9LUVo8NvGtIoqVtHIxkUdZs7DHEBwfxwTvAHYQefD82mzXPo2ukF3u9PS1VunPg808I2n021wcMjcORxx8+M2Pq2yQ6p03NRskbtSAS08oORtDe0+Y/0Kn6nU5xFPyv3GqqcZb6r2PdS/o250fhVufTyxzROY2ogwctPIOHf/RUbZqq49Guqn007C6FpDJ2AYE8X7sje8cR6Qvd0ealn0nfZbVdw+Kkml6qZjz/ALvLw2vMcgH0FSzplbY5LVC+qqGR3ZgJpA0bT3tONpp7G955rOuDpsdUlmMj3KXHDiWzRI9TxWPUOlHz11ZFHQSRiaGsD8dUcZa9p7e70Kqrn0jXqqsbLOySMFrTFLXt+XUsG7OyR8XI48T5lEX1dRJSx0klRM+micXRwuedhhJySBwyvimqdHGCxJ57GNl7l02AAAwNw7kRE4LhERABXj0K/NGT7XJ7lRyvHoV+aMn2uT3JL4h6P3GNL6hYCIiiFEiPSffTY9KTuids1NW4U0ODvBcDk+hocfQufAAAAMYAwMKx+m26Ge+0lrYTsUsHWv7Np5wPSA3/AOlXCuaGtQqz7snaiWZ47BEROGAQkAZJwO1eq2W6tutSKa20stVPjaLIx8kdp5AedWT0f6Csl3sX6RrZ31M8vxDGPitpntdktI4l2Rg53Y5bznG6+FUcs911ubwjW6Z6LK+7W5tbcasUAlbtQxdXtvweBdvGM9nFSe+3Sp6NtM2aht9JTTOcS2aR4Ia52MuO7fknJXj1lrm/aY1d4MYIXWwNa9kRjO1LHjeQ7Pys5HoGeKm1wo7ZrPTQYXbdLVsD4pQPjMdycM8CPxCmWWWNxlbvBjcIxSah+Y/Nhu1t1np0ymJj4ZmmKpppBnYdje09vceYwVHNPVUuirx4s3aQm1VBJtNZK7I37zE48iCd2d3rwoBYrjcujzVklLXMc5hIjqYWZImaT8V7BzPZ6Rx4T+4WG+a7DTeyLPaGv24KRrGvqHctp7jkNOM4A7d6J0qttN+R/wB2+p2M3JbLzIgnSjdbHd78J7KOsla0sqahoAZMRgDHaQN2eBGOOFD5JJJZOsmkfI/ABc95ccDgMnsV+UHRnpejYA6ikqnYwX1EznE9+OA9AXt8QNLeRqf7/wAVtDW01xUUm8Gb085PLZzoi6K8QNLeRqf7/wAU8QNLeRqf7/xXv8Rr7M54WXc51RdFeIGlvI1P9/4p4gaW8jU/3/ij8Rr7M54SXc51RdFeIGlvI1P9/wCKeIGlvI1P9/4o/Ea+zDwku5zqrx6FfmjJ9rk9y3Pwf6W8jU/rP4rc2i0UFlpTTWymZTwlxeWMzjJ4lL6rVwuhwpGtNDhLLZ7kRFPGjmzXlaa/WN2mDtpragxNPYGDZI9YK8Vgsdx1BXeB2un62QAGRzjhkQPNx5c+84OFtNLWF+rtWzwOL2QOllqaiVvENL+APaS7+p5K9aentOl7OWRNhoaGBpLnE4HnJ5k+sqzdqeRFVxWXgnwq5jcn0KC1fpms0tcm0tW5ssUrNuKdowH8NoY5EH3Hnu+UWl7zLp+a+tpC23RN2ttxw57Ob2t5tHHPZvGVvekDXXjNLFT0FOIqGnk6yKSWMdY9w4Owfkju4nO/HBWb0f6qg1RaSycRtr6doZUxAYDs7g8D6Jx6DkLs77q6lKUf1OxrhKbSZouhq9UM9sltIghgr4TtuLG4NQzPyieZGcH0dq917adFah8YKdrW2S4SBl1Z9TIThswHeTh35qI6r0bd9NamprnpKklnjdKZKdrG7QgedxY4cmEEjPZkZ7bcuL6J9tqG3V0DabqsVLZHDZa0jfnuSVzip8cd1Lqv7/BvXnh4X1RpNd6Zi1XYi2AsFZEOspJc7s44E/RI9xVT6O1rXaRirqGSmMzCXbED3Y6mcHBz3bjkDmPOvxWayuVJbprBZ695tccj209UWFs7od2yzPIDeM4yRjgok/4kZ2eDW7sJ7T6ZqDjZun0F7LU5Jx6l0dHFsq9Q1B1fqJ4qKhxdHRMLcMia04Lmt5b8gfmrJAPNeDT1NHR2SgpoQGxx07GtA/hC2KkWz45N+w7XHETCyiLM9hERABERABERABERABERAFRdBvVtrL20/tQ2LPmBf78r39OTKl1mtzo2PdSsqS6YtBIa7ZIaXd3yuPPCg9mvL9G69raiSN7oG1M9PNG3iYjJkEDtGGn19qva33C33qibUUM8NVTSDGWEOB7QRyPcVR1Ddd6txlMVqSlXwZ3OarNa669VraS1wOqJ3EZ2PksHa48APP8Aep9V6Pu2gqSj1Jb6ptRUU2TXxAEM6s4yBzLe3Pcd2FbZZRW2nkmxBSwtaXPfuY0AcSSqq1v0nmpbLbtN7oj8SWte0HbGN4YDy3kbR9HIr2tRbqJcMI7e545UKo5k9zcydL1kFF1kdHXuqSP2BY0AH+Laxjzb+5VPfL1W3u41VbWynaqXBzomuOwA3Ow3HPZ5E9uVruG4cETlWmrqeYrcwnbOfUIRkEdqImDI6P0Dd2XrSlvqmkdY2Pqpm/Re3cR92R3EKRLnPQ+rajStwc/YdPQz/t6cEZJ+k3/MOHf6lfNiv1svtGKq11cc7D8poOHMPY5vEHzqDqtPKqba6Mp02qcce5s0WMplKmxlERABFhZQARYWUAEWMplAGUREAc99KtD4DretIDg2qYyoB5HI2T97SovTVVTRvc+kqZqd7vlOhkLCfPjire6bbQ6e10d3hj2nUkhimI5Rv5+hwb61Tiv6SaspX02Jl8XGxnoq6+trWbFZW1NQzOdmaZzxnzErzoiYSS2MnuERF04EREAF9aWpqKOobUUc8sE7eEkTy13myOI7l8kQ91g6ngldF0j6rpGln6TFQ393wiBjiPSACfTlen4UtV/X0nsv5qFosXp6n/qv2PfNn3Jp8KWq/r6T2X80+FLVf19J7L+ahaI8PV8qDmz7k0+FLVf19J7L+afClqv6+k9l/NQtEeHq+VBzZ9yafClqv6+k9l/NPhS1X9fSey/moWiPD1fKg5s+5NPhS1X/AIikH/i/mrP6NL7X6h0++tuj43zCocwGNmyMADkufFePQr80ZPtcnuSmtqrhVmKwb6ecpTw2WAiIpA8eS50EFyt9RRVTdqGeMxvHcQuZbza6iy3SpttZvmp37JcBgPHJw843rqTCgHSro83uhF0t0QdcaVvxmgb5o+Oz5xxHpHNOaK/lz4X0YvqK+OOV1KORPQiuE4IiIAIiIAIiIAIiIAIiIAIiIAIiIAK8ehX5oyfa5PcqOV49CvzRk+1ye5JfEPR+4xpvULAREUQohYIWUQBUnSZ0fuL575YYC5xy+rpGDj2vYO3tbz4jfuNUgggEHIK6wwFX2uejemvTpK+zllLcXAl0ZGIpz/mwNx7x6QVS0us4VwWdO4pdp8+aJSCL1XS21lorDR3Onkp5x+68fKHaDwI7wvKqqaayhLDQREXTgREQAREQAREQAREQAREQAV49CvzRk+1ye5Ucrx6FfmjJ9rk9yS1/o/cY0vqFgIiKIUQiIgAsLKIA8N2tNDeKY01ypY6iI/uvHDvB4g+ZVjqDogc0Ol07WbuPg9W4+oPAz6wfOrcQ7wtqr7Kn5WeJ1xn1OYrzp28WRx/SdunhYP8Ai7O1H/MMgenC1QIPAhdYFoIwd4WjuujtO3baNbaaZzyMdYxvVv8A5m4Kdh8SXSa/YWlpPlZzYmFd1Z0R6flB8FnrqY90u2B/MCfvWiruiOKN2KW9yN/6tMH/ANHNTUddS/f+DCVE0VcimFXoKWllMbrqx/eKUj/9r4eJcnlJvs/9635sMZyeOCRFkUp8S5PKTfZv708S5PKTfZv70c2AcDIsilPiXJ5Sb7N/eniXJ5Sb7N/ejmwDgZFkUp8S5PKTfZv708S5PKTfZj/rRzYBwMiyuvofnbT6Mkkfk/7W8BrRkuJwAAq9Gi5D/wAyZ7Mf9aszQFpdbNJPj8IEkkdTJMx4j2RkDhjJ4jI480prZxlVhdzeiLU8kkp79Syb5v1DS0Oa9xGyWnhv78HuODgnCLS2KiprlFJTNbJDDGGZG0HOc5rdkHOBuxy7UUtqC6jfFI//2Q=="/>
          <p:cNvSpPr>
            <a:spLocks noChangeAspect="1" noChangeArrowheads="1"/>
          </p:cNvSpPr>
          <p:nvPr/>
        </p:nvSpPr>
        <p:spPr bwMode="auto">
          <a:xfrm>
            <a:off x="0" y="-369888"/>
            <a:ext cx="120015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114" name="AutoShape 10" descr="data:image/jpeg;base64,/9j/4AAQSkZJRgABAQAAAQABAAD/2wBDAAkGBwgHBgkIBwgKCgkLDRYPDQwMDRsUFRAWIB0iIiAdHx8kKDQsJCYxJx8fLT0tMTU3Ojo6Iys/RD84QzQ5Ojf/2wBDAQoKCg0MDRoPDxo3JR8lNzc3Nzc3Nzc3Nzc3Nzc3Nzc3Nzc3Nzc3Nzc3Nzc3Nzc3Nzc3Nzc3Nzc3Nzc3Nzc3Nzf/wAARCACdAKYDASIAAhEBAxEB/8QAHAABAAIDAQEBAAAAAAAAAAAAAAYHAQUIBAMC/8QAShAAAQMDAQQECAoIAwkBAAAAAQACAwQFEQYSITFBBxNRYRQWVXGBkZTBFyIyNlJTdKHR4RUjM0JykrHiVGLSJDRDRXOChJOiwv/EABkBAAMBAQEAAAAAAAAAAAAAAAAEBQMBAv/EADARAAICAQIEBAQGAwEAAAAAAAABAgMRBCESEzFRFCIzQQVSYYEVMnGRofAjQnLB/9oADAMBAAIRAxEAPwC8UREAERYJwgDK/JcAMk486jWrdbWvTEWzUOM9a4ZZSxEbR7z9Ed59GVS+p9aXrUjpI6qfqaJ3Ckh3Mx2OPF3p3dyao0ll2/RGNl8YfqW9qDpH0/ZXGITurakcYqQB2PO7OyPXlQO7dLl5qHFtrpKajj+lIDK/3Aeoqu0VKvQ1QW6yJy1E30N1X6u1FcMipvNYBnOzC/qgP5cLVuq6p5Jkq6h5PEumcSfWV8UTUYRj0Ri231Z+zLIeMkn85/Ffnadzc4+krC2dgsFz1DV+DWqnMrgMvkcdmOMci53LOOG89y7KSistnUsvCNbk9p9aBzs7nH1rZaisdZp26SUFcGl7QHMkZ8mRp4OC3+nOjq9XY0dTVQ+C0E0g6wvdsyiPGdoNI3Zxjfv3jcs5XQjHib2OqEm8JENM2DvlOf41b3QtaKd1vqL1N+sqTM6CMuOeraACcd5zx7ApnZDpsiWz2d1A80nxZaeMhxby+NzJzxJ5qF379I9G1wluFkgjqLHXSZkpXk4glPYRnZB4Dly7EhZqHqE64rDYzCpVtTbyiQTjW10kraTZt9ppDMWxVbXGSbquG5vDaPHJIx2HioXq/o6rLJaJ7nQXiqqmUzDLUMmcQ7ZG8uBHHHHB9alEzNf3+3Cop6ihsRe5uxSlpdIW8y5+DsnsaG+chNfX2OxaMks9dWiru9XRmmLg0Bzi5uy6QgfJG8nzrCqU4SSg19UjWcYyTcik/Cqn/E1H/td+Ku/oZkkk0nI6SR7z4XJgvcSeXaqLV49CvzRk+1ye5O69f4vuhbTeoWAiIopRCIsEoAEjB3qtukLpEbbDLarFI19fgiWoGHNp+4ci/wC4c88FnpQ1wbWx9ns8oFe9v6+ZpGadpHD+Mg7uwb+xUwTkkkkknJJO8qjo9JxeefQUvvx5Y9T9TSSTzyTzyOkmkdtSSOOS89pK/CIq6EgiIg4ERDuGSgAtrp/UV007JUy2qYRmoi6t4czaHc4D6Q345b94K9OiNOO1RfG0PWGKCNvW1Eg3kMzwHeeH3q46TQ2jpKR0MFso5w3LHS7W3IHDj8fOQfSlNRqaq3wSWTeqqUt1sQ2m6PLncLK6/OvPhd7la2ppJGv24+Th8Y7iTywNkbhjCn2iNSx6ltHXOb1VbTu6mrgO4skHHd2Hl6uIKjWmqmp0RfvFi7Sl9rq3l1rqnjc3f+zce3h6f4gB9NYUVRpO+t1jaI3Ppn4ZdqSMftGE46wd43eobwMpCzNj4G/+X/5/fcajiO6+5C9WWq4aD1ay6WpzhTTPdJBIclvxjl8Tu38N/EZVnN1Jp6+6PkuFylhZb5mGOphncMtcRvjI+l2Y47iFH+kjV+mqqwOt4LLlNUsbJEyF4/VHi17nfukdnE8MYKpoudsBhcSAc4zuzjGcdqYhS9RCLmsNe5i7FVJqO6ZKpNe6gpI5aG1Xec0DHFtPLPBGZxHyBJB5du9RionmqqiWoqZXyzyu2pJHuy5x7yvmifhXGH5ULynKXVhXj0K/NGT7XJ7lRyvHoV+aMn2uT3JXX+j9zXS+oWAiIohRCjWvNTR6Ysb6kbLqub9VTRnm/HE9w4n1c1I3HAO9c69IOonai1HNLFJtUVP+ppgDuIHynf8AcfuATOko5tm/RGN1nBH6kenmlqJpJqiR0s0ji6SR+8uceJXzRFeS2JuchERdOBEW507pi76kmcy10wfGw4knkfsRsPYTvycHgAV5lJRWW8HUm3hGphjfNKyKJj5JHnDWMaXOcewAcVZGg9LUVo8NvGtIoqVtHIxkUdZs7DHEBwfxwTvAHYQefD82mzXPo2ukF3u9PS1VunPg808I2n021wcMjcORxx8+M2Pq2yQ6p03NRskbtSAS08oORtDe0+Y/0Kn6nU5xFPyv3GqqcZb6r2PdS/o250fhVufTyxzROY2ogwctPIOHf/RUbZqq49Guqn007C6FpDJ2AYE8X7sje8cR6Qvd0ealn0nfZbVdw+Kkml6qZjz/ALvLw2vMcgH0FSzplbY5LVC+qqGR3ZgJpA0bT3tONpp7G955rOuDpsdUlmMj3KXHDiWzRI9TxWPUOlHz11ZFHQSRiaGsD8dUcZa9p7e70Kqrn0jXqqsbLOySMFrTFLXt+XUsG7OyR8XI48T5lEX1dRJSx0klRM+micXRwuedhhJySBwyvimqdHGCxJ57GNl7l02AAAwNw7kRE4LhERABXj0K/NGT7XJ7lRyvHoV+aMn2uT3JL4h6P3GNL6hYCIiiFEiPSffTY9KTuids1NW4U0ODvBcDk+hocfQufAAAAMYAwMKx+m26Ge+0lrYTsUsHWv7Np5wPSA3/AOlXCuaGtQqz7snaiWZ47BEROGAQkAZJwO1eq2W6tutSKa20stVPjaLIx8kdp5AedWT0f6Csl3sX6RrZ31M8vxDGPitpntdktI4l2Rg53Y5bznG6+FUcs911ubwjW6Z6LK+7W5tbcasUAlbtQxdXtvweBdvGM9nFSe+3Sp6NtM2aht9JTTOcS2aR4Ia52MuO7fknJXj1lrm/aY1d4MYIXWwNa9kRjO1LHjeQ7Pys5HoGeKm1wo7ZrPTQYXbdLVsD4pQPjMdycM8CPxCmWWWNxlbvBjcIxSah+Y/Nhu1t1np0ymJj4ZmmKpppBnYdje09vceYwVHNPVUuirx4s3aQm1VBJtNZK7I37zE48iCd2d3rwoBYrjcujzVklLXMc5hIjqYWZImaT8V7BzPZ6Rx4T+4WG+a7DTeyLPaGv24KRrGvqHctp7jkNOM4A7d6J0qttN+R/wB2+p2M3JbLzIgnSjdbHd78J7KOsla0sqahoAZMRgDHaQN2eBGOOFD5JJJZOsmkfI/ABc95ccDgMnsV+UHRnpejYA6ikqnYwX1EznE9+OA9AXt8QNLeRqf7/wAVtDW01xUUm8Gb085PLZzoi6K8QNLeRqf7/wAU8QNLeRqf7/xXv8Rr7M54WXc51RdFeIGlvI1P9/4p4gaW8jU/3/ij8Rr7M54SXc51RdFeIGlvI1P9/wCKeIGlvI1P9/4o/Ea+zDwku5zqrx6FfmjJ9rk9y3Pwf6W8jU/rP4rc2i0UFlpTTWymZTwlxeWMzjJ4lL6rVwuhwpGtNDhLLZ7kRFPGjmzXlaa/WN2mDtpragxNPYGDZI9YK8Vgsdx1BXeB2un62QAGRzjhkQPNx5c+84OFtNLWF+rtWzwOL2QOllqaiVvENL+APaS7+p5K9aentOl7OWRNhoaGBpLnE4HnJ5k+sqzdqeRFVxWXgnwq5jcn0KC1fpms0tcm0tW5ssUrNuKdowH8NoY5EH3Hnu+UWl7zLp+a+tpC23RN2ttxw57Ob2t5tHHPZvGVvekDXXjNLFT0FOIqGnk6yKSWMdY9w4Owfkju4nO/HBWb0f6qg1RaSycRtr6doZUxAYDs7g8D6Jx6DkLs77q6lKUf1OxrhKbSZouhq9UM9sltIghgr4TtuLG4NQzPyieZGcH0dq917adFah8YKdrW2S4SBl1Z9TIThswHeTh35qI6r0bd9NamprnpKklnjdKZKdrG7QgedxY4cmEEjPZkZ7bcuL6J9tqG3V0DabqsVLZHDZa0jfnuSVzip8cd1Lqv7/BvXnh4X1RpNd6Zi1XYi2AsFZEOspJc7s44E/RI9xVT6O1rXaRirqGSmMzCXbED3Y6mcHBz3bjkDmPOvxWayuVJbprBZ695tccj209UWFs7od2yzPIDeM4yRjgok/4kZ2eDW7sJ7T6ZqDjZun0F7LU5Jx6l0dHFsq9Q1B1fqJ4qKhxdHRMLcMia04Lmt5b8gfmrJAPNeDT1NHR2SgpoQGxx07GtA/hC2KkWz45N+w7XHETCyiLM9hERABERABERABERABERAFRdBvVtrL20/tQ2LPmBf78r39OTKl1mtzo2PdSsqS6YtBIa7ZIaXd3yuPPCg9mvL9G69raiSN7oG1M9PNG3iYjJkEDtGGn19qva33C33qibUUM8NVTSDGWEOB7QRyPcVR1Ddd6txlMVqSlXwZ3OarNa669VraS1wOqJ3EZ2PksHa48APP8Aep9V6Pu2gqSj1Jb6ptRUU2TXxAEM6s4yBzLe3Pcd2FbZZRW2nkmxBSwtaXPfuY0AcSSqq1v0nmpbLbtN7oj8SWte0HbGN4YDy3kbR9HIr2tRbqJcMI7e545UKo5k9zcydL1kFF1kdHXuqSP2BY0AH+Laxjzb+5VPfL1W3u41VbWynaqXBzomuOwA3Ow3HPZ5E9uVruG4cETlWmrqeYrcwnbOfUIRkEdqImDI6P0Dd2XrSlvqmkdY2Pqpm/Re3cR92R3EKRLnPQ+rajStwc/YdPQz/t6cEZJ+k3/MOHf6lfNiv1svtGKq11cc7D8poOHMPY5vEHzqDqtPKqba6Mp02qcce5s0WMplKmxlERABFhZQARYWUAEWMplAGUREAc99KtD4DretIDg2qYyoB5HI2T97SovTVVTRvc+kqZqd7vlOhkLCfPjire6bbQ6e10d3hj2nUkhimI5Rv5+hwb61Tiv6SaspX02Jl8XGxnoq6+trWbFZW1NQzOdmaZzxnzErzoiYSS2MnuERF04EREAF9aWpqKOobUUc8sE7eEkTy13myOI7l8kQ91g6ngldF0j6rpGln6TFQ393wiBjiPSACfTlen4UtV/X0nsv5qFosXp6n/qv2PfNn3Jp8KWq/r6T2X80+FLVf19J7L+ahaI8PV8qDmz7k0+FLVf19J7L+afClqv6+k9l/NQtEeHq+VBzZ9yafClqv6+k9l/NPhS1X9fSey/moWiPD1fKg5s+5NPhS1X/AIikH/i/mrP6NL7X6h0++tuj43zCocwGNmyMADkufFePQr80ZPtcnuSmtqrhVmKwb6ecpTw2WAiIpA8eS50EFyt9RRVTdqGeMxvHcQuZbza6iy3SpttZvmp37JcBgPHJw843rqTCgHSro83uhF0t0QdcaVvxmgb5o+Oz5xxHpHNOaK/lz4X0YvqK+OOV1KORPQiuE4IiIAIiIAIiIAIiIAIiIAIiIAIiIAK8ehX5oyfa5PcqOV49CvzRk+1ye5JfEPR+4xpvULAREUQohYIWUQBUnSZ0fuL575YYC5xy+rpGDj2vYO3tbz4jfuNUgggEHIK6wwFX2uejemvTpK+zllLcXAl0ZGIpz/mwNx7x6QVS0us4VwWdO4pdp8+aJSCL1XS21lorDR3Onkp5x+68fKHaDwI7wvKqqaayhLDQREXTgREQAREQAREQAREQAREQAV49CvzRk+1ye5Ucrx6FfmjJ9rk9yS1/o/cY0vqFgIiKIUQiIgAsLKIA8N2tNDeKY01ypY6iI/uvHDvB4g+ZVjqDogc0Ol07WbuPg9W4+oPAz6wfOrcQ7wtqr7Kn5WeJ1xn1OYrzp28WRx/SdunhYP8Ai7O1H/MMgenC1QIPAhdYFoIwd4WjuujtO3baNbaaZzyMdYxvVv8A5m4Kdh8SXSa/YWlpPlZzYmFd1Z0R6flB8FnrqY90u2B/MCfvWiruiOKN2KW9yN/6tMH/ANHNTUddS/f+DCVE0VcimFXoKWllMbrqx/eKUj/9r4eJcnlJvs/9635sMZyeOCRFkUp8S5PKTfZv708S5PKTfZv70c2AcDIsilPiXJ5Sb7N/eniXJ5Sb7N/ejmwDgZFkUp8S5PKTfZv708S5PKTfZj/rRzYBwMiyuvofnbT6Mkkfk/7W8BrRkuJwAAq9Gi5D/wAyZ7Mf9aszQFpdbNJPj8IEkkdTJMx4j2RkDhjJ4jI480prZxlVhdzeiLU8kkp79Syb5v1DS0Oa9xGyWnhv78HuODgnCLS2KiprlFJTNbJDDGGZG0HOc5rdkHOBuxy7UUtqC6jfFI//2Q=="/>
          <p:cNvSpPr>
            <a:spLocks noChangeAspect="1" noChangeArrowheads="1"/>
          </p:cNvSpPr>
          <p:nvPr/>
        </p:nvSpPr>
        <p:spPr bwMode="auto">
          <a:xfrm>
            <a:off x="0" y="-369888"/>
            <a:ext cx="120015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32"/>
          <p:cNvGrpSpPr/>
          <p:nvPr/>
        </p:nvGrpSpPr>
        <p:grpSpPr>
          <a:xfrm>
            <a:off x="3657600" y="1295400"/>
            <a:ext cx="5410200" cy="5486400"/>
            <a:chOff x="3657600" y="1295400"/>
            <a:chExt cx="5410200" cy="5486400"/>
          </a:xfrm>
        </p:grpSpPr>
        <p:pic>
          <p:nvPicPr>
            <p:cNvPr id="2048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63902" t="16585" r="22203" b="78212"/>
            <a:stretch>
              <a:fillRect/>
            </a:stretch>
          </p:blipFill>
          <p:spPr bwMode="auto">
            <a:xfrm>
              <a:off x="3981450" y="1295401"/>
              <a:ext cx="272415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3639" t="14732" r="86007" b="80245"/>
            <a:stretch>
              <a:fillRect/>
            </a:stretch>
          </p:blipFill>
          <p:spPr bwMode="auto">
            <a:xfrm>
              <a:off x="6832600" y="1295400"/>
              <a:ext cx="22352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 l="13815" t="13487" r="73310" b="75510"/>
            <a:stretch>
              <a:fillRect/>
            </a:stretch>
          </p:blipFill>
          <p:spPr bwMode="auto">
            <a:xfrm>
              <a:off x="6858000" y="2209800"/>
              <a:ext cx="2209800" cy="723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6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 l="852" t="12121" r="86881" b="78788"/>
            <a:stretch>
              <a:fillRect/>
            </a:stretch>
          </p:blipFill>
          <p:spPr bwMode="auto">
            <a:xfrm>
              <a:off x="6858000" y="3581400"/>
              <a:ext cx="22098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7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 l="12824" t="13686" r="74757" b="79592"/>
            <a:stretch>
              <a:fillRect/>
            </a:stretch>
          </p:blipFill>
          <p:spPr bwMode="auto">
            <a:xfrm>
              <a:off x="4495800" y="3581400"/>
              <a:ext cx="2253342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8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 l="19288" t="13538" r="65142" b="79539"/>
            <a:stretch>
              <a:fillRect/>
            </a:stretch>
          </p:blipFill>
          <p:spPr bwMode="auto">
            <a:xfrm>
              <a:off x="5791200" y="4419600"/>
              <a:ext cx="32004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9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 l="13420" t="14028" r="77358" b="82013"/>
            <a:stretch>
              <a:fillRect/>
            </a:stretch>
          </p:blipFill>
          <p:spPr bwMode="auto">
            <a:xfrm>
              <a:off x="5867400" y="2971800"/>
              <a:ext cx="28956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90" name="Picture 10"/>
            <p:cNvPicPr>
              <a:picLocks noChangeAspect="1" noChangeArrowheads="1"/>
            </p:cNvPicPr>
            <p:nvPr/>
          </p:nvPicPr>
          <p:blipFill>
            <a:blip r:embed="rId10" cstate="print"/>
            <a:srcRect l="16185" t="19697" r="71037" b="74242"/>
            <a:stretch>
              <a:fillRect/>
            </a:stretch>
          </p:blipFill>
          <p:spPr bwMode="auto">
            <a:xfrm>
              <a:off x="4191000" y="5181600"/>
              <a:ext cx="22860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91" name="Picture 11"/>
            <p:cNvPicPr>
              <a:picLocks noChangeAspect="1" noChangeArrowheads="1"/>
            </p:cNvPicPr>
            <p:nvPr/>
          </p:nvPicPr>
          <p:blipFill>
            <a:blip r:embed="rId11" cstate="print"/>
            <a:srcRect l="1400" t="13017" r="87846" b="80362"/>
            <a:stretch>
              <a:fillRect/>
            </a:stretch>
          </p:blipFill>
          <p:spPr bwMode="auto">
            <a:xfrm>
              <a:off x="6629400" y="5181600"/>
              <a:ext cx="23622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92" name="Picture 12"/>
            <p:cNvPicPr>
              <a:picLocks noChangeAspect="1" noChangeArrowheads="1"/>
            </p:cNvPicPr>
            <p:nvPr/>
          </p:nvPicPr>
          <p:blipFill>
            <a:blip r:embed="rId12" cstate="print"/>
            <a:srcRect l="18060" t="16449" r="69862" b="76585"/>
            <a:stretch>
              <a:fillRect/>
            </a:stretch>
          </p:blipFill>
          <p:spPr bwMode="auto">
            <a:xfrm>
              <a:off x="6172200" y="5867400"/>
              <a:ext cx="28194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" name="Picture 6"/>
            <p:cNvPicPr>
              <a:picLocks noChangeAspect="1" noChangeArrowheads="1"/>
            </p:cNvPicPr>
            <p:nvPr/>
          </p:nvPicPr>
          <p:blipFill>
            <a:blip r:embed="rId13" cstate="print"/>
            <a:srcRect l="20604" t="18012" r="61587" b="76398"/>
            <a:stretch>
              <a:fillRect/>
            </a:stretch>
          </p:blipFill>
          <p:spPr bwMode="auto">
            <a:xfrm>
              <a:off x="3657600" y="6248400"/>
              <a:ext cx="24384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50B81E-FEDD-D0AA-3C62-36F649958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6FD5D-1B9B-2F90-C3DC-5DD11A070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95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A9DC7B-2C48-8C7C-4445-0DA5ECC1252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738188" y="142875"/>
            <a:ext cx="73898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cs-CZ" sz="3200" b="1" u="sng" dirty="0">
                <a:latin typeface="+mj-lt"/>
              </a:rPr>
              <a:t>Zdravotnický materiál</a:t>
            </a:r>
            <a:endParaRPr lang="en-US" sz="3200" b="1" u="sng" dirty="0">
              <a:latin typeface="+mj-lt"/>
            </a:endParaRPr>
          </a:p>
        </p:txBody>
      </p:sp>
      <p:pic>
        <p:nvPicPr>
          <p:cNvPr id="3" name="Picture 2" descr="Medical.jpg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1016000" y="782638"/>
            <a:ext cx="7112000" cy="5316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535CF8D-FB02-0179-91F5-575D78127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F6C439-CAEF-BD72-9BEB-73481B1B4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96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988A27-A32D-B879-33E8-CE02B70C5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0" y="142875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001000" cy="914400"/>
          </a:xfrm>
        </p:spPr>
        <p:txBody>
          <a:bodyPr/>
          <a:lstStyle/>
          <a:p>
            <a:r>
              <a:rPr lang="en-US" dirty="0" err="1"/>
              <a:t>Zákazníci</a:t>
            </a:r>
            <a:endParaRPr lang="en-US" dirty="0"/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 rot="506128">
            <a:off x="1966239" y="4667192"/>
            <a:ext cx="1401466" cy="1212403"/>
          </a:xfrm>
          <a:custGeom>
            <a:avLst/>
            <a:gdLst/>
            <a:ahLst/>
            <a:cxnLst>
              <a:cxn ang="0">
                <a:pos x="171" y="201"/>
              </a:cxn>
              <a:cxn ang="0">
                <a:pos x="0" y="30"/>
              </a:cxn>
              <a:cxn ang="0">
                <a:pos x="24" y="0"/>
              </a:cxn>
              <a:cxn ang="0">
                <a:pos x="233" y="121"/>
              </a:cxn>
              <a:cxn ang="0">
                <a:pos x="171" y="201"/>
              </a:cxn>
            </a:cxnLst>
            <a:rect l="0" t="0" r="r" b="b"/>
            <a:pathLst>
              <a:path w="233" h="201">
                <a:moveTo>
                  <a:pt x="171" y="201"/>
                </a:moveTo>
                <a:cubicBezTo>
                  <a:pt x="0" y="30"/>
                  <a:pt x="0" y="30"/>
                  <a:pt x="0" y="30"/>
                </a:cubicBezTo>
                <a:cubicBezTo>
                  <a:pt x="9" y="21"/>
                  <a:pt x="17" y="11"/>
                  <a:pt x="24" y="0"/>
                </a:cubicBezTo>
                <a:cubicBezTo>
                  <a:pt x="233" y="121"/>
                  <a:pt x="233" y="121"/>
                  <a:pt x="233" y="121"/>
                </a:cubicBezTo>
                <a:cubicBezTo>
                  <a:pt x="216" y="150"/>
                  <a:pt x="195" y="177"/>
                  <a:pt x="171" y="201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56" name="Freeform 11"/>
          <p:cNvSpPr>
            <a:spLocks/>
          </p:cNvSpPr>
          <p:nvPr/>
        </p:nvSpPr>
        <p:spPr bwMode="auto">
          <a:xfrm rot="506128">
            <a:off x="2307844" y="4265471"/>
            <a:ext cx="1482492" cy="606201"/>
          </a:xfrm>
          <a:custGeom>
            <a:avLst/>
            <a:gdLst/>
            <a:ahLst/>
            <a:cxnLst>
              <a:cxn ang="0">
                <a:pos x="233" y="101"/>
              </a:cxn>
              <a:cxn ang="0">
                <a:pos x="0" y="39"/>
              </a:cxn>
              <a:cxn ang="0">
                <a:pos x="5" y="0"/>
              </a:cxn>
              <a:cxn ang="0">
                <a:pos x="5" y="0"/>
              </a:cxn>
              <a:cxn ang="0">
                <a:pos x="125" y="0"/>
              </a:cxn>
              <a:cxn ang="0">
                <a:pos x="246" y="0"/>
              </a:cxn>
              <a:cxn ang="0">
                <a:pos x="246" y="0"/>
              </a:cxn>
              <a:cxn ang="0">
                <a:pos x="246" y="0"/>
              </a:cxn>
              <a:cxn ang="0">
                <a:pos x="233" y="101"/>
              </a:cxn>
            </a:cxnLst>
            <a:rect l="0" t="0" r="r" b="b"/>
            <a:pathLst>
              <a:path w="246" h="101">
                <a:moveTo>
                  <a:pt x="233" y="101"/>
                </a:moveTo>
                <a:cubicBezTo>
                  <a:pt x="0" y="39"/>
                  <a:pt x="0" y="39"/>
                  <a:pt x="0" y="39"/>
                </a:cubicBezTo>
                <a:cubicBezTo>
                  <a:pt x="3" y="26"/>
                  <a:pt x="5" y="13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35"/>
                  <a:pt x="242" y="68"/>
                  <a:pt x="233" y="101"/>
                </a:cubicBezTo>
                <a:close/>
              </a:path>
            </a:pathLst>
          </a:custGeom>
          <a:gradFill flip="none" rotWithShape="1">
            <a:gsLst>
              <a:gs pos="0">
                <a:srgbClr val="FFFF00"/>
              </a:gs>
              <a:gs pos="65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58" name="Freeform 13"/>
          <p:cNvSpPr>
            <a:spLocks/>
          </p:cNvSpPr>
          <p:nvPr/>
        </p:nvSpPr>
        <p:spPr bwMode="auto">
          <a:xfrm rot="506128">
            <a:off x="2366878" y="3081456"/>
            <a:ext cx="1491495" cy="951317"/>
          </a:xfrm>
          <a:custGeom>
            <a:avLst/>
            <a:gdLst/>
            <a:ahLst/>
            <a:cxnLst>
              <a:cxn ang="0">
                <a:pos x="14" y="158"/>
              </a:cxn>
              <a:cxn ang="0">
                <a:pos x="0" y="122"/>
              </a:cxn>
              <a:cxn ang="0">
                <a:pos x="209" y="0"/>
              </a:cxn>
              <a:cxn ang="0">
                <a:pos x="248" y="95"/>
              </a:cxn>
              <a:cxn ang="0">
                <a:pos x="14" y="158"/>
              </a:cxn>
            </a:cxnLst>
            <a:rect l="0" t="0" r="r" b="b"/>
            <a:pathLst>
              <a:path w="248" h="158">
                <a:moveTo>
                  <a:pt x="14" y="158"/>
                </a:moveTo>
                <a:cubicBezTo>
                  <a:pt x="11" y="145"/>
                  <a:pt x="6" y="133"/>
                  <a:pt x="0" y="122"/>
                </a:cubicBezTo>
                <a:cubicBezTo>
                  <a:pt x="209" y="0"/>
                  <a:pt x="209" y="0"/>
                  <a:pt x="209" y="0"/>
                </a:cubicBezTo>
                <a:cubicBezTo>
                  <a:pt x="226" y="30"/>
                  <a:pt x="239" y="62"/>
                  <a:pt x="248" y="95"/>
                </a:cubicBezTo>
                <a:lnTo>
                  <a:pt x="14" y="158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0" name="Freeform 15"/>
          <p:cNvSpPr>
            <a:spLocks/>
          </p:cNvSpPr>
          <p:nvPr/>
        </p:nvSpPr>
        <p:spPr bwMode="auto">
          <a:xfrm rot="506128">
            <a:off x="2134094" y="2163858"/>
            <a:ext cx="1209402" cy="1404467"/>
          </a:xfrm>
          <a:custGeom>
            <a:avLst/>
            <a:gdLst/>
            <a:ahLst/>
            <a:cxnLst>
              <a:cxn ang="0">
                <a:pos x="31" y="233"/>
              </a:cxn>
              <a:cxn ang="0">
                <a:pos x="0" y="209"/>
              </a:cxn>
              <a:cxn ang="0">
                <a:pos x="121" y="0"/>
              </a:cxn>
              <a:cxn ang="0">
                <a:pos x="201" y="62"/>
              </a:cxn>
              <a:cxn ang="0">
                <a:pos x="31" y="233"/>
              </a:cxn>
            </a:cxnLst>
            <a:rect l="0" t="0" r="r" b="b"/>
            <a:pathLst>
              <a:path w="201" h="233">
                <a:moveTo>
                  <a:pt x="31" y="233"/>
                </a:moveTo>
                <a:cubicBezTo>
                  <a:pt x="22" y="224"/>
                  <a:pt x="11" y="216"/>
                  <a:pt x="0" y="209"/>
                </a:cubicBezTo>
                <a:cubicBezTo>
                  <a:pt x="121" y="0"/>
                  <a:pt x="121" y="0"/>
                  <a:pt x="121" y="0"/>
                </a:cubicBezTo>
                <a:cubicBezTo>
                  <a:pt x="150" y="17"/>
                  <a:pt x="177" y="38"/>
                  <a:pt x="201" y="62"/>
                </a:cubicBezTo>
                <a:lnTo>
                  <a:pt x="31" y="233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 rot="506128">
            <a:off x="1731695" y="1744397"/>
            <a:ext cx="606201" cy="1488495"/>
          </a:xfrm>
          <a:custGeom>
            <a:avLst/>
            <a:gdLst/>
            <a:ahLst/>
            <a:cxnLst>
              <a:cxn ang="0">
                <a:pos x="39" y="247"/>
              </a:cxn>
              <a:cxn ang="0">
                <a:pos x="1" y="242"/>
              </a:cxn>
              <a:cxn ang="0">
                <a:pos x="0" y="242"/>
              </a:cxn>
              <a:cxn ang="0">
                <a:pos x="0" y="0"/>
              </a:cxn>
              <a:cxn ang="0">
                <a:pos x="1" y="0"/>
              </a:cxn>
              <a:cxn ang="0">
                <a:pos x="101" y="13"/>
              </a:cxn>
              <a:cxn ang="0">
                <a:pos x="39" y="247"/>
              </a:cxn>
            </a:cxnLst>
            <a:rect l="0" t="0" r="r" b="b"/>
            <a:pathLst>
              <a:path w="101" h="247">
                <a:moveTo>
                  <a:pt x="39" y="247"/>
                </a:moveTo>
                <a:cubicBezTo>
                  <a:pt x="27" y="243"/>
                  <a:pt x="14" y="242"/>
                  <a:pt x="1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35" y="0"/>
                  <a:pt x="69" y="4"/>
                  <a:pt x="101" y="13"/>
                </a:cubicBezTo>
                <a:lnTo>
                  <a:pt x="39" y="247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kern="0" baseline="0">
              <a:solidFill>
                <a:sysClr val="windowText" lastClr="000000"/>
              </a:solidFill>
              <a:latin typeface="Myriad Pro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2000" y="3323527"/>
            <a:ext cx="1444170" cy="1444170"/>
          </a:xfrm>
          <a:prstGeom prst="ellipse">
            <a:avLst/>
          </a:prstGeom>
          <a:gradFill flip="none" rotWithShape="1">
            <a:gsLst>
              <a:gs pos="0">
                <a:srgbClr val="F08510"/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solidFill>
              <a:srgbClr val="F0851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yriad Pro"/>
              <a:ea typeface="+mn-ea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62000" y="3810000"/>
            <a:ext cx="142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baseline="0" dirty="0">
                <a:solidFill>
                  <a:srgbClr val="383838">
                    <a:lumMod val="50000"/>
                  </a:srgbClr>
                </a:solidFill>
                <a:latin typeface="Myriad Pro"/>
              </a:rPr>
              <a:t>Segments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383838">
                  <a:lumMod val="50000"/>
                </a:srgbClr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72" name="Rectangle 71"/>
          <p:cNvSpPr/>
          <p:nvPr/>
        </p:nvSpPr>
        <p:spPr>
          <a:xfrm rot="2696855">
            <a:off x="2059326" y="5001931"/>
            <a:ext cx="12117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Medical</a:t>
            </a:r>
          </a:p>
        </p:txBody>
      </p:sp>
      <p:sp>
        <p:nvSpPr>
          <p:cNvPr id="73" name="Rectangle 72"/>
          <p:cNvSpPr/>
          <p:nvPr/>
        </p:nvSpPr>
        <p:spPr>
          <a:xfrm rot="1001008">
            <a:off x="2347010" y="4277676"/>
            <a:ext cx="14451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Industrial</a:t>
            </a:r>
          </a:p>
        </p:txBody>
      </p:sp>
      <p:sp>
        <p:nvSpPr>
          <p:cNvPr id="74" name="Rectangle 73"/>
          <p:cNvSpPr/>
          <p:nvPr/>
        </p:nvSpPr>
        <p:spPr>
          <a:xfrm rot="20897211">
            <a:off x="2357351" y="3439664"/>
            <a:ext cx="13783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Consumer</a:t>
            </a:r>
          </a:p>
        </p:txBody>
      </p:sp>
      <p:sp>
        <p:nvSpPr>
          <p:cNvPr id="75" name="Rectangle 74"/>
          <p:cNvSpPr/>
          <p:nvPr/>
        </p:nvSpPr>
        <p:spPr>
          <a:xfrm rot="18773620">
            <a:off x="2099878" y="2632984"/>
            <a:ext cx="12665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Defense</a:t>
            </a:r>
          </a:p>
        </p:txBody>
      </p:sp>
      <p:sp>
        <p:nvSpPr>
          <p:cNvPr id="76" name="Rectangle 75"/>
          <p:cNvSpPr/>
          <p:nvPr/>
        </p:nvSpPr>
        <p:spPr>
          <a:xfrm rot="17028162">
            <a:off x="1175579" y="2166187"/>
            <a:ext cx="14793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</a:rPr>
              <a:t>Automotive</a:t>
            </a:r>
          </a:p>
        </p:txBody>
      </p:sp>
      <p:sp>
        <p:nvSpPr>
          <p:cNvPr id="77" name="Freeform 6"/>
          <p:cNvSpPr>
            <a:spLocks/>
          </p:cNvSpPr>
          <p:nvPr/>
        </p:nvSpPr>
        <p:spPr bwMode="auto">
          <a:xfrm>
            <a:off x="1545772" y="1211860"/>
            <a:ext cx="2779044" cy="556994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51" y="351"/>
              </a:cxn>
              <a:cxn ang="0">
                <a:pos x="0" y="702"/>
              </a:cxn>
            </a:cxnLst>
            <a:rect l="0" t="0" r="r" b="b"/>
            <a:pathLst>
              <a:path w="351" h="702">
                <a:moveTo>
                  <a:pt x="0" y="0"/>
                </a:moveTo>
                <a:cubicBezTo>
                  <a:pt x="194" y="0"/>
                  <a:pt x="351" y="157"/>
                  <a:pt x="351" y="351"/>
                </a:cubicBezTo>
                <a:cubicBezTo>
                  <a:pt x="351" y="544"/>
                  <a:pt x="194" y="702"/>
                  <a:pt x="0" y="702"/>
                </a:cubicBezTo>
              </a:path>
            </a:pathLst>
          </a:custGeom>
          <a:noFill/>
          <a:ln w="8" cap="flat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83838">
                  <a:lumMod val="50000"/>
                </a:srgbClr>
              </a:solidFill>
              <a:effectLst/>
              <a:uLnTx/>
              <a:uFillTx/>
              <a:latin typeface="Myriad Pro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4096216" y="4495800"/>
            <a:ext cx="475784" cy="459385"/>
          </a:xfrm>
          <a:prstGeom prst="ellipse">
            <a:avLst/>
          </a:prstGeom>
          <a:gradFill>
            <a:gsLst>
              <a:gs pos="0">
                <a:srgbClr val="FFFF00"/>
              </a:gs>
              <a:gs pos="65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baseline="0" dirty="0">
                <a:solidFill>
                  <a:srgbClr val="383838">
                    <a:lumMod val="50000"/>
                  </a:srgbClr>
                </a:solidFill>
                <a:latin typeface="Myriad Pro"/>
                <a:ea typeface="+mn-ea"/>
              </a:rPr>
              <a:t>4</a:t>
            </a:r>
          </a:p>
        </p:txBody>
      </p:sp>
      <p:sp>
        <p:nvSpPr>
          <p:cNvPr id="47112" name="AutoShape 8" descr="data:image/jpeg;base64,/9j/4AAQSkZJRgABAQAAAQABAAD/2wBDAAkGBwgHBgkIBwgKCgkLDRYPDQwMDRsUFRAWIB0iIiAdHx8kKDQsJCYxJx8fLT0tMTU3Ojo6Iys/RD84QzQ5Ojf/2wBDAQoKCg0MDRoPDxo3JR8lNzc3Nzc3Nzc3Nzc3Nzc3Nzc3Nzc3Nzc3Nzc3Nzc3Nzc3Nzc3Nzc3Nzc3Nzc3Nzc3Nzf/wAARCACdAKYDASIAAhEBAxEB/8QAHAABAAIDAQEBAAAAAAAAAAAAAAYHAQUIBAMC/8QAShAAAQMDAQQECAoIAwkBAAAAAQACAwQFEQYSITFBBxNRYRQWVXGBkZTBFyIyNlJTdKHR4RUjM0JykrHiVGLSJDRDRXOChJOiwv/EABkBAAMBAQEAAAAAAAAAAAAAAAAEBQMBAv/EADARAAICAQIEBAQGAwEAAAAAAAABAgMRBCESEzFRFCIzQQVSYYEVMnGRofAjQnLB/9oADAMBAAIRAxEAPwC8UREAERYJwgDK/JcAMk486jWrdbWvTEWzUOM9a4ZZSxEbR7z9Ed59GVS+p9aXrUjpI6qfqaJ3Ckh3Mx2OPF3p3dyao0ll2/RGNl8YfqW9qDpH0/ZXGITurakcYqQB2PO7OyPXlQO7dLl5qHFtrpKajj+lIDK/3Aeoqu0VKvQ1QW6yJy1E30N1X6u1FcMipvNYBnOzC/qgP5cLVuq6p5Jkq6h5PEumcSfWV8UTUYRj0Ri231Z+zLIeMkn85/Ffnadzc4+krC2dgsFz1DV+DWqnMrgMvkcdmOMci53LOOG89y7KSistnUsvCNbk9p9aBzs7nH1rZaisdZp26SUFcGl7QHMkZ8mRp4OC3+nOjq9XY0dTVQ+C0E0g6wvdsyiPGdoNI3Zxjfv3jcs5XQjHib2OqEm8JENM2DvlOf41b3QtaKd1vqL1N+sqTM6CMuOeraACcd5zx7ApnZDpsiWz2d1A80nxZaeMhxby+NzJzxJ5qF379I9G1wluFkgjqLHXSZkpXk4glPYRnZB4Dly7EhZqHqE64rDYzCpVtTbyiQTjW10kraTZt9ppDMWxVbXGSbquG5vDaPHJIx2HioXq/o6rLJaJ7nQXiqqmUzDLUMmcQ7ZG8uBHHHHB9alEzNf3+3Cop6ihsRe5uxSlpdIW8y5+DsnsaG+chNfX2OxaMks9dWiru9XRmmLg0Bzi5uy6QgfJG8nzrCqU4SSg19UjWcYyTcik/Cqn/E1H/td+Ku/oZkkk0nI6SR7z4XJgvcSeXaqLV49CvzRk+1ye5O69f4vuhbTeoWAiIopRCIsEoAEjB3qtukLpEbbDLarFI19fgiWoGHNp+4ci/wC4c88FnpQ1wbWx9ns8oFe9v6+ZpGadpHD+Mg7uwb+xUwTkkkkknJJO8qjo9JxeefQUvvx5Y9T9TSSTzyTzyOkmkdtSSOOS89pK/CIq6EgiIg4ERDuGSgAtrp/UV007JUy2qYRmoi6t4czaHc4D6Q345b94K9OiNOO1RfG0PWGKCNvW1Eg3kMzwHeeH3q46TQ2jpKR0MFso5w3LHS7W3IHDj8fOQfSlNRqaq3wSWTeqqUt1sQ2m6PLncLK6/OvPhd7la2ppJGv24+Th8Y7iTywNkbhjCn2iNSx6ltHXOb1VbTu6mrgO4skHHd2Hl6uIKjWmqmp0RfvFi7Sl9rq3l1rqnjc3f+zce3h6f4gB9NYUVRpO+t1jaI3Ppn4ZdqSMftGE46wd43eobwMpCzNj4G/+X/5/fcajiO6+5C9WWq4aD1ay6WpzhTTPdJBIclvxjl8Tu38N/EZVnN1Jp6+6PkuFylhZb5mGOphncMtcRvjI+l2Y47iFH+kjV+mqqwOt4LLlNUsbJEyF4/VHi17nfukdnE8MYKpoudsBhcSAc4zuzjGcdqYhS9RCLmsNe5i7FVJqO6ZKpNe6gpI5aG1Xec0DHFtPLPBGZxHyBJB5du9RionmqqiWoqZXyzyu2pJHuy5x7yvmifhXGH5ULynKXVhXj0K/NGT7XJ7lRyvHoV+aMn2uT3JXX+j9zXS+oWAiIohRCjWvNTR6Ysb6kbLqub9VTRnm/HE9w4n1c1I3HAO9c69IOonai1HNLFJtUVP+ppgDuIHynf8AcfuATOko5tm/RGN1nBH6kenmlqJpJqiR0s0ji6SR+8uceJXzRFeS2JuchERdOBEW507pi76kmcy10wfGw4knkfsRsPYTvycHgAV5lJRWW8HUm3hGphjfNKyKJj5JHnDWMaXOcewAcVZGg9LUVo8NvGtIoqVtHIxkUdZs7DHEBwfxwTvAHYQefD82mzXPo2ukF3u9PS1VunPg808I2n021wcMjcORxx8+M2Pq2yQ6p03NRskbtSAS08oORtDe0+Y/0Kn6nU5xFPyv3GqqcZb6r2PdS/o250fhVufTyxzROY2ogwctPIOHf/RUbZqq49Guqn007C6FpDJ2AYE8X7sje8cR6Qvd0ealn0nfZbVdw+Kkml6qZjz/ALvLw2vMcgH0FSzplbY5LVC+qqGR3ZgJpA0bT3tONpp7G955rOuDpsdUlmMj3KXHDiWzRI9TxWPUOlHz11ZFHQSRiaGsD8dUcZa9p7e70Kqrn0jXqqsbLOySMFrTFLXt+XUsG7OyR8XI48T5lEX1dRJSx0klRM+micXRwuedhhJySBwyvimqdHGCxJ57GNl7l02AAAwNw7kRE4LhERABXj0K/NGT7XJ7lRyvHoV+aMn2uT3JL4h6P3GNL6hYCIiiFEiPSffTY9KTuids1NW4U0ODvBcDk+hocfQufAAAAMYAwMKx+m26Ge+0lrYTsUsHWv7Np5wPSA3/AOlXCuaGtQqz7snaiWZ47BEROGAQkAZJwO1eq2W6tutSKa20stVPjaLIx8kdp5AedWT0f6Csl3sX6RrZ31M8vxDGPitpntdktI4l2Rg53Y5bznG6+FUcs911ubwjW6Z6LK+7W5tbcasUAlbtQxdXtvweBdvGM9nFSe+3Sp6NtM2aht9JTTOcS2aR4Ia52MuO7fknJXj1lrm/aY1d4MYIXWwNa9kRjO1LHjeQ7Pys5HoGeKm1wo7ZrPTQYXbdLVsD4pQPjMdycM8CPxCmWWWNxlbvBjcIxSah+Y/Nhu1t1np0ymJj4ZmmKpppBnYdje09vceYwVHNPVUuirx4s3aQm1VBJtNZK7I37zE48iCd2d3rwoBYrjcujzVklLXMc5hIjqYWZImaT8V7BzPZ6Rx4T+4WG+a7DTeyLPaGv24KRrGvqHctp7jkNOM4A7d6J0qttN+R/wB2+p2M3JbLzIgnSjdbHd78J7KOsla0sqahoAZMRgDHaQN2eBGOOFD5JJJZOsmkfI/ABc95ccDgMnsV+UHRnpejYA6ikqnYwX1EznE9+OA9AXt8QNLeRqf7/wAVtDW01xUUm8Gb085PLZzoi6K8QNLeRqf7/wAU8QNLeRqf7/xXv8Rr7M54WXc51RdFeIGlvI1P9/4p4gaW8jU/3/ij8Rr7M54SXc51RdFeIGlvI1P9/wCKeIGlvI1P9/4o/Ea+zDwku5zqrx6FfmjJ9rk9y3Pwf6W8jU/rP4rc2i0UFlpTTWymZTwlxeWMzjJ4lL6rVwuhwpGtNDhLLZ7kRFPGjmzXlaa/WN2mDtpragxNPYGDZI9YK8Vgsdx1BXeB2un62QAGRzjhkQPNx5c+84OFtNLWF+rtWzwOL2QOllqaiVvENL+APaS7+p5K9aentOl7OWRNhoaGBpLnE4HnJ5k+sqzdqeRFVxWXgnwq5jcn0KC1fpms0tcm0tW5ssUrNuKdowH8NoY5EH3Hnu+UWl7zLp+a+tpC23RN2ttxw57Ob2t5tHHPZvGVvekDXXjNLFT0FOIqGnk6yKSWMdY9w4Owfkju4nO/HBWb0f6qg1RaSycRtr6doZUxAYDs7g8D6Jx6DkLs77q6lKUf1OxrhKbSZouhq9UM9sltIghgr4TtuLG4NQzPyieZGcH0dq917adFah8YKdrW2S4SBl1Z9TIThswHeTh35qI6r0bd9NamprnpKklnjdKZKdrG7QgedxY4cmEEjPZkZ7bcuL6J9tqG3V0DabqsVLZHDZa0jfnuSVzip8cd1Lqv7/BvXnh4X1RpNd6Zi1XYi2AsFZEOspJc7s44E/RI9xVT6O1rXaRirqGSmMzCXbED3Y6mcHBz3bjkDmPOvxWayuVJbprBZ695tccj209UWFs7od2yzPIDeM4yRjgok/4kZ2eDW7sJ7T6ZqDjZun0F7LU5Jx6l0dHFsq9Q1B1fqJ4qKhxdHRMLcMia04Lmt5b8gfmrJAPNeDT1NHR2SgpoQGxx07GtA/hC2KkWz45N+w7XHETCyiLM9hERABERABERABERABERAFRdBvVtrL20/tQ2LPmBf78r39OTKl1mtzo2PdSsqS6YtBIa7ZIaXd3yuPPCg9mvL9G69raiSN7oG1M9PNG3iYjJkEDtGGn19qva33C33qibUUM8NVTSDGWEOB7QRyPcVR1Ddd6txlMVqSlXwZ3OarNa669VraS1wOqJ3EZ2PksHa48APP8Aep9V6Pu2gqSj1Jb6ptRUU2TXxAEM6s4yBzLe3Pcd2FbZZRW2nkmxBSwtaXPfuY0AcSSqq1v0nmpbLbtN7oj8SWte0HbGN4YDy3kbR9HIr2tRbqJcMI7e545UKo5k9zcydL1kFF1kdHXuqSP2BY0AH+Laxjzb+5VPfL1W3u41VbWynaqXBzomuOwA3Ow3HPZ5E9uVruG4cETlWmrqeYrcwnbOfUIRkEdqImDI6P0Dd2XrSlvqmkdY2Pqpm/Re3cR92R3EKRLnPQ+rajStwc/YdPQz/t6cEZJ+k3/MOHf6lfNiv1svtGKq11cc7D8poOHMPY5vEHzqDqtPKqba6Mp02qcce5s0WMplKmxlERABFhZQARYWUAEWMplAGUREAc99KtD4DretIDg2qYyoB5HI2T97SovTVVTRvc+kqZqd7vlOhkLCfPjire6bbQ6e10d3hj2nUkhimI5Rv5+hwb61Tiv6SaspX02Jl8XGxnoq6+trWbFZW1NQzOdmaZzxnzErzoiYSS2MnuERF04EREAF9aWpqKOobUUc8sE7eEkTy13myOI7l8kQ91g6ngldF0j6rpGln6TFQ393wiBjiPSACfTlen4UtV/X0nsv5qFosXp6n/qv2PfNn3Jp8KWq/r6T2X80+FLVf19J7L+ahaI8PV8qDmz7k0+FLVf19J7L+afClqv6+k9l/NQtEeHq+VBzZ9yafClqv6+k9l/NPhS1X9fSey/moWiPD1fKg5s+5NPhS1X/AIikH/i/mrP6NL7X6h0++tuj43zCocwGNmyMADkufFePQr80ZPtcnuSmtqrhVmKwb6ecpTw2WAiIpA8eS50EFyt9RRVTdqGeMxvHcQuZbza6iy3SpttZvmp37JcBgPHJw843rqTCgHSro83uhF0t0QdcaVvxmgb5o+Oz5xxHpHNOaK/lz4X0YvqK+OOV1KORPQiuE4IiIAIiIAIiIAIiIAIiIAIiIAIiIAK8ehX5oyfa5PcqOV49CvzRk+1ye5JfEPR+4xpvULAREUQohYIWUQBUnSZ0fuL575YYC5xy+rpGDj2vYO3tbz4jfuNUgggEHIK6wwFX2uejemvTpK+zllLcXAl0ZGIpz/mwNx7x6QVS0us4VwWdO4pdp8+aJSCL1XS21lorDR3Onkp5x+68fKHaDwI7wvKqqaayhLDQREXTgREQAREQAREQAREQAREQAV49CvzRk+1ye5Ucrx6FfmjJ9rk9yS1/o/cY0vqFgIiKIUQiIgAsLKIA8N2tNDeKY01ypY6iI/uvHDvB4g+ZVjqDogc0Ol07WbuPg9W4+oPAz6wfOrcQ7wtqr7Kn5WeJ1xn1OYrzp28WRx/SdunhYP8Ai7O1H/MMgenC1QIPAhdYFoIwd4WjuujtO3baNbaaZzyMdYxvVv8A5m4Kdh8SXSa/YWlpPlZzYmFd1Z0R6flB8FnrqY90u2B/MCfvWiruiOKN2KW9yN/6tMH/ANHNTUddS/f+DCVE0VcimFXoKWllMbrqx/eKUj/9r4eJcnlJvs/9635sMZyeOCRFkUp8S5PKTfZv708S5PKTfZv70c2AcDIsilPiXJ5Sb7N/eniXJ5Sb7N/ejmwDgZFkUp8S5PKTfZv708S5PKTfZj/rRzYBwMiyuvofnbT6Mkkfk/7W8BrRkuJwAAq9Gi5D/wAyZ7Mf9aszQFpdbNJPj8IEkkdTJMx4j2RkDhjJ4jI480prZxlVhdzeiLU8kkp79Syb5v1DS0Oa9xGyWnhv78HuODgnCLS2KiprlFJTNbJDDGGZG0HOc5rdkHOBuxy7UUtqC6jfFI//2Q=="/>
          <p:cNvSpPr>
            <a:spLocks noChangeAspect="1" noChangeArrowheads="1"/>
          </p:cNvSpPr>
          <p:nvPr/>
        </p:nvSpPr>
        <p:spPr bwMode="auto">
          <a:xfrm>
            <a:off x="0" y="-369888"/>
            <a:ext cx="120015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114" name="AutoShape 10" descr="data:image/jpeg;base64,/9j/4AAQSkZJRgABAQAAAQABAAD/2wBDAAkGBwgHBgkIBwgKCgkLDRYPDQwMDRsUFRAWIB0iIiAdHx8kKDQsJCYxJx8fLT0tMTU3Ojo6Iys/RD84QzQ5Ojf/2wBDAQoKCg0MDRoPDxo3JR8lNzc3Nzc3Nzc3Nzc3Nzc3Nzc3Nzc3Nzc3Nzc3Nzc3Nzc3Nzc3Nzc3Nzc3Nzc3Nzc3Nzf/wAARCACdAKYDASIAAhEBAxEB/8QAHAABAAIDAQEBAAAAAAAAAAAAAAYHAQUIBAMC/8QAShAAAQMDAQQECAoIAwkBAAAAAQACAwQFEQYSITFBBxNRYRQWVXGBkZTBFyIyNlJTdKHR4RUjM0JykrHiVGLSJDRDRXOChJOiwv/EABkBAAMBAQEAAAAAAAAAAAAAAAAEBQMBAv/EADARAAICAQIEBAQGAwEAAAAAAAABAgMRBCESEzFRFCIzQQVSYYEVMnGRofAjQnLB/9oADAMBAAIRAxEAPwC8UREAERYJwgDK/JcAMk486jWrdbWvTEWzUOM9a4ZZSxEbR7z9Ed59GVS+p9aXrUjpI6qfqaJ3Ckh3Mx2OPF3p3dyao0ll2/RGNl8YfqW9qDpH0/ZXGITurakcYqQB2PO7OyPXlQO7dLl5qHFtrpKajj+lIDK/3Aeoqu0VKvQ1QW6yJy1E30N1X6u1FcMipvNYBnOzC/qgP5cLVuq6p5Jkq6h5PEumcSfWV8UTUYRj0Ri231Z+zLIeMkn85/Ffnadzc4+krC2dgsFz1DV+DWqnMrgMvkcdmOMci53LOOG89y7KSistnUsvCNbk9p9aBzs7nH1rZaisdZp26SUFcGl7QHMkZ8mRp4OC3+nOjq9XY0dTVQ+C0E0g6wvdsyiPGdoNI3Zxjfv3jcs5XQjHib2OqEm8JENM2DvlOf41b3QtaKd1vqL1N+sqTM6CMuOeraACcd5zx7ApnZDpsiWz2d1A80nxZaeMhxby+NzJzxJ5qF379I9G1wluFkgjqLHXSZkpXk4glPYRnZB4Dly7EhZqHqE64rDYzCpVtTbyiQTjW10kraTZt9ppDMWxVbXGSbquG5vDaPHJIx2HioXq/o6rLJaJ7nQXiqqmUzDLUMmcQ7ZG8uBHHHHB9alEzNf3+3Cop6ihsRe5uxSlpdIW8y5+DsnsaG+chNfX2OxaMks9dWiru9XRmmLg0Bzi5uy6QgfJG8nzrCqU4SSg19UjWcYyTcik/Cqn/E1H/td+Ku/oZkkk0nI6SR7z4XJgvcSeXaqLV49CvzRk+1ye5O69f4vuhbTeoWAiIopRCIsEoAEjB3qtukLpEbbDLarFI19fgiWoGHNp+4ci/wC4c88FnpQ1wbWx9ns8oFe9v6+ZpGadpHD+Mg7uwb+xUwTkkkkknJJO8qjo9JxeefQUvvx5Y9T9TSSTzyTzyOkmkdtSSOOS89pK/CIq6EgiIg4ERDuGSgAtrp/UV007JUy2qYRmoi6t4czaHc4D6Q345b94K9OiNOO1RfG0PWGKCNvW1Eg3kMzwHeeH3q46TQ2jpKR0MFso5w3LHS7W3IHDj8fOQfSlNRqaq3wSWTeqqUt1sQ2m6PLncLK6/OvPhd7la2ppJGv24+Th8Y7iTywNkbhjCn2iNSx6ltHXOb1VbTu6mrgO4skHHd2Hl6uIKjWmqmp0RfvFi7Sl9rq3l1rqnjc3f+zce3h6f4gB9NYUVRpO+t1jaI3Ppn4ZdqSMftGE46wd43eobwMpCzNj4G/+X/5/fcajiO6+5C9WWq4aD1ay6WpzhTTPdJBIclvxjl8Tu38N/EZVnN1Jp6+6PkuFylhZb5mGOphncMtcRvjI+l2Y47iFH+kjV+mqqwOt4LLlNUsbJEyF4/VHi17nfukdnE8MYKpoudsBhcSAc4zuzjGcdqYhS9RCLmsNe5i7FVJqO6ZKpNe6gpI5aG1Xec0DHFtPLPBGZxHyBJB5du9RionmqqiWoqZXyzyu2pJHuy5x7yvmifhXGH5ULynKXVhXj0K/NGT7XJ7lRyvHoV+aMn2uT3JXX+j9zXS+oWAiIohRCjWvNTR6Ysb6kbLqub9VTRnm/HE9w4n1c1I3HAO9c69IOonai1HNLFJtUVP+ppgDuIHynf8AcfuATOko5tm/RGN1nBH6kenmlqJpJqiR0s0ji6SR+8uceJXzRFeS2JuchERdOBEW507pi76kmcy10wfGw4knkfsRsPYTvycHgAV5lJRWW8HUm3hGphjfNKyKJj5JHnDWMaXOcewAcVZGg9LUVo8NvGtIoqVtHIxkUdZs7DHEBwfxwTvAHYQefD82mzXPo2ukF3u9PS1VunPg808I2n021wcMjcORxx8+M2Pq2yQ6p03NRskbtSAS08oORtDe0+Y/0Kn6nU5xFPyv3GqqcZb6r2PdS/o250fhVufTyxzROY2ogwctPIOHf/RUbZqq49Guqn007C6FpDJ2AYE8X7sje8cR6Qvd0ealn0nfZbVdw+Kkml6qZjz/ALvLw2vMcgH0FSzplbY5LVC+qqGR3ZgJpA0bT3tONpp7G955rOuDpsdUlmMj3KXHDiWzRI9TxWPUOlHz11ZFHQSRiaGsD8dUcZa9p7e70Kqrn0jXqqsbLOySMFrTFLXt+XUsG7OyR8XI48T5lEX1dRJSx0klRM+micXRwuedhhJySBwyvimqdHGCxJ57GNl7l02AAAwNw7kRE4LhERABXj0K/NGT7XJ7lRyvHoV+aMn2uT3JL4h6P3GNL6hYCIiiFEiPSffTY9KTuids1NW4U0ODvBcDk+hocfQufAAAAMYAwMKx+m26Ge+0lrYTsUsHWv7Np5wPSA3/AOlXCuaGtQqz7snaiWZ47BEROGAQkAZJwO1eq2W6tutSKa20stVPjaLIx8kdp5AedWT0f6Csl3sX6RrZ31M8vxDGPitpntdktI4l2Rg53Y5bznG6+FUcs911ubwjW6Z6LK+7W5tbcasUAlbtQxdXtvweBdvGM9nFSe+3Sp6NtM2aht9JTTOcS2aR4Ia52MuO7fknJXj1lrm/aY1d4MYIXWwNa9kRjO1LHjeQ7Pys5HoGeKm1wo7ZrPTQYXbdLVsD4pQPjMdycM8CPxCmWWWNxlbvBjcIxSah+Y/Nhu1t1np0ymJj4ZmmKpppBnYdje09vceYwVHNPVUuirx4s3aQm1VBJtNZK7I37zE48iCd2d3rwoBYrjcujzVklLXMc5hIjqYWZImaT8V7BzPZ6Rx4T+4WG+a7DTeyLPaGv24KRrGvqHctp7jkNOM4A7d6J0qttN+R/wB2+p2M3JbLzIgnSjdbHd78J7KOsla0sqahoAZMRgDHaQN2eBGOOFD5JJJZOsmkfI/ABc95ccDgMnsV+UHRnpejYA6ikqnYwX1EznE9+OA9AXt8QNLeRqf7/wAVtDW01xUUm8Gb085PLZzoi6K8QNLeRqf7/wAU8QNLeRqf7/xXv8Rr7M54WXc51RdFeIGlvI1P9/4p4gaW8jU/3/ij8Rr7M54SXc51RdFeIGlvI1P9/wCKeIGlvI1P9/4o/Ea+zDwku5zqrx6FfmjJ9rk9y3Pwf6W8jU/rP4rc2i0UFlpTTWymZTwlxeWMzjJ4lL6rVwuhwpGtNDhLLZ7kRFPGjmzXlaa/WN2mDtpragxNPYGDZI9YK8Vgsdx1BXeB2un62QAGRzjhkQPNx5c+84OFtNLWF+rtWzwOL2QOllqaiVvENL+APaS7+p5K9aentOl7OWRNhoaGBpLnE4HnJ5k+sqzdqeRFVxWXgnwq5jcn0KC1fpms0tcm0tW5ssUrNuKdowH8NoY5EH3Hnu+UWl7zLp+a+tpC23RN2ttxw57Ob2t5tHHPZvGVvekDXXjNLFT0FOIqGnk6yKSWMdY9w4Owfkju4nO/HBWb0f6qg1RaSycRtr6doZUxAYDs7g8D6Jx6DkLs77q6lKUf1OxrhKbSZouhq9UM9sltIghgr4TtuLG4NQzPyieZGcH0dq917adFah8YKdrW2S4SBl1Z9TIThswHeTh35qI6r0bd9NamprnpKklnjdKZKdrG7QgedxY4cmEEjPZkZ7bcuL6J9tqG3V0DabqsVLZHDZa0jfnuSVzip8cd1Lqv7/BvXnh4X1RpNd6Zi1XYi2AsFZEOspJc7s44E/RI9xVT6O1rXaRirqGSmMzCXbED3Y6mcHBz3bjkDmPOvxWayuVJbprBZ695tccj209UWFs7od2yzPIDeM4yRjgok/4kZ2eDW7sJ7T6ZqDjZun0F7LU5Jx6l0dHFsq9Q1B1fqJ4qKhxdHRMLcMia04Lmt5b8gfmrJAPNeDT1NHR2SgpoQGxx07GtA/hC2KkWz45N+w7XHETCyiLM9hERABERABERABERABERAFRdBvVtrL20/tQ2LPmBf78r39OTKl1mtzo2PdSsqS6YtBIa7ZIaXd3yuPPCg9mvL9G69raiSN7oG1M9PNG3iYjJkEDtGGn19qva33C33qibUUM8NVTSDGWEOB7QRyPcVR1Ddd6txlMVqSlXwZ3OarNa669VraS1wOqJ3EZ2PksHa48APP8Aep9V6Pu2gqSj1Jb6ptRUU2TXxAEM6s4yBzLe3Pcd2FbZZRW2nkmxBSwtaXPfuY0AcSSqq1v0nmpbLbtN7oj8SWte0HbGN4YDy3kbR9HIr2tRbqJcMI7e545UKo5k9zcydL1kFF1kdHXuqSP2BY0AH+Laxjzb+5VPfL1W3u41VbWynaqXBzomuOwA3Ow3HPZ5E9uVruG4cETlWmrqeYrcwnbOfUIRkEdqImDI6P0Dd2XrSlvqmkdY2Pqpm/Re3cR92R3EKRLnPQ+rajStwc/YdPQz/t6cEZJ+k3/MOHf6lfNiv1svtGKq11cc7D8poOHMPY5vEHzqDqtPKqba6Mp02qcce5s0WMplKmxlERABFhZQARYWUAEWMplAGUREAc99KtD4DretIDg2qYyoB5HI2T97SovTVVTRvc+kqZqd7vlOhkLCfPjire6bbQ6e10d3hj2nUkhimI5Rv5+hwb61Tiv6SaspX02Jl8XGxnoq6+trWbFZW1NQzOdmaZzxnzErzoiYSS2MnuERF04EREAF9aWpqKOobUUc8sE7eEkTy13myOI7l8kQ91g6ngldF0j6rpGln6TFQ393wiBjiPSACfTlen4UtV/X0nsv5qFosXp6n/qv2PfNn3Jp8KWq/r6T2X80+FLVf19J7L+ahaI8PV8qDmz7k0+FLVf19J7L+afClqv6+k9l/NQtEeHq+VBzZ9yafClqv6+k9l/NPhS1X9fSey/moWiPD1fKg5s+5NPhS1X/AIikH/i/mrP6NL7X6h0++tuj43zCocwGNmyMADkufFePQr80ZPtcnuSmtqrhVmKwb6ecpTw2WAiIpA8eS50EFyt9RRVTdqGeMxvHcQuZbza6iy3SpttZvmp37JcBgPHJw843rqTCgHSro83uhF0t0QdcaVvxmgb5o+Oz5xxHpHNOaK/lz4X0YvqK+OOV1KORPQiuE4IiIAIiIAIiIAIiIAIiIAIiIAIiIAK8ehX5oyfa5PcqOV49CvzRk+1ye5JfEPR+4xpvULAREUQohYIWUQBUnSZ0fuL575YYC5xy+rpGDj2vYO3tbz4jfuNUgggEHIK6wwFX2uejemvTpK+zllLcXAl0ZGIpz/mwNx7x6QVS0us4VwWdO4pdp8+aJSCL1XS21lorDR3Onkp5x+68fKHaDwI7wvKqqaayhLDQREXTgREQAREQAREQAREQAREQAV49CvzRk+1ye5Ucrx6FfmjJ9rk9yS1/o/cY0vqFgIiKIUQiIgAsLKIA8N2tNDeKY01ypY6iI/uvHDvB4g+ZVjqDogc0Ol07WbuPg9W4+oPAz6wfOrcQ7wtqr7Kn5WeJ1xn1OYrzp28WRx/SdunhYP8Ai7O1H/MMgenC1QIPAhdYFoIwd4WjuujtO3baNbaaZzyMdYxvVv8A5m4Kdh8SXSa/YWlpPlZzYmFd1Z0R6flB8FnrqY90u2B/MCfvWiruiOKN2KW9yN/6tMH/ANHNTUddS/f+DCVE0VcimFXoKWllMbrqx/eKUj/9r4eJcnlJvs/9635sMZyeOCRFkUp8S5PKTfZv708S5PKTfZv70c2AcDIsilPiXJ5Sb7N/eniXJ5Sb7N/ejmwDgZFkUp8S5PKTfZv708S5PKTfZj/rRzYBwMiyuvofnbT6Mkkfk/7W8BrRkuJwAAq9Gi5D/wAyZ7Mf9aszQFpdbNJPj8IEkkdTJMx4j2RkDhjJ4jI480prZxlVhdzeiLU8kkp79Syb5v1DS0Oa9xGyWnhv78HuODgnCLS2KiprlFJTNbJDDGGZG0HOc5rdkHOBuxy7UUtqC6jfFI//2Q=="/>
          <p:cNvSpPr>
            <a:spLocks noChangeAspect="1" noChangeArrowheads="1"/>
          </p:cNvSpPr>
          <p:nvPr/>
        </p:nvSpPr>
        <p:spPr bwMode="auto">
          <a:xfrm>
            <a:off x="0" y="-369888"/>
            <a:ext cx="120015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971801"/>
            <a:ext cx="4509983" cy="380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B9A8F0-D159-4699-CDAF-14478994E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00B00E-1DA1-14FC-4E41-EE71DEEA9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97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EA24D2-2532-76E6-0804-6ED0CBCA0D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778" y="407560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738188" y="142875"/>
            <a:ext cx="73898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cs-CZ" sz="3200" b="1" dirty="0">
                <a:latin typeface="+mj-lt"/>
              </a:rPr>
              <a:t>Zámkové mechanismy</a:t>
            </a:r>
            <a:endParaRPr lang="en-US" sz="3200" b="1" dirty="0">
              <a:latin typeface="+mj-lt"/>
            </a:endParaRPr>
          </a:p>
        </p:txBody>
      </p:sp>
      <p:pic>
        <p:nvPicPr>
          <p:cNvPr id="3" name="Picture 2" descr="Lock.jpg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1016000" y="782638"/>
            <a:ext cx="7112000" cy="5316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D98EBA-9CD3-6DDE-8CC3-20C41CCBB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B0E2AF-7C89-57BC-033D-F0014F33B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98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196A3C-D93A-2749-2FF0-F2477A6409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161163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738188" y="142875"/>
            <a:ext cx="73898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cs-CZ" sz="3200" b="1" dirty="0">
                <a:latin typeface="+mj-lt"/>
              </a:rPr>
              <a:t>Ruční nářadí</a:t>
            </a:r>
            <a:endParaRPr lang="en-US" sz="3200" b="1" dirty="0">
              <a:latin typeface="+mj-lt"/>
            </a:endParaRPr>
          </a:p>
        </p:txBody>
      </p:sp>
      <p:pic>
        <p:nvPicPr>
          <p:cNvPr id="5" name="Picture 4" descr="Hand &amp; power tool.jpg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1016000" y="976313"/>
            <a:ext cx="7112000" cy="5316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9977C7B-8383-3EC9-AEA7-BBDB1202C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INDO MIM for Czech Technical University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42B601-CC64-829C-FDBA-FFD479031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A57E9-271A-4013-87B2-2490EDA58673}" type="slidenum">
              <a:rPr lang="en-US" smtClean="0"/>
              <a:t>99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791078-25A0-69EC-5B57-5F45F4D54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6593" y="164605"/>
            <a:ext cx="1519237" cy="46320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4053</TotalTime>
  <Words>3073</Words>
  <Application>Microsoft Office PowerPoint</Application>
  <PresentationFormat>On-screen Show (4:3)</PresentationFormat>
  <Paragraphs>881</Paragraphs>
  <Slides>104</Slides>
  <Notes>46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104</vt:i4>
      </vt:variant>
    </vt:vector>
  </HeadingPairs>
  <TitlesOfParts>
    <vt:vector size="119" baseType="lpstr">
      <vt:lpstr>Algerian</vt:lpstr>
      <vt:lpstr>Arial</vt:lpstr>
      <vt:lpstr>Arial Black</vt:lpstr>
      <vt:lpstr>Calibri</vt:lpstr>
      <vt:lpstr>Calibri Light</vt:lpstr>
      <vt:lpstr>Century Gothic</vt:lpstr>
      <vt:lpstr>Comic Sans MS</vt:lpstr>
      <vt:lpstr>Lucis san</vt:lpstr>
      <vt:lpstr>Myriad pro</vt:lpstr>
      <vt:lpstr>Myriad pro</vt:lpstr>
      <vt:lpstr>Times New Roman</vt:lpstr>
      <vt:lpstr>Wingdings</vt:lpstr>
      <vt:lpstr>Office Theme</vt:lpstr>
      <vt:lpstr>Graph</vt:lpstr>
      <vt:lpstr>Worksheet</vt:lpstr>
      <vt:lpstr>PowerPoint Presentation</vt:lpstr>
      <vt:lpstr>Od prášku k hotové součástce</vt:lpstr>
      <vt:lpstr>Historie MIM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MIM - technologický proces</vt:lpstr>
      <vt:lpstr>PowerPoint Presentation</vt:lpstr>
      <vt:lpstr>PowerPoint Presentation</vt:lpstr>
      <vt:lpstr>  Know how je ve výpočtu smrštění objemu.</vt:lpstr>
      <vt:lpstr>PowerPoint Presentation</vt:lpstr>
      <vt:lpstr>PowerPoint Presentation</vt:lpstr>
      <vt:lpstr>Co je slinování?</vt:lpstr>
      <vt:lpstr>Průběh slinování</vt:lpstr>
      <vt:lpstr>PowerPoint Presentation</vt:lpstr>
      <vt:lpstr>Slinování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BLOK ZADNÍ – keramická lůžka</vt:lpstr>
      <vt:lpstr>PowerPoint Presentation</vt:lpstr>
      <vt:lpstr>PowerPoint Presentation</vt:lpstr>
      <vt:lpstr>Míchání směsi – zchladlá tavenina</vt:lpstr>
      <vt:lpstr>Zelená fáze s běžcem</vt:lpstr>
      <vt:lpstr>Po slinování</vt:lpstr>
      <vt:lpstr>PowerPoint Presentation</vt:lpstr>
      <vt:lpstr>Dva typy pecí pro slinování</vt:lpstr>
      <vt:lpstr>Řízení teploty</vt:lpstr>
      <vt:lpstr>Odloučený vazač</vt:lpstr>
      <vt:lpstr>PowerPoint Presentation</vt:lpstr>
      <vt:lpstr>PowerPoint Presentation</vt:lpstr>
      <vt:lpstr>Technologie odvozené od MIM</vt:lpstr>
      <vt:lpstr>Technologie odvozené od MIM</vt:lpstr>
      <vt:lpstr>Plastické vstřikování keramických materiálů = Ceramic Injection Molding (CIM)   je zcela obdobné</vt:lpstr>
      <vt:lpstr>Od prášku k „zelené“ fázi</vt:lpstr>
      <vt:lpstr>Výzvou a podstatou know how  je přesný odhad smrštění součástky.</vt:lpstr>
      <vt:lpstr>CIM Materiály</vt:lpstr>
      <vt:lpstr>CIM Materiály</vt:lpstr>
      <vt:lpstr>PowerPoint Presentation</vt:lpstr>
      <vt:lpstr>PowerPoint Presentation</vt:lpstr>
      <vt:lpstr>Turbodmychadlo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Srovnání s jinými technologiemi</vt:lpstr>
      <vt:lpstr>Srovnání MIM  s jinými technologiemi</vt:lpstr>
      <vt:lpstr> Srovnání s jinými technologiemi </vt:lpstr>
      <vt:lpstr>PowerPoint Presentation</vt:lpstr>
      <vt:lpstr>MIM technologicé tolerance</vt:lpstr>
      <vt:lpstr>Výhody technologie</vt:lpstr>
      <vt:lpstr>Součástky se závitem</vt:lpstr>
      <vt:lpstr>Součástky se zvlněním a texty</vt:lpstr>
      <vt:lpstr>Součástky s křivkami a profily </vt:lpstr>
      <vt:lpstr>Součástky s ostřím</vt:lpstr>
      <vt:lpstr>Pouzdra hodinek</vt:lpstr>
      <vt:lpstr>Sloučení tří součástek do jedné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Sekundární operace</vt:lpstr>
      <vt:lpstr>PowerPoint Presentation</vt:lpstr>
      <vt:lpstr>Zákazníci</vt:lpstr>
      <vt:lpstr>PowerPoint Presentation</vt:lpstr>
      <vt:lpstr>Vyrábíme 20 různých typů klapek pro různé výrobce turbodmychadel</vt:lpstr>
      <vt:lpstr>PowerPoint Presentation</vt:lpstr>
      <vt:lpstr> </vt:lpstr>
      <vt:lpstr> </vt:lpstr>
      <vt:lpstr>Zákazníci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Zákazníci</vt:lpstr>
      <vt:lpstr>PowerPoint Presentation</vt:lpstr>
      <vt:lpstr>PowerPoint Presentation</vt:lpstr>
      <vt:lpstr>Zákazníci</vt:lpstr>
      <vt:lpstr>PowerPoint Presentation</vt:lpstr>
      <vt:lpstr>Zákazníci</vt:lpstr>
      <vt:lpstr>PowerPoint Presentation</vt:lpstr>
      <vt:lpstr>PowerPoint Presentation</vt:lpstr>
      <vt:lpstr>PowerPoint Presentation</vt:lpstr>
      <vt:lpstr>DALL-E vytvořil:</vt:lpstr>
      <vt:lpstr>DALL-E vytvořil:</vt:lpstr>
      <vt:lpstr>DALL-E vytvořil:</vt:lpstr>
      <vt:lpstr>DALL-E vytvořil:</vt:lpstr>
    </vt:vector>
  </TitlesOfParts>
  <Company>Indo-US MIM Tec (P)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Gaspervich</dc:creator>
  <cp:lastModifiedBy>M K</cp:lastModifiedBy>
  <cp:revision>404</cp:revision>
  <dcterms:created xsi:type="dcterms:W3CDTF">2013-01-11T04:15:03Z</dcterms:created>
  <dcterms:modified xsi:type="dcterms:W3CDTF">2023-11-21T16:57:21Z</dcterms:modified>
</cp:coreProperties>
</file>